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6" r:id="rId1"/>
  </p:sldMasterIdLst>
  <p:notesMasterIdLst>
    <p:notesMasterId r:id="rId31"/>
  </p:notesMasterIdLst>
  <p:sldIdLst>
    <p:sldId id="596" r:id="rId2"/>
    <p:sldId id="568" r:id="rId3"/>
    <p:sldId id="569" r:id="rId4"/>
    <p:sldId id="585" r:id="rId5"/>
    <p:sldId id="570" r:id="rId6"/>
    <p:sldId id="571" r:id="rId7"/>
    <p:sldId id="572" r:id="rId8"/>
    <p:sldId id="573" r:id="rId9"/>
    <p:sldId id="597" r:id="rId10"/>
    <p:sldId id="575" r:id="rId11"/>
    <p:sldId id="576" r:id="rId12"/>
    <p:sldId id="577" r:id="rId13"/>
    <p:sldId id="593" r:id="rId14"/>
    <p:sldId id="590" r:id="rId15"/>
    <p:sldId id="592" r:id="rId16"/>
    <p:sldId id="591" r:id="rId17"/>
    <p:sldId id="578" r:id="rId18"/>
    <p:sldId id="580" r:id="rId19"/>
    <p:sldId id="579" r:id="rId20"/>
    <p:sldId id="581" r:id="rId21"/>
    <p:sldId id="582" r:id="rId22"/>
    <p:sldId id="586" r:id="rId23"/>
    <p:sldId id="584" r:id="rId24"/>
    <p:sldId id="594" r:id="rId25"/>
    <p:sldId id="583" r:id="rId26"/>
    <p:sldId id="587" r:id="rId27"/>
    <p:sldId id="588" r:id="rId28"/>
    <p:sldId id="589" r:id="rId29"/>
    <p:sldId id="595" r:id="rId30"/>
  </p:sldIdLst>
  <p:sldSz cx="18288000" cy="10288588"/>
  <p:notesSz cx="6858000" cy="9144000"/>
  <p:defaultTextStyle>
    <a:defPPr>
      <a:defRPr lang="ru-RU"/>
    </a:defPPr>
    <a:lvl1pPr marL="0" algn="l" defTabSz="1371156" rtl="0" eaLnBrk="1" latinLnBrk="0" hangingPunct="1">
      <a:defRPr sz="2700" kern="1200">
        <a:solidFill>
          <a:schemeClr val="tx1"/>
        </a:solidFill>
        <a:latin typeface="+mn-lt"/>
        <a:ea typeface="+mn-ea"/>
        <a:cs typeface="+mn-cs"/>
      </a:defRPr>
    </a:lvl1pPr>
    <a:lvl2pPr marL="685578" algn="l" defTabSz="1371156" rtl="0" eaLnBrk="1" latinLnBrk="0" hangingPunct="1">
      <a:defRPr sz="2700" kern="1200">
        <a:solidFill>
          <a:schemeClr val="tx1"/>
        </a:solidFill>
        <a:latin typeface="+mn-lt"/>
        <a:ea typeface="+mn-ea"/>
        <a:cs typeface="+mn-cs"/>
      </a:defRPr>
    </a:lvl2pPr>
    <a:lvl3pPr marL="1371156" algn="l" defTabSz="1371156" rtl="0" eaLnBrk="1" latinLnBrk="0" hangingPunct="1">
      <a:defRPr sz="2700" kern="1200">
        <a:solidFill>
          <a:schemeClr val="tx1"/>
        </a:solidFill>
        <a:latin typeface="+mn-lt"/>
        <a:ea typeface="+mn-ea"/>
        <a:cs typeface="+mn-cs"/>
      </a:defRPr>
    </a:lvl3pPr>
    <a:lvl4pPr marL="2056734" algn="l" defTabSz="1371156" rtl="0" eaLnBrk="1" latinLnBrk="0" hangingPunct="1">
      <a:defRPr sz="2700" kern="1200">
        <a:solidFill>
          <a:schemeClr val="tx1"/>
        </a:solidFill>
        <a:latin typeface="+mn-lt"/>
        <a:ea typeface="+mn-ea"/>
        <a:cs typeface="+mn-cs"/>
      </a:defRPr>
    </a:lvl4pPr>
    <a:lvl5pPr marL="2742314" algn="l" defTabSz="1371156" rtl="0" eaLnBrk="1" latinLnBrk="0" hangingPunct="1">
      <a:defRPr sz="2700" kern="1200">
        <a:solidFill>
          <a:schemeClr val="tx1"/>
        </a:solidFill>
        <a:latin typeface="+mn-lt"/>
        <a:ea typeface="+mn-ea"/>
        <a:cs typeface="+mn-cs"/>
      </a:defRPr>
    </a:lvl5pPr>
    <a:lvl6pPr marL="3427892" algn="l" defTabSz="1371156" rtl="0" eaLnBrk="1" latinLnBrk="0" hangingPunct="1">
      <a:defRPr sz="2700" kern="1200">
        <a:solidFill>
          <a:schemeClr val="tx1"/>
        </a:solidFill>
        <a:latin typeface="+mn-lt"/>
        <a:ea typeface="+mn-ea"/>
        <a:cs typeface="+mn-cs"/>
      </a:defRPr>
    </a:lvl6pPr>
    <a:lvl7pPr marL="4113468" algn="l" defTabSz="1371156" rtl="0" eaLnBrk="1" latinLnBrk="0" hangingPunct="1">
      <a:defRPr sz="2700" kern="1200">
        <a:solidFill>
          <a:schemeClr val="tx1"/>
        </a:solidFill>
        <a:latin typeface="+mn-lt"/>
        <a:ea typeface="+mn-ea"/>
        <a:cs typeface="+mn-cs"/>
      </a:defRPr>
    </a:lvl7pPr>
    <a:lvl8pPr marL="4799049" algn="l" defTabSz="1371156" rtl="0" eaLnBrk="1" latinLnBrk="0" hangingPunct="1">
      <a:defRPr sz="2700" kern="1200">
        <a:solidFill>
          <a:schemeClr val="tx1"/>
        </a:solidFill>
        <a:latin typeface="+mn-lt"/>
        <a:ea typeface="+mn-ea"/>
        <a:cs typeface="+mn-cs"/>
      </a:defRPr>
    </a:lvl8pPr>
    <a:lvl9pPr marL="5484627" algn="l" defTabSz="137115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LAIKA Tech" id="{F81BDDDF-1BE2-9343-9588-1C260B1AB071}">
          <p14:sldIdLst>
            <p14:sldId id="596"/>
            <p14:sldId id="568"/>
            <p14:sldId id="569"/>
            <p14:sldId id="585"/>
            <p14:sldId id="570"/>
            <p14:sldId id="571"/>
            <p14:sldId id="572"/>
            <p14:sldId id="573"/>
            <p14:sldId id="597"/>
            <p14:sldId id="575"/>
            <p14:sldId id="576"/>
            <p14:sldId id="577"/>
            <p14:sldId id="593"/>
            <p14:sldId id="590"/>
            <p14:sldId id="592"/>
            <p14:sldId id="591"/>
            <p14:sldId id="578"/>
            <p14:sldId id="580"/>
            <p14:sldId id="579"/>
            <p14:sldId id="581"/>
            <p14:sldId id="582"/>
            <p14:sldId id="586"/>
            <p14:sldId id="584"/>
            <p14:sldId id="594"/>
            <p14:sldId id="583"/>
            <p14:sldId id="587"/>
            <p14:sldId id="588"/>
            <p14:sldId id="589"/>
            <p14:sldId id="5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akoff"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F2F2"/>
    <a:srgbClr val="828282"/>
    <a:srgbClr val="C5C5C5"/>
    <a:srgbClr val="D5D5D5"/>
    <a:srgbClr val="383838"/>
    <a:srgbClr val="F9393E"/>
    <a:srgbClr val="FFB9B9"/>
    <a:srgbClr val="F39191"/>
    <a:srgbClr val="EF6B6B"/>
    <a:srgbClr val="EB47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82" autoAdjust="0"/>
    <p:restoredTop sz="96473" autoAdjust="0"/>
  </p:normalViewPr>
  <p:slideViewPr>
    <p:cSldViewPr snapToGrid="0">
      <p:cViewPr varScale="1">
        <p:scale>
          <a:sx n="87" d="100"/>
          <a:sy n="87" d="100"/>
        </p:scale>
        <p:origin x="448" y="208"/>
      </p:cViewPr>
      <p:guideLst/>
    </p:cSldViewPr>
  </p:slideViewPr>
  <p:outlineViewPr>
    <p:cViewPr>
      <p:scale>
        <a:sx n="50" d="100"/>
        <a:sy n="50"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5" d="100"/>
          <a:sy n="95" d="100"/>
        </p:scale>
        <p:origin x="3582" y="102"/>
      </p:cViewPr>
      <p:guideLst>
        <p:guide orient="horz" pos="2880"/>
        <p:guide pos="2160"/>
      </p:guideLst>
    </p:cSldViewPr>
  </p:notesViewPr>
  <p:gridSpacing cx="365761" cy="365761"/>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_____Microsoft_Excel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_____Microsoft_Excel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_____Microsoft_Excel11.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_____Microsoft_Excel12.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_____Microsoft_Excel1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_____Microsoft_Excel14.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_____Microsoft_Excel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_____Microsoft_Excel16.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_____Microsoft_Excel17.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_____Microsoft_Excel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_____Microsoft_Excel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_____Microsoft_Excel19.xlsx"/><Relationship Id="rId2" Type="http://schemas.microsoft.com/office/2011/relationships/chartColorStyle" Target="colors18.xml"/><Relationship Id="rId1" Type="http://schemas.microsoft.com/office/2011/relationships/chartStyle" Target="style18.xml"/></Relationships>
</file>

<file path=ppt/charts/_rels/chart3.xml.rels><?xml version="1.0" encoding="UTF-8" standalone="yes"?>
<Relationships xmlns="http://schemas.openxmlformats.org/package/2006/relationships"><Relationship Id="rId3" Type="http://schemas.openxmlformats.org/officeDocument/2006/relationships/package" Target="../embeddings/____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____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_____Microsoft_Excel4.xlsx"/></Relationships>
</file>

<file path=ppt/charts/_rels/chart6.xml.rels><?xml version="1.0" encoding="UTF-8" standalone="yes"?>
<Relationships xmlns="http://schemas.openxmlformats.org/package/2006/relationships"><Relationship Id="rId3" Type="http://schemas.openxmlformats.org/officeDocument/2006/relationships/package" Target="../embeddings/_____Microsoft_Excel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_____Microsoft_Excel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_____Microsoft_Excel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1" Type="http://schemas.openxmlformats.org/officeDocument/2006/relationships/package" Target="../embeddings/_____Microsoft_Excel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2690-4BDD-B1F9-A77B8341B85E}"/>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3-2690-4BDD-B1F9-A77B8341B85E}"/>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690-4BDD-B1F9-A77B8341B85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ru-BY"/>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alpha val="5000"/>
                </a:schemeClr>
              </a:solidFill>
              <a:ln w="19050">
                <a:noFill/>
              </a:ln>
              <a:effectLst/>
            </c:spPr>
            <c:extLst>
              <c:ext xmlns:c16="http://schemas.microsoft.com/office/drawing/2014/chart" uri="{C3380CC4-5D6E-409C-BE32-E72D297353CC}">
                <c16:uniqueId val="{00000001-D838-4395-9143-B4C564EC8F68}"/>
              </c:ext>
            </c:extLst>
          </c:dPt>
          <c:dPt>
            <c:idx val="1"/>
            <c:bubble3D val="0"/>
            <c:spPr>
              <a:noFill/>
              <a:ln w="19050">
                <a:noFill/>
              </a:ln>
              <a:effectLst/>
            </c:spPr>
            <c:extLst>
              <c:ext xmlns:c16="http://schemas.microsoft.com/office/drawing/2014/chart" uri="{C3380CC4-5D6E-409C-BE32-E72D297353CC}">
                <c16:uniqueId val="{00000003-D838-4395-9143-B4C564EC8F68}"/>
              </c:ext>
            </c:extLst>
          </c:dPt>
          <c:dPt>
            <c:idx val="2"/>
            <c:bubble3D val="0"/>
            <c:spPr>
              <a:solidFill>
                <a:schemeClr val="accent3"/>
              </a:solidFill>
              <a:ln w="19050">
                <a:noFill/>
              </a:ln>
              <a:effectLst/>
            </c:spPr>
            <c:extLst>
              <c:ext xmlns:c16="http://schemas.microsoft.com/office/drawing/2014/chart" uri="{C3380CC4-5D6E-409C-BE32-E72D297353CC}">
                <c16:uniqueId val="{00000005-D838-4395-9143-B4C564EC8F68}"/>
              </c:ext>
            </c:extLst>
          </c:dPt>
          <c:dPt>
            <c:idx val="3"/>
            <c:bubble3D val="0"/>
            <c:spPr>
              <a:solidFill>
                <a:schemeClr val="accent4"/>
              </a:solidFill>
              <a:ln w="19050">
                <a:noFill/>
              </a:ln>
              <a:effectLst/>
            </c:spPr>
            <c:extLst>
              <c:ext xmlns:c16="http://schemas.microsoft.com/office/drawing/2014/chart" uri="{C3380CC4-5D6E-409C-BE32-E72D297353CC}">
                <c16:uniqueId val="{00000007-D838-4395-9143-B4C564EC8F68}"/>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D838-4395-9143-B4C564EC8F68}"/>
            </c:ext>
          </c:extLst>
        </c:ser>
        <c:dLbls>
          <c:showLegendKey val="0"/>
          <c:showVal val="0"/>
          <c:showCatName val="0"/>
          <c:showSerName val="0"/>
          <c:showPercent val="0"/>
          <c:showBubbleSize val="0"/>
          <c:showLeaderLines val="1"/>
        </c:dLbls>
        <c:firstSliceAng val="36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ru-BY"/>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alpha val="20000"/>
                </a:schemeClr>
              </a:solidFill>
              <a:ln w="19050">
                <a:noFill/>
              </a:ln>
              <a:effectLst/>
            </c:spPr>
            <c:extLst>
              <c:ext xmlns:c16="http://schemas.microsoft.com/office/drawing/2014/chart" uri="{C3380CC4-5D6E-409C-BE32-E72D297353CC}">
                <c16:uniqueId val="{00000001-92F7-4BF6-8E0E-45E435CCEA28}"/>
              </c:ext>
            </c:extLst>
          </c:dPt>
          <c:dPt>
            <c:idx val="1"/>
            <c:bubble3D val="0"/>
            <c:spPr>
              <a:noFill/>
              <a:ln w="19050">
                <a:noFill/>
              </a:ln>
              <a:effectLst/>
            </c:spPr>
            <c:extLst>
              <c:ext xmlns:c16="http://schemas.microsoft.com/office/drawing/2014/chart" uri="{C3380CC4-5D6E-409C-BE32-E72D297353CC}">
                <c16:uniqueId val="{00000003-92F7-4BF6-8E0E-45E435CCEA28}"/>
              </c:ext>
            </c:extLst>
          </c:dPt>
          <c:dPt>
            <c:idx val="2"/>
            <c:bubble3D val="0"/>
            <c:spPr>
              <a:solidFill>
                <a:schemeClr val="accent3"/>
              </a:solidFill>
              <a:ln w="19050">
                <a:noFill/>
              </a:ln>
              <a:effectLst/>
            </c:spPr>
            <c:extLst>
              <c:ext xmlns:c16="http://schemas.microsoft.com/office/drawing/2014/chart" uri="{C3380CC4-5D6E-409C-BE32-E72D297353CC}">
                <c16:uniqueId val="{00000005-92F7-4BF6-8E0E-45E435CCEA28}"/>
              </c:ext>
            </c:extLst>
          </c:dPt>
          <c:dPt>
            <c:idx val="3"/>
            <c:bubble3D val="0"/>
            <c:spPr>
              <a:solidFill>
                <a:schemeClr val="accent4"/>
              </a:solidFill>
              <a:ln w="19050">
                <a:noFill/>
              </a:ln>
              <a:effectLst/>
            </c:spPr>
            <c:extLst>
              <c:ext xmlns:c16="http://schemas.microsoft.com/office/drawing/2014/chart" uri="{C3380CC4-5D6E-409C-BE32-E72D297353CC}">
                <c16:uniqueId val="{00000007-92F7-4BF6-8E0E-45E435CCEA28}"/>
              </c:ext>
            </c:extLst>
          </c:dPt>
          <c:cat>
            <c:strRef>
              <c:f>Sheet1!$A$2:$A$5</c:f>
              <c:strCache>
                <c:ptCount val="2"/>
                <c:pt idx="0">
                  <c:v>1st Qtr</c:v>
                </c:pt>
                <c:pt idx="1">
                  <c:v>2nd Qtr</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92F7-4BF6-8E0E-45E435CCEA28}"/>
            </c:ext>
          </c:extLst>
        </c:ser>
        <c:dLbls>
          <c:showLegendKey val="0"/>
          <c:showVal val="0"/>
          <c:showCatName val="0"/>
          <c:showSerName val="0"/>
          <c:showPercent val="0"/>
          <c:showBubbleSize val="0"/>
          <c:showLeaderLines val="1"/>
        </c:dLbls>
        <c:firstSliceAng val="360"/>
        <c:holeSize val="76"/>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ru-BY"/>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alpha val="40000"/>
                </a:schemeClr>
              </a:solidFill>
              <a:ln w="19050">
                <a:noFill/>
              </a:ln>
              <a:effectLst/>
            </c:spPr>
            <c:extLst>
              <c:ext xmlns:c16="http://schemas.microsoft.com/office/drawing/2014/chart" uri="{C3380CC4-5D6E-409C-BE32-E72D297353CC}">
                <c16:uniqueId val="{00000001-FE5A-4D5E-B6D4-01282D928B66}"/>
              </c:ext>
            </c:extLst>
          </c:dPt>
          <c:dPt>
            <c:idx val="1"/>
            <c:bubble3D val="0"/>
            <c:spPr>
              <a:noFill/>
              <a:ln w="19050">
                <a:noFill/>
              </a:ln>
              <a:effectLst/>
            </c:spPr>
            <c:extLst>
              <c:ext xmlns:c16="http://schemas.microsoft.com/office/drawing/2014/chart" uri="{C3380CC4-5D6E-409C-BE32-E72D297353CC}">
                <c16:uniqueId val="{00000003-FE5A-4D5E-B6D4-01282D928B66}"/>
              </c:ext>
            </c:extLst>
          </c:dPt>
          <c:dPt>
            <c:idx val="2"/>
            <c:bubble3D val="0"/>
            <c:spPr>
              <a:solidFill>
                <a:schemeClr val="accent3"/>
              </a:solidFill>
              <a:ln w="19050">
                <a:noFill/>
              </a:ln>
              <a:effectLst/>
            </c:spPr>
            <c:extLst>
              <c:ext xmlns:c16="http://schemas.microsoft.com/office/drawing/2014/chart" uri="{C3380CC4-5D6E-409C-BE32-E72D297353CC}">
                <c16:uniqueId val="{00000005-FE5A-4D5E-B6D4-01282D928B66}"/>
              </c:ext>
            </c:extLst>
          </c:dPt>
          <c:dPt>
            <c:idx val="3"/>
            <c:bubble3D val="0"/>
            <c:spPr>
              <a:solidFill>
                <a:schemeClr val="accent4"/>
              </a:solidFill>
              <a:ln w="19050">
                <a:noFill/>
              </a:ln>
              <a:effectLst/>
            </c:spPr>
            <c:extLst>
              <c:ext xmlns:c16="http://schemas.microsoft.com/office/drawing/2014/chart" uri="{C3380CC4-5D6E-409C-BE32-E72D297353CC}">
                <c16:uniqueId val="{00000007-FE5A-4D5E-B6D4-01282D928B66}"/>
              </c:ext>
            </c:extLst>
          </c:dPt>
          <c:cat>
            <c:strRef>
              <c:f>Sheet1!$A$2:$A$5</c:f>
              <c:strCache>
                <c:ptCount val="2"/>
                <c:pt idx="0">
                  <c:v>1st Qtr</c:v>
                </c:pt>
                <c:pt idx="1">
                  <c:v>2nd Qtr</c:v>
                </c:pt>
              </c:strCache>
            </c:strRef>
          </c:cat>
          <c:val>
            <c:numRef>
              <c:f>Sheet1!$B$2:$B$5</c:f>
              <c:numCache>
                <c:formatCode>General</c:formatCode>
                <c:ptCount val="4"/>
                <c:pt idx="0">
                  <c:v>65</c:v>
                </c:pt>
                <c:pt idx="1">
                  <c:v>35</c:v>
                </c:pt>
              </c:numCache>
            </c:numRef>
          </c:val>
          <c:extLst>
            <c:ext xmlns:c16="http://schemas.microsoft.com/office/drawing/2014/chart" uri="{C3380CC4-5D6E-409C-BE32-E72D297353CC}">
              <c16:uniqueId val="{00000008-FE5A-4D5E-B6D4-01282D928B66}"/>
            </c:ext>
          </c:extLst>
        </c:ser>
        <c:dLbls>
          <c:showLegendKey val="0"/>
          <c:showVal val="0"/>
          <c:showCatName val="0"/>
          <c:showSerName val="0"/>
          <c:showPercent val="0"/>
          <c:showBubbleSize val="0"/>
          <c:showLeaderLines val="1"/>
        </c:dLbls>
        <c:firstSliceAng val="360"/>
        <c:holeSize val="7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ru-BY"/>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3F2-46E4-AE2A-C0AC42DF7316}"/>
              </c:ext>
            </c:extLst>
          </c:dPt>
          <c:dPt>
            <c:idx val="1"/>
            <c:bubble3D val="0"/>
            <c:spPr>
              <a:noFill/>
              <a:ln w="19050">
                <a:noFill/>
              </a:ln>
              <a:effectLst/>
            </c:spPr>
            <c:extLst>
              <c:ext xmlns:c16="http://schemas.microsoft.com/office/drawing/2014/chart" uri="{C3380CC4-5D6E-409C-BE32-E72D297353CC}">
                <c16:uniqueId val="{00000003-73F2-46E4-AE2A-C0AC42DF7316}"/>
              </c:ext>
            </c:extLst>
          </c:dPt>
          <c:dPt>
            <c:idx val="2"/>
            <c:bubble3D val="0"/>
            <c:spPr>
              <a:solidFill>
                <a:schemeClr val="accent3"/>
              </a:solidFill>
              <a:ln w="19050">
                <a:noFill/>
              </a:ln>
              <a:effectLst/>
            </c:spPr>
            <c:extLst>
              <c:ext xmlns:c16="http://schemas.microsoft.com/office/drawing/2014/chart" uri="{C3380CC4-5D6E-409C-BE32-E72D297353CC}">
                <c16:uniqueId val="{00000005-73F2-46E4-AE2A-C0AC42DF7316}"/>
              </c:ext>
            </c:extLst>
          </c:dPt>
          <c:dPt>
            <c:idx val="3"/>
            <c:bubble3D val="0"/>
            <c:spPr>
              <a:solidFill>
                <a:schemeClr val="accent4"/>
              </a:solidFill>
              <a:ln w="19050">
                <a:noFill/>
              </a:ln>
              <a:effectLst/>
            </c:spPr>
            <c:extLst>
              <c:ext xmlns:c16="http://schemas.microsoft.com/office/drawing/2014/chart" uri="{C3380CC4-5D6E-409C-BE32-E72D297353CC}">
                <c16:uniqueId val="{00000007-73F2-46E4-AE2A-C0AC42DF7316}"/>
              </c:ext>
            </c:extLst>
          </c:dPt>
          <c:cat>
            <c:strRef>
              <c:f>Sheet1!$A$2:$A$5</c:f>
              <c:strCache>
                <c:ptCount val="2"/>
                <c:pt idx="0">
                  <c:v>1st Qtr</c:v>
                </c:pt>
                <c:pt idx="1">
                  <c:v>2nd Qtr</c:v>
                </c:pt>
              </c:strCache>
            </c:strRef>
          </c:cat>
          <c:val>
            <c:numRef>
              <c:f>Sheet1!$B$2:$B$5</c:f>
              <c:numCache>
                <c:formatCode>General</c:formatCode>
                <c:ptCount val="4"/>
                <c:pt idx="0">
                  <c:v>50</c:v>
                </c:pt>
                <c:pt idx="1">
                  <c:v>50</c:v>
                </c:pt>
              </c:numCache>
            </c:numRef>
          </c:val>
          <c:extLst>
            <c:ext xmlns:c16="http://schemas.microsoft.com/office/drawing/2014/chart" uri="{C3380CC4-5D6E-409C-BE32-E72D297353CC}">
              <c16:uniqueId val="{00000008-73F2-46E4-AE2A-C0AC42DF7316}"/>
            </c:ext>
          </c:extLst>
        </c:ser>
        <c:dLbls>
          <c:showLegendKey val="0"/>
          <c:showVal val="0"/>
          <c:showCatName val="0"/>
          <c:showSerName val="0"/>
          <c:showPercent val="0"/>
          <c:showBubbleSize val="0"/>
          <c:showLeaderLines val="1"/>
        </c:dLbls>
        <c:firstSliceAng val="360"/>
        <c:holeSize val="57"/>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ru-BY"/>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alpha val="20000"/>
                </a:schemeClr>
              </a:solidFill>
              <a:ln w="19050">
                <a:noFill/>
              </a:ln>
              <a:effectLst/>
            </c:spPr>
            <c:extLst>
              <c:ext xmlns:c16="http://schemas.microsoft.com/office/drawing/2014/chart" uri="{C3380CC4-5D6E-409C-BE32-E72D297353CC}">
                <c16:uniqueId val="{00000001-A08B-4AA6-B3A1-C6E7307A4618}"/>
              </c:ext>
            </c:extLst>
          </c:dPt>
          <c:dPt>
            <c:idx val="1"/>
            <c:bubble3D val="0"/>
            <c:spPr>
              <a:solidFill>
                <a:schemeClr val="tx1"/>
              </a:solidFill>
              <a:ln w="19050">
                <a:noFill/>
              </a:ln>
              <a:effectLst/>
            </c:spPr>
            <c:extLst>
              <c:ext xmlns:c16="http://schemas.microsoft.com/office/drawing/2014/chart" uri="{C3380CC4-5D6E-409C-BE32-E72D297353CC}">
                <c16:uniqueId val="{00000003-A08B-4AA6-B3A1-C6E7307A4618}"/>
              </c:ext>
            </c:extLst>
          </c:dPt>
          <c:dPt>
            <c:idx val="2"/>
            <c:bubble3D val="0"/>
            <c:spPr>
              <a:solidFill>
                <a:schemeClr val="accent3"/>
              </a:solidFill>
              <a:ln w="19050">
                <a:noFill/>
              </a:ln>
              <a:effectLst/>
            </c:spPr>
            <c:extLst>
              <c:ext xmlns:c16="http://schemas.microsoft.com/office/drawing/2014/chart" uri="{C3380CC4-5D6E-409C-BE32-E72D297353CC}">
                <c16:uniqueId val="{00000005-A08B-4AA6-B3A1-C6E7307A4618}"/>
              </c:ext>
            </c:extLst>
          </c:dPt>
          <c:dPt>
            <c:idx val="3"/>
            <c:bubble3D val="0"/>
            <c:spPr>
              <a:solidFill>
                <a:schemeClr val="accent4"/>
              </a:solidFill>
              <a:ln w="19050">
                <a:noFill/>
              </a:ln>
              <a:effectLst/>
            </c:spPr>
            <c:extLst>
              <c:ext xmlns:c16="http://schemas.microsoft.com/office/drawing/2014/chart" uri="{C3380CC4-5D6E-409C-BE32-E72D297353CC}">
                <c16:uniqueId val="{00000007-A08B-4AA6-B3A1-C6E7307A4618}"/>
              </c:ext>
            </c:extLst>
          </c:dPt>
          <c:cat>
            <c:strRef>
              <c:f>Sheet1!$A$2:$A$5</c:f>
              <c:strCache>
                <c:ptCount val="2"/>
                <c:pt idx="0">
                  <c:v>1st Qtr</c:v>
                </c:pt>
                <c:pt idx="1">
                  <c:v>2nd Qtr</c:v>
                </c:pt>
              </c:strCache>
            </c:strRef>
          </c:cat>
          <c:val>
            <c:numRef>
              <c:f>Sheet1!$B$2:$B$5</c:f>
              <c:numCache>
                <c:formatCode>General</c:formatCode>
                <c:ptCount val="4"/>
                <c:pt idx="0">
                  <c:v>30</c:v>
                </c:pt>
                <c:pt idx="1">
                  <c:v>70</c:v>
                </c:pt>
              </c:numCache>
            </c:numRef>
          </c:val>
          <c:extLst>
            <c:ext xmlns:c16="http://schemas.microsoft.com/office/drawing/2014/chart" uri="{C3380CC4-5D6E-409C-BE32-E72D297353CC}">
              <c16:uniqueId val="{00000008-A08B-4AA6-B3A1-C6E7307A4618}"/>
            </c:ext>
          </c:extLst>
        </c:ser>
        <c:dLbls>
          <c:showLegendKey val="0"/>
          <c:showVal val="0"/>
          <c:showCatName val="0"/>
          <c:showSerName val="0"/>
          <c:showPercent val="0"/>
          <c:showBubbleSize val="0"/>
          <c:showLeaderLines val="1"/>
        </c:dLbls>
        <c:firstSliceAng val="80"/>
        <c:holeSize val="55"/>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ru-BY"/>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alpha val="60000"/>
                </a:schemeClr>
              </a:solidFill>
              <a:ln w="19050">
                <a:noFill/>
              </a:ln>
              <a:effectLst/>
            </c:spPr>
            <c:extLst>
              <c:ext xmlns:c16="http://schemas.microsoft.com/office/drawing/2014/chart" uri="{C3380CC4-5D6E-409C-BE32-E72D297353CC}">
                <c16:uniqueId val="{00000001-557D-4877-9C08-9771ED4AC59B}"/>
              </c:ext>
            </c:extLst>
          </c:dPt>
          <c:dPt>
            <c:idx val="1"/>
            <c:bubble3D val="0"/>
            <c:spPr>
              <a:solidFill>
                <a:schemeClr val="tx1"/>
              </a:solidFill>
              <a:ln w="19050">
                <a:noFill/>
              </a:ln>
              <a:effectLst/>
            </c:spPr>
            <c:extLst>
              <c:ext xmlns:c16="http://schemas.microsoft.com/office/drawing/2014/chart" uri="{C3380CC4-5D6E-409C-BE32-E72D297353CC}">
                <c16:uniqueId val="{00000003-557D-4877-9C08-9771ED4AC59B}"/>
              </c:ext>
            </c:extLst>
          </c:dPt>
          <c:dPt>
            <c:idx val="2"/>
            <c:bubble3D val="0"/>
            <c:spPr>
              <a:solidFill>
                <a:schemeClr val="accent3"/>
              </a:solidFill>
              <a:ln w="19050">
                <a:noFill/>
              </a:ln>
              <a:effectLst/>
            </c:spPr>
            <c:extLst>
              <c:ext xmlns:c16="http://schemas.microsoft.com/office/drawing/2014/chart" uri="{C3380CC4-5D6E-409C-BE32-E72D297353CC}">
                <c16:uniqueId val="{00000005-557D-4877-9C08-9771ED4AC59B}"/>
              </c:ext>
            </c:extLst>
          </c:dPt>
          <c:dPt>
            <c:idx val="3"/>
            <c:bubble3D val="0"/>
            <c:spPr>
              <a:solidFill>
                <a:schemeClr val="accent4"/>
              </a:solidFill>
              <a:ln w="19050">
                <a:noFill/>
              </a:ln>
              <a:effectLst/>
            </c:spPr>
            <c:extLst>
              <c:ext xmlns:c16="http://schemas.microsoft.com/office/drawing/2014/chart" uri="{C3380CC4-5D6E-409C-BE32-E72D297353CC}">
                <c16:uniqueId val="{00000007-557D-4877-9C08-9771ED4AC59B}"/>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557D-4877-9C08-9771ED4AC59B}"/>
            </c:ext>
          </c:extLst>
        </c:ser>
        <c:dLbls>
          <c:showLegendKey val="0"/>
          <c:showVal val="0"/>
          <c:showCatName val="0"/>
          <c:showSerName val="0"/>
          <c:showPercent val="0"/>
          <c:showBubbleSize val="0"/>
          <c:showLeaderLines val="1"/>
        </c:dLbls>
        <c:firstSliceAng val="80"/>
        <c:holeSize val="55"/>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ru-BY"/>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alpha val="40000"/>
                </a:schemeClr>
              </a:solidFill>
              <a:ln w="19050">
                <a:noFill/>
              </a:ln>
              <a:effectLst/>
            </c:spPr>
            <c:extLst>
              <c:ext xmlns:c16="http://schemas.microsoft.com/office/drawing/2014/chart" uri="{C3380CC4-5D6E-409C-BE32-E72D297353CC}">
                <c16:uniqueId val="{00000001-61A8-40A4-8940-F742F618AED4}"/>
              </c:ext>
            </c:extLst>
          </c:dPt>
          <c:dPt>
            <c:idx val="1"/>
            <c:bubble3D val="0"/>
            <c:spPr>
              <a:solidFill>
                <a:schemeClr val="tx1"/>
              </a:solidFill>
              <a:ln w="19050">
                <a:noFill/>
              </a:ln>
              <a:effectLst/>
            </c:spPr>
            <c:extLst>
              <c:ext xmlns:c16="http://schemas.microsoft.com/office/drawing/2014/chart" uri="{C3380CC4-5D6E-409C-BE32-E72D297353CC}">
                <c16:uniqueId val="{00000003-61A8-40A4-8940-F742F618AED4}"/>
              </c:ext>
            </c:extLst>
          </c:dPt>
          <c:dPt>
            <c:idx val="2"/>
            <c:bubble3D val="0"/>
            <c:spPr>
              <a:solidFill>
                <a:schemeClr val="accent3"/>
              </a:solidFill>
              <a:ln w="19050">
                <a:noFill/>
              </a:ln>
              <a:effectLst/>
            </c:spPr>
            <c:extLst>
              <c:ext xmlns:c16="http://schemas.microsoft.com/office/drawing/2014/chart" uri="{C3380CC4-5D6E-409C-BE32-E72D297353CC}">
                <c16:uniqueId val="{00000005-61A8-40A4-8940-F742F618AED4}"/>
              </c:ext>
            </c:extLst>
          </c:dPt>
          <c:dPt>
            <c:idx val="3"/>
            <c:bubble3D val="0"/>
            <c:spPr>
              <a:solidFill>
                <a:schemeClr val="accent4"/>
              </a:solidFill>
              <a:ln w="19050">
                <a:noFill/>
              </a:ln>
              <a:effectLst/>
            </c:spPr>
            <c:extLst>
              <c:ext xmlns:c16="http://schemas.microsoft.com/office/drawing/2014/chart" uri="{C3380CC4-5D6E-409C-BE32-E72D297353CC}">
                <c16:uniqueId val="{00000007-61A8-40A4-8940-F742F618AED4}"/>
              </c:ext>
            </c:extLst>
          </c:dPt>
          <c:cat>
            <c:strRef>
              <c:f>Sheet1!$A$2:$A$5</c:f>
              <c:strCache>
                <c:ptCount val="2"/>
                <c:pt idx="0">
                  <c:v>1st Qtr</c:v>
                </c:pt>
                <c:pt idx="1">
                  <c:v>2nd Qtr</c:v>
                </c:pt>
              </c:strCache>
            </c:strRef>
          </c:cat>
          <c:val>
            <c:numRef>
              <c:f>Sheet1!$B$2:$B$5</c:f>
              <c:numCache>
                <c:formatCode>General</c:formatCode>
                <c:ptCount val="4"/>
                <c:pt idx="0">
                  <c:v>45</c:v>
                </c:pt>
                <c:pt idx="1">
                  <c:v>55</c:v>
                </c:pt>
              </c:numCache>
            </c:numRef>
          </c:val>
          <c:extLst>
            <c:ext xmlns:c16="http://schemas.microsoft.com/office/drawing/2014/chart" uri="{C3380CC4-5D6E-409C-BE32-E72D297353CC}">
              <c16:uniqueId val="{00000008-61A8-40A4-8940-F742F618AED4}"/>
            </c:ext>
          </c:extLst>
        </c:ser>
        <c:dLbls>
          <c:showLegendKey val="0"/>
          <c:showVal val="0"/>
          <c:showCatName val="0"/>
          <c:showSerName val="0"/>
          <c:showPercent val="0"/>
          <c:showBubbleSize val="0"/>
          <c:showLeaderLines val="1"/>
        </c:dLbls>
        <c:firstSliceAng val="300"/>
        <c:holeSize val="55"/>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ru-BY"/>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318D-4835-B94B-7451A9BAB028}"/>
              </c:ext>
            </c:extLst>
          </c:dPt>
          <c:dPt>
            <c:idx val="1"/>
            <c:bubble3D val="0"/>
            <c:spPr>
              <a:solidFill>
                <a:schemeClr val="tx1"/>
              </a:solidFill>
              <a:ln w="19050">
                <a:noFill/>
              </a:ln>
              <a:effectLst/>
            </c:spPr>
            <c:extLst>
              <c:ext xmlns:c16="http://schemas.microsoft.com/office/drawing/2014/chart" uri="{C3380CC4-5D6E-409C-BE32-E72D297353CC}">
                <c16:uniqueId val="{00000003-318D-4835-B94B-7451A9BAB028}"/>
              </c:ext>
            </c:extLst>
          </c:dPt>
          <c:dPt>
            <c:idx val="2"/>
            <c:bubble3D val="0"/>
            <c:spPr>
              <a:solidFill>
                <a:schemeClr val="accent3"/>
              </a:solidFill>
              <a:ln w="19050">
                <a:noFill/>
              </a:ln>
              <a:effectLst/>
            </c:spPr>
            <c:extLst>
              <c:ext xmlns:c16="http://schemas.microsoft.com/office/drawing/2014/chart" uri="{C3380CC4-5D6E-409C-BE32-E72D297353CC}">
                <c16:uniqueId val="{00000005-318D-4835-B94B-7451A9BAB028}"/>
              </c:ext>
            </c:extLst>
          </c:dPt>
          <c:dPt>
            <c:idx val="3"/>
            <c:bubble3D val="0"/>
            <c:spPr>
              <a:solidFill>
                <a:schemeClr val="accent4"/>
              </a:solidFill>
              <a:ln w="19050">
                <a:noFill/>
              </a:ln>
              <a:effectLst/>
            </c:spPr>
            <c:extLst>
              <c:ext xmlns:c16="http://schemas.microsoft.com/office/drawing/2014/chart" uri="{C3380CC4-5D6E-409C-BE32-E72D297353CC}">
                <c16:uniqueId val="{00000007-318D-4835-B94B-7451A9BAB028}"/>
              </c:ext>
            </c:extLst>
          </c:dPt>
          <c:cat>
            <c:strRef>
              <c:f>Sheet1!$A$2:$A$5</c:f>
              <c:strCache>
                <c:ptCount val="2"/>
                <c:pt idx="0">
                  <c:v>1st Qtr</c:v>
                </c:pt>
                <c:pt idx="1">
                  <c:v>2nd Qtr</c:v>
                </c:pt>
              </c:strCache>
            </c:strRef>
          </c:cat>
          <c:val>
            <c:numRef>
              <c:f>Sheet1!$B$2:$B$5</c:f>
              <c:numCache>
                <c:formatCode>General</c:formatCode>
                <c:ptCount val="4"/>
                <c:pt idx="0">
                  <c:v>20</c:v>
                </c:pt>
                <c:pt idx="1">
                  <c:v>80</c:v>
                </c:pt>
              </c:numCache>
            </c:numRef>
          </c:val>
          <c:extLst>
            <c:ext xmlns:c16="http://schemas.microsoft.com/office/drawing/2014/chart" uri="{C3380CC4-5D6E-409C-BE32-E72D297353CC}">
              <c16:uniqueId val="{00000008-318D-4835-B94B-7451A9BAB028}"/>
            </c:ext>
          </c:extLst>
        </c:ser>
        <c:dLbls>
          <c:showLegendKey val="0"/>
          <c:showVal val="0"/>
          <c:showCatName val="0"/>
          <c:showSerName val="0"/>
          <c:showPercent val="0"/>
          <c:showBubbleSize val="0"/>
          <c:showLeaderLines val="1"/>
        </c:dLbls>
        <c:firstSliceAng val="160"/>
        <c:holeSize val="55"/>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ru-BY"/>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88A1-406E-8501-211C7A270B72}"/>
              </c:ext>
            </c:extLst>
          </c:dPt>
          <c:dPt>
            <c:idx val="1"/>
            <c:bubble3D val="0"/>
            <c:spPr>
              <a:solidFill>
                <a:schemeClr val="tx1"/>
              </a:solidFill>
              <a:ln w="19050">
                <a:noFill/>
              </a:ln>
              <a:effectLst/>
            </c:spPr>
            <c:extLst>
              <c:ext xmlns:c16="http://schemas.microsoft.com/office/drawing/2014/chart" uri="{C3380CC4-5D6E-409C-BE32-E72D297353CC}">
                <c16:uniqueId val="{00000003-88A1-406E-8501-211C7A270B72}"/>
              </c:ext>
            </c:extLst>
          </c:dPt>
          <c:dPt>
            <c:idx val="2"/>
            <c:bubble3D val="0"/>
            <c:spPr>
              <a:solidFill>
                <a:schemeClr val="accent3"/>
              </a:solidFill>
              <a:ln w="19050">
                <a:noFill/>
              </a:ln>
              <a:effectLst/>
            </c:spPr>
            <c:extLst>
              <c:ext xmlns:c16="http://schemas.microsoft.com/office/drawing/2014/chart" uri="{C3380CC4-5D6E-409C-BE32-E72D297353CC}">
                <c16:uniqueId val="{00000005-88A1-406E-8501-211C7A270B72}"/>
              </c:ext>
            </c:extLst>
          </c:dPt>
          <c:dPt>
            <c:idx val="3"/>
            <c:bubble3D val="0"/>
            <c:spPr>
              <a:solidFill>
                <a:schemeClr val="accent4"/>
              </a:solidFill>
              <a:ln w="19050">
                <a:noFill/>
              </a:ln>
              <a:effectLst/>
            </c:spPr>
            <c:extLst>
              <c:ext xmlns:c16="http://schemas.microsoft.com/office/drawing/2014/chart" uri="{C3380CC4-5D6E-409C-BE32-E72D297353CC}">
                <c16:uniqueId val="{00000007-88A1-406E-8501-211C7A270B72}"/>
              </c:ext>
            </c:extLst>
          </c:dPt>
          <c:cat>
            <c:strRef>
              <c:f>Sheet1!$A$2:$A$5</c:f>
              <c:strCache>
                <c:ptCount val="2"/>
                <c:pt idx="0">
                  <c:v>1st Qtr</c:v>
                </c:pt>
                <c:pt idx="1">
                  <c:v>2nd Qtr</c:v>
                </c:pt>
              </c:strCache>
            </c:strRef>
          </c:cat>
          <c:val>
            <c:numRef>
              <c:f>Sheet1!$B$2:$B$5</c:f>
              <c:numCache>
                <c:formatCode>General</c:formatCode>
                <c:ptCount val="4"/>
                <c:pt idx="0">
                  <c:v>85</c:v>
                </c:pt>
                <c:pt idx="1">
                  <c:v>15</c:v>
                </c:pt>
              </c:numCache>
            </c:numRef>
          </c:val>
          <c:extLst>
            <c:ext xmlns:c16="http://schemas.microsoft.com/office/drawing/2014/chart" uri="{C3380CC4-5D6E-409C-BE32-E72D297353CC}">
              <c16:uniqueId val="{00000008-88A1-406E-8501-211C7A270B72}"/>
            </c:ext>
          </c:extLst>
        </c:ser>
        <c:dLbls>
          <c:showLegendKey val="0"/>
          <c:showVal val="0"/>
          <c:showCatName val="0"/>
          <c:showSerName val="0"/>
          <c:showPercent val="0"/>
          <c:showBubbleSize val="0"/>
          <c:showLeaderLines val="1"/>
        </c:dLbls>
        <c:firstSliceAng val="110"/>
        <c:holeSize val="55"/>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ru-BY"/>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alpha val="70000"/>
                </a:schemeClr>
              </a:solidFill>
              <a:ln w="19050">
                <a:noFill/>
              </a:ln>
              <a:effectLst/>
            </c:spPr>
            <c:extLst>
              <c:ext xmlns:c16="http://schemas.microsoft.com/office/drawing/2014/chart" uri="{C3380CC4-5D6E-409C-BE32-E72D297353CC}">
                <c16:uniqueId val="{00000001-F78A-44DA-8E3B-7669F2114574}"/>
              </c:ext>
            </c:extLst>
          </c:dPt>
          <c:dPt>
            <c:idx val="1"/>
            <c:bubble3D val="0"/>
            <c:spPr>
              <a:solidFill>
                <a:schemeClr val="tx1">
                  <a:alpha val="5000"/>
                </a:schemeClr>
              </a:solidFill>
              <a:ln w="19050">
                <a:noFill/>
              </a:ln>
              <a:effectLst/>
            </c:spPr>
            <c:extLst>
              <c:ext xmlns:c16="http://schemas.microsoft.com/office/drawing/2014/chart" uri="{C3380CC4-5D6E-409C-BE32-E72D297353CC}">
                <c16:uniqueId val="{00000003-F78A-44DA-8E3B-7669F2114574}"/>
              </c:ext>
            </c:extLst>
          </c:dPt>
          <c:dPt>
            <c:idx val="2"/>
            <c:bubble3D val="0"/>
            <c:spPr>
              <a:solidFill>
                <a:schemeClr val="accent3"/>
              </a:solidFill>
              <a:ln w="19050">
                <a:noFill/>
              </a:ln>
              <a:effectLst/>
            </c:spPr>
            <c:extLst>
              <c:ext xmlns:c16="http://schemas.microsoft.com/office/drawing/2014/chart" uri="{C3380CC4-5D6E-409C-BE32-E72D297353CC}">
                <c16:uniqueId val="{00000005-F78A-44DA-8E3B-7669F2114574}"/>
              </c:ext>
            </c:extLst>
          </c:dPt>
          <c:dPt>
            <c:idx val="3"/>
            <c:bubble3D val="0"/>
            <c:spPr>
              <a:solidFill>
                <a:schemeClr val="accent4"/>
              </a:solidFill>
              <a:ln w="19050">
                <a:noFill/>
              </a:ln>
              <a:effectLst/>
            </c:spPr>
            <c:extLst>
              <c:ext xmlns:c16="http://schemas.microsoft.com/office/drawing/2014/chart" uri="{C3380CC4-5D6E-409C-BE32-E72D297353CC}">
                <c16:uniqueId val="{00000007-F78A-44DA-8E3B-7669F2114574}"/>
              </c:ext>
            </c:extLst>
          </c:dPt>
          <c:cat>
            <c:strRef>
              <c:f>Sheet1!$A$2:$A$5</c:f>
              <c:strCache>
                <c:ptCount val="2"/>
                <c:pt idx="0">
                  <c:v>1st Qtr</c:v>
                </c:pt>
                <c:pt idx="1">
                  <c:v>2nd Qtr</c:v>
                </c:pt>
              </c:strCache>
            </c:strRef>
          </c:cat>
          <c:val>
            <c:numRef>
              <c:f>Sheet1!$B$2:$B$5</c:f>
              <c:numCache>
                <c:formatCode>General</c:formatCode>
                <c:ptCount val="4"/>
                <c:pt idx="0">
                  <c:v>30</c:v>
                </c:pt>
                <c:pt idx="1">
                  <c:v>70</c:v>
                </c:pt>
              </c:numCache>
            </c:numRef>
          </c:val>
          <c:extLst>
            <c:ext xmlns:c16="http://schemas.microsoft.com/office/drawing/2014/chart" uri="{C3380CC4-5D6E-409C-BE32-E72D297353CC}">
              <c16:uniqueId val="{00000008-F78A-44DA-8E3B-7669F2114574}"/>
            </c:ext>
          </c:extLst>
        </c:ser>
        <c:dLbls>
          <c:showLegendKey val="0"/>
          <c:showVal val="0"/>
          <c:showCatName val="0"/>
          <c:showSerName val="0"/>
          <c:showPercent val="0"/>
          <c:showBubbleSize val="0"/>
          <c:showLeaderLines val="1"/>
        </c:dLbls>
        <c:firstSliceAng val="0"/>
        <c:holeSize val="82"/>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ru-BY"/>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3F03-4290-B86D-6E9E655DBC5C}"/>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3-3F03-4290-B86D-6E9E655DBC5C}"/>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F03-4290-B86D-6E9E655DBC5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ru-BY"/>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2271-4C99-B399-5AAEA429501A}"/>
              </c:ext>
            </c:extLst>
          </c:dPt>
          <c:dPt>
            <c:idx val="1"/>
            <c:bubble3D val="0"/>
            <c:spPr>
              <a:solidFill>
                <a:schemeClr val="tx1">
                  <a:alpha val="5000"/>
                </a:schemeClr>
              </a:solidFill>
              <a:ln w="19050">
                <a:noFill/>
              </a:ln>
              <a:effectLst/>
            </c:spPr>
            <c:extLst>
              <c:ext xmlns:c16="http://schemas.microsoft.com/office/drawing/2014/chart" uri="{C3380CC4-5D6E-409C-BE32-E72D297353CC}">
                <c16:uniqueId val="{00000003-2271-4C99-B399-5AAEA429501A}"/>
              </c:ext>
            </c:extLst>
          </c:dPt>
          <c:dPt>
            <c:idx val="2"/>
            <c:bubble3D val="0"/>
            <c:spPr>
              <a:solidFill>
                <a:schemeClr val="accent3"/>
              </a:solidFill>
              <a:ln w="19050">
                <a:noFill/>
              </a:ln>
              <a:effectLst/>
            </c:spPr>
            <c:extLst>
              <c:ext xmlns:c16="http://schemas.microsoft.com/office/drawing/2014/chart" uri="{C3380CC4-5D6E-409C-BE32-E72D297353CC}">
                <c16:uniqueId val="{00000005-2271-4C99-B399-5AAEA429501A}"/>
              </c:ext>
            </c:extLst>
          </c:dPt>
          <c:dPt>
            <c:idx val="3"/>
            <c:bubble3D val="0"/>
            <c:spPr>
              <a:solidFill>
                <a:schemeClr val="accent4"/>
              </a:solidFill>
              <a:ln w="19050">
                <a:noFill/>
              </a:ln>
              <a:effectLst/>
            </c:spPr>
            <c:extLst>
              <c:ext xmlns:c16="http://schemas.microsoft.com/office/drawing/2014/chart" uri="{C3380CC4-5D6E-409C-BE32-E72D297353CC}">
                <c16:uniqueId val="{00000007-2271-4C99-B399-5AAEA429501A}"/>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2271-4C99-B399-5AAEA429501A}"/>
            </c:ext>
          </c:extLst>
        </c:ser>
        <c:dLbls>
          <c:showLegendKey val="0"/>
          <c:showVal val="0"/>
          <c:showCatName val="0"/>
          <c:showSerName val="0"/>
          <c:showPercent val="0"/>
          <c:showBubbleSize val="0"/>
          <c:showLeaderLines val="1"/>
        </c:dLbls>
        <c:firstSliceAng val="0"/>
        <c:holeSize val="76"/>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ru-BY"/>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9CF9-4C1A-857B-34ECFFD9A1BA}"/>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3-9CF9-4C1A-857B-34ECFFD9A1BA}"/>
              </c:ext>
            </c:extLst>
          </c:dPt>
          <c:cat>
            <c:strRef>
              <c:f>Sheet1!$A$2:$A$3</c:f>
              <c:strCache>
                <c:ptCount val="2"/>
                <c:pt idx="0">
                  <c:v>1st Qtr</c:v>
                </c:pt>
                <c:pt idx="1">
                  <c:v>2nd Qtr</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9CF9-4C1A-857B-34ECFFD9A1B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ru-BY"/>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4CB5-4844-9497-1BD0BAB1DF8C}"/>
              </c:ext>
            </c:extLst>
          </c:dPt>
          <c:dPt>
            <c:idx val="1"/>
            <c:bubble3D val="0"/>
            <c:spPr>
              <a:solidFill>
                <a:schemeClr val="bg1">
                  <a:lumMod val="95000"/>
                </a:schemeClr>
              </a:solidFill>
              <a:ln w="19050">
                <a:solidFill>
                  <a:schemeClr val="bg1"/>
                </a:solidFill>
              </a:ln>
              <a:effectLst/>
            </c:spPr>
            <c:extLst>
              <c:ext xmlns:c16="http://schemas.microsoft.com/office/drawing/2014/chart" uri="{C3380CC4-5D6E-409C-BE32-E72D297353CC}">
                <c16:uniqueId val="{00000003-4CB5-4844-9497-1BD0BAB1DF8C}"/>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4CB5-4844-9497-1BD0BAB1DF8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ru-BY"/>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Лист1!$B$1</c:f>
              <c:strCache>
                <c:ptCount val="1"/>
                <c:pt idx="0">
                  <c:v>Продажи</c:v>
                </c:pt>
              </c:strCache>
            </c:strRef>
          </c:tx>
          <c:spPr>
            <a:ln w="63500">
              <a:noFill/>
            </a:ln>
          </c:spPr>
          <c:dPt>
            <c:idx val="0"/>
            <c:bubble3D val="0"/>
            <c:spPr>
              <a:solidFill>
                <a:schemeClr val="accent1">
                  <a:lumMod val="75000"/>
                </a:schemeClr>
              </a:solidFill>
              <a:ln w="63500">
                <a:noFill/>
              </a:ln>
              <a:effectLst/>
            </c:spPr>
            <c:extLst>
              <c:ext xmlns:c16="http://schemas.microsoft.com/office/drawing/2014/chart" uri="{C3380CC4-5D6E-409C-BE32-E72D297353CC}">
                <c16:uniqueId val="{00000001-9160-4F2E-B047-F9FC8E02900E}"/>
              </c:ext>
            </c:extLst>
          </c:dPt>
          <c:dPt>
            <c:idx val="1"/>
            <c:bubble3D val="0"/>
            <c:spPr>
              <a:solidFill>
                <a:schemeClr val="accent1">
                  <a:lumMod val="60000"/>
                  <a:lumOff val="40000"/>
                </a:schemeClr>
              </a:solidFill>
              <a:ln w="63500">
                <a:noFill/>
              </a:ln>
              <a:effectLst/>
            </c:spPr>
            <c:extLst>
              <c:ext xmlns:c16="http://schemas.microsoft.com/office/drawing/2014/chart" uri="{C3380CC4-5D6E-409C-BE32-E72D297353CC}">
                <c16:uniqueId val="{00000003-9160-4F2E-B047-F9FC8E02900E}"/>
              </c:ext>
            </c:extLst>
          </c:dPt>
          <c:dPt>
            <c:idx val="2"/>
            <c:bubble3D val="0"/>
            <c:spPr>
              <a:solidFill>
                <a:schemeClr val="accent1">
                  <a:lumMod val="20000"/>
                  <a:lumOff val="80000"/>
                </a:schemeClr>
              </a:solidFill>
              <a:ln w="63500">
                <a:noFill/>
              </a:ln>
              <a:effectLst/>
            </c:spPr>
            <c:extLst>
              <c:ext xmlns:c16="http://schemas.microsoft.com/office/drawing/2014/chart" uri="{C3380CC4-5D6E-409C-BE32-E72D297353CC}">
                <c16:uniqueId val="{00000005-9160-4F2E-B047-F9FC8E02900E}"/>
              </c:ext>
            </c:extLst>
          </c:dPt>
          <c:dPt>
            <c:idx val="3"/>
            <c:bubble3D val="0"/>
            <c:spPr>
              <a:solidFill>
                <a:schemeClr val="accent1"/>
              </a:solidFill>
              <a:ln w="63500">
                <a:noFill/>
              </a:ln>
              <a:effectLst/>
            </c:spPr>
            <c:extLst>
              <c:ext xmlns:c16="http://schemas.microsoft.com/office/drawing/2014/chart" uri="{C3380CC4-5D6E-409C-BE32-E72D297353CC}">
                <c16:uniqueId val="{00000007-9160-4F2E-B047-F9FC8E02900E}"/>
              </c:ext>
            </c:extLst>
          </c:dPt>
          <c:dLbls>
            <c:dLbl>
              <c:idx val="0"/>
              <c:layout>
                <c:manualLayout>
                  <c:x val="-7.7154217716588203E-3"/>
                  <c:y val="-3.330729498494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160-4F2E-B047-F9FC8E02900E}"/>
                </c:ext>
              </c:extLst>
            </c:dLbl>
            <c:dLbl>
              <c:idx val="1"/>
              <c:layout>
                <c:manualLayout>
                  <c:x val="-5.7069559137270702E-3"/>
                  <c:y val="-2.7761311446347198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160-4F2E-B047-F9FC8E02900E}"/>
                </c:ext>
              </c:extLst>
            </c:dLbl>
            <c:dLbl>
              <c:idx val="2"/>
              <c:layout>
                <c:manualLayout>
                  <c:x val="7.2852786765659802E-4"/>
                  <c:y val="-1.528506451416320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160-4F2E-B047-F9FC8E02900E}"/>
                </c:ext>
              </c:extLst>
            </c:dLbl>
            <c:dLbl>
              <c:idx val="3"/>
              <c:layout>
                <c:manualLayout>
                  <c:x val="-1.68431569911213E-3"/>
                  <c:y val="1.3866805537858099E-3"/>
                </c:manualLayout>
              </c:layout>
              <c:spPr>
                <a:noFill/>
                <a:ln>
                  <a:noFill/>
                </a:ln>
                <a:effectLst/>
              </c:spPr>
              <c:txPr>
                <a:bodyPr rot="0" spcFirstLastPara="1" vertOverflow="ellipsis" vert="horz" wrap="square" lIns="0" tIns="0" rIns="0" bIns="0" anchor="ctr" anchorCtr="1">
                  <a:spAutoFit/>
                </a:bodyPr>
                <a:lstStyle/>
                <a:p>
                  <a:pPr>
                    <a:defRPr sz="2000" b="1" i="0" u="none" strike="noStrike" kern="1200" baseline="0">
                      <a:solidFill>
                        <a:schemeClr val="tx1">
                          <a:alpha val="80000"/>
                        </a:schemeClr>
                      </a:solidFill>
                      <a:latin typeface="+mn-lt"/>
                      <a:ea typeface="+mn-ea"/>
                      <a:cs typeface="+mn-cs"/>
                    </a:defRPr>
                  </a:pPr>
                  <a:endParaRPr lang="ru-BY"/>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9160-4F2E-B047-F9FC8E02900E}"/>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alpha val="80000"/>
                      </a:schemeClr>
                    </a:solidFill>
                    <a:latin typeface="+mn-lt"/>
                    <a:ea typeface="+mn-ea"/>
                    <a:cs typeface="+mn-cs"/>
                  </a:defRPr>
                </a:pPr>
                <a:endParaRPr lang="ru-BY"/>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rect">
                    <a:avLst/>
                  </a:prstGeom>
                </c15:spPr>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8.2000000000000011</c:v>
                </c:pt>
                <c:pt idx="1">
                  <c:v>5.2</c:v>
                </c:pt>
                <c:pt idx="2">
                  <c:v>4.4000000000000004</c:v>
                </c:pt>
                <c:pt idx="3">
                  <c:v>3.2</c:v>
                </c:pt>
              </c:numCache>
            </c:numRef>
          </c:val>
          <c:extLst>
            <c:ext xmlns:c16="http://schemas.microsoft.com/office/drawing/2014/chart" uri="{C3380CC4-5D6E-409C-BE32-E72D297353CC}">
              <c16:uniqueId val="{00000008-9160-4F2E-B047-F9FC8E02900E}"/>
            </c:ext>
          </c:extLst>
        </c:ser>
        <c:dLbls>
          <c:showLegendKey val="0"/>
          <c:showVal val="1"/>
          <c:showCatName val="0"/>
          <c:showSerName val="0"/>
          <c:showPercent val="0"/>
          <c:showBubbleSize val="0"/>
          <c:showLeaderLines val="0"/>
        </c:dLbls>
        <c:firstSliceAng val="0"/>
        <c:holeSize val="63"/>
      </c:doughnutChart>
      <c:spPr>
        <a:noFill/>
        <a:ln>
          <a:noFill/>
        </a:ln>
        <a:effectLst/>
      </c:spPr>
    </c:plotArea>
    <c:legend>
      <c:legendPos val="tr"/>
      <c:layout>
        <c:manualLayout>
          <c:xMode val="edge"/>
          <c:yMode val="edge"/>
          <c:x val="3.4895881098947597E-2"/>
          <c:y val="5.0558495002939498E-2"/>
          <c:w val="6.4825620024967598E-2"/>
          <c:h val="0.195575923379948"/>
        </c:manualLayout>
      </c:layout>
      <c:overlay val="1"/>
      <c:spPr>
        <a:noFill/>
        <a:ln>
          <a:noFill/>
        </a:ln>
        <a:effectLst/>
      </c:spPr>
      <c:txPr>
        <a:bodyPr rot="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ru-BY"/>
        </a:p>
      </c:txPr>
    </c:legend>
    <c:plotVisOnly val="1"/>
    <c:dispBlanksAs val="gap"/>
    <c:showDLblsOverMax val="0"/>
  </c:chart>
  <c:spPr>
    <a:noFill/>
    <a:ln>
      <a:noFill/>
    </a:ln>
    <a:effectLst/>
  </c:spPr>
  <c:txPr>
    <a:bodyPr/>
    <a:lstStyle/>
    <a:p>
      <a:pPr>
        <a:defRPr/>
      </a:pPr>
      <a:endParaRPr lang="ru-BY"/>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87698233869698E-2"/>
          <c:y val="4.34994740503638E-2"/>
          <c:w val="0.95420661387280903"/>
          <c:h val="0.75756463110810701"/>
        </c:manualLayout>
      </c:layout>
      <c:barChart>
        <c:barDir val="col"/>
        <c:grouping val="clustered"/>
        <c:varyColors val="0"/>
        <c:ser>
          <c:idx val="0"/>
          <c:order val="0"/>
          <c:tx>
            <c:strRef>
              <c:f>Лист1!$B$1</c:f>
              <c:strCache>
                <c:ptCount val="1"/>
                <c:pt idx="0">
                  <c:v>Gold</c:v>
                </c:pt>
              </c:strCache>
            </c:strRef>
          </c:tx>
          <c:spPr>
            <a:solidFill>
              <a:schemeClr val="accent1"/>
            </a:solidFill>
            <a:ln w="1905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ru-BY"/>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8.2000000000000011</c:v>
                </c:pt>
                <c:pt idx="1">
                  <c:v>3.2</c:v>
                </c:pt>
                <c:pt idx="2">
                  <c:v>1.4</c:v>
                </c:pt>
                <c:pt idx="3">
                  <c:v>4.2</c:v>
                </c:pt>
              </c:numCache>
            </c:numRef>
          </c:val>
          <c:extLst>
            <c:ext xmlns:c16="http://schemas.microsoft.com/office/drawing/2014/chart" uri="{C3380CC4-5D6E-409C-BE32-E72D297353CC}">
              <c16:uniqueId val="{00000000-52CB-4200-B337-8D9719E69692}"/>
            </c:ext>
          </c:extLst>
        </c:ser>
        <c:ser>
          <c:idx val="1"/>
          <c:order val="1"/>
          <c:tx>
            <c:strRef>
              <c:f>Лист1!$C$1</c:f>
              <c:strCache>
                <c:ptCount val="1"/>
                <c:pt idx="0">
                  <c:v>Silver</c:v>
                </c:pt>
              </c:strCache>
            </c:strRef>
          </c:tx>
          <c:spPr>
            <a:solidFill>
              <a:schemeClr val="accent1">
                <a:lumMod val="75000"/>
              </a:schemeClr>
            </a:solidFill>
            <a:ln w="1905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ru-BY"/>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Лист1!$C$2:$C$5</c:f>
              <c:numCache>
                <c:formatCode>General</c:formatCode>
                <c:ptCount val="4"/>
                <c:pt idx="0">
                  <c:v>6.3</c:v>
                </c:pt>
                <c:pt idx="1">
                  <c:v>9.3000000000000007</c:v>
                </c:pt>
                <c:pt idx="2">
                  <c:v>5.0999999999999996</c:v>
                </c:pt>
                <c:pt idx="3">
                  <c:v>3.6</c:v>
                </c:pt>
              </c:numCache>
            </c:numRef>
          </c:val>
          <c:extLst>
            <c:ext xmlns:c16="http://schemas.microsoft.com/office/drawing/2014/chart" uri="{C3380CC4-5D6E-409C-BE32-E72D297353CC}">
              <c16:uniqueId val="{00000001-52CB-4200-B337-8D9719E69692}"/>
            </c:ext>
          </c:extLst>
        </c:ser>
        <c:ser>
          <c:idx val="2"/>
          <c:order val="2"/>
          <c:tx>
            <c:strRef>
              <c:f>Лист1!$D$1</c:f>
              <c:strCache>
                <c:ptCount val="1"/>
                <c:pt idx="0">
                  <c:v>Bronze</c:v>
                </c:pt>
              </c:strCache>
            </c:strRef>
          </c:tx>
          <c:spPr>
            <a:solidFill>
              <a:schemeClr val="accent1">
                <a:lumMod val="60000"/>
                <a:lumOff val="40000"/>
              </a:schemeClr>
            </a:solidFill>
            <a:ln w="1905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ru-BY"/>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Лист1!$D$2:$D$5</c:f>
              <c:numCache>
                <c:formatCode>General</c:formatCode>
                <c:ptCount val="4"/>
                <c:pt idx="0">
                  <c:v>1.8</c:v>
                </c:pt>
                <c:pt idx="1">
                  <c:v>2.7</c:v>
                </c:pt>
                <c:pt idx="2">
                  <c:v>1</c:v>
                </c:pt>
                <c:pt idx="3">
                  <c:v>0.7</c:v>
                </c:pt>
              </c:numCache>
            </c:numRef>
          </c:val>
          <c:extLst>
            <c:ext xmlns:c16="http://schemas.microsoft.com/office/drawing/2014/chart" uri="{C3380CC4-5D6E-409C-BE32-E72D297353CC}">
              <c16:uniqueId val="{00000002-52CB-4200-B337-8D9719E69692}"/>
            </c:ext>
          </c:extLst>
        </c:ser>
        <c:dLbls>
          <c:dLblPos val="outEnd"/>
          <c:showLegendKey val="0"/>
          <c:showVal val="1"/>
          <c:showCatName val="0"/>
          <c:showSerName val="0"/>
          <c:showPercent val="0"/>
          <c:showBubbleSize val="0"/>
        </c:dLbls>
        <c:gapWidth val="148"/>
        <c:axId val="2129485648"/>
        <c:axId val="2129489264"/>
      </c:barChart>
      <c:catAx>
        <c:axId val="2129485648"/>
        <c:scaling>
          <c:orientation val="minMax"/>
        </c:scaling>
        <c:delete val="0"/>
        <c:axPos val="b"/>
        <c:majorGridlines>
          <c:spPr>
            <a:ln w="3175" cap="flat" cmpd="sng" algn="ctr">
              <a:solidFill>
                <a:schemeClr val="tx1">
                  <a:alpha val="20000"/>
                </a:schemeClr>
              </a:solidFill>
              <a:round/>
            </a:ln>
            <a:effectLst/>
          </c:spPr>
        </c:majorGridlines>
        <c:numFmt formatCode="General" sourceLinked="1"/>
        <c:majorTickMark val="out"/>
        <c:minorTickMark val="none"/>
        <c:tickLblPos val="nextTo"/>
        <c:spPr>
          <a:solidFill>
            <a:schemeClr val="bg1"/>
          </a:solidFill>
          <a:ln w="3175" cap="flat" cmpd="sng" algn="ctr">
            <a:solidFill>
              <a:schemeClr val="tx1">
                <a:lumMod val="95000"/>
                <a:lumOff val="5000"/>
                <a:alpha val="50000"/>
              </a:schemeClr>
            </a:solidFill>
            <a:round/>
          </a:ln>
          <a:effectLst/>
        </c:spPr>
        <c:txPr>
          <a:bodyPr rot="0" spcFirstLastPara="1" vertOverflow="ellipsis" wrap="square" anchor="t" anchorCtr="0"/>
          <a:lstStyle/>
          <a:p>
            <a:pPr>
              <a:defRPr sz="1200" b="0" i="0" u="none" strike="noStrike" kern="1200" baseline="0">
                <a:solidFill>
                  <a:schemeClr val="tx1">
                    <a:lumMod val="50000"/>
                    <a:lumOff val="50000"/>
                  </a:schemeClr>
                </a:solidFill>
                <a:latin typeface="+mn-lt"/>
                <a:ea typeface="+mn-ea"/>
                <a:cs typeface="+mn-cs"/>
              </a:defRPr>
            </a:pPr>
            <a:endParaRPr lang="ru-BY"/>
          </a:p>
        </c:txPr>
        <c:crossAx val="2129489264"/>
        <c:crosses val="autoZero"/>
        <c:auto val="1"/>
        <c:lblAlgn val="ctr"/>
        <c:lblOffset val="100"/>
        <c:noMultiLvlLbl val="0"/>
      </c:catAx>
      <c:valAx>
        <c:axId val="2129489264"/>
        <c:scaling>
          <c:orientation val="minMax"/>
        </c:scaling>
        <c:delete val="0"/>
        <c:axPos val="l"/>
        <c:majorGridlines>
          <c:spPr>
            <a:ln w="3175" cap="flat" cmpd="sng" algn="ctr">
              <a:solidFill>
                <a:schemeClr val="tx1">
                  <a:alpha val="2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ru-BY"/>
          </a:p>
        </c:txPr>
        <c:crossAx val="2129485648"/>
        <c:crosses val="autoZero"/>
        <c:crossBetween val="between"/>
      </c:valAx>
      <c:spPr>
        <a:noFill/>
        <a:ln>
          <a:noFill/>
        </a:ln>
        <a:effectLst/>
      </c:spPr>
    </c:plotArea>
    <c:legend>
      <c:legendPos val="b"/>
      <c:layout>
        <c:manualLayout>
          <c:xMode val="edge"/>
          <c:yMode val="edge"/>
          <c:x val="0.123954597032055"/>
          <c:y val="0.93080336993216195"/>
          <c:w val="0.74985934785901298"/>
          <c:h val="4.4137360513984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ru-BY"/>
        </a:p>
      </c:txPr>
    </c:legend>
    <c:plotVisOnly val="1"/>
    <c:dispBlanksAs val="gap"/>
    <c:showDLblsOverMax val="0"/>
  </c:chart>
  <c:spPr>
    <a:noFill/>
    <a:ln>
      <a:noFill/>
    </a:ln>
    <a:effectLst/>
  </c:spPr>
  <c:txPr>
    <a:bodyPr/>
    <a:lstStyle/>
    <a:p>
      <a:pPr>
        <a:defRPr/>
      </a:pPr>
      <a:endParaRPr lang="ru-BY"/>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87698233869698E-2"/>
          <c:y val="4.34994740503638E-2"/>
          <c:w val="0.95420661387280903"/>
          <c:h val="0.79522827822776698"/>
        </c:manualLayout>
      </c:layout>
      <c:barChart>
        <c:barDir val="bar"/>
        <c:grouping val="clustered"/>
        <c:varyColors val="0"/>
        <c:ser>
          <c:idx val="0"/>
          <c:order val="0"/>
          <c:tx>
            <c:strRef>
              <c:f>Лист1!$B$1</c:f>
              <c:strCache>
                <c:ptCount val="1"/>
                <c:pt idx="0">
                  <c:v>Gold</c:v>
                </c:pt>
              </c:strCache>
            </c:strRef>
          </c:tx>
          <c:spPr>
            <a:solidFill>
              <a:schemeClr val="accent1"/>
            </a:solidFill>
            <a:ln w="1905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ru-BY"/>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8.2000000000000011</c:v>
                </c:pt>
                <c:pt idx="1">
                  <c:v>3.2</c:v>
                </c:pt>
                <c:pt idx="2">
                  <c:v>1.4</c:v>
                </c:pt>
                <c:pt idx="3">
                  <c:v>4.2</c:v>
                </c:pt>
              </c:numCache>
            </c:numRef>
          </c:val>
          <c:extLst>
            <c:ext xmlns:c16="http://schemas.microsoft.com/office/drawing/2014/chart" uri="{C3380CC4-5D6E-409C-BE32-E72D297353CC}">
              <c16:uniqueId val="{00000000-40C0-4A02-BE95-582D941A46AA}"/>
            </c:ext>
          </c:extLst>
        </c:ser>
        <c:ser>
          <c:idx val="1"/>
          <c:order val="1"/>
          <c:tx>
            <c:strRef>
              <c:f>Лист1!$C$1</c:f>
              <c:strCache>
                <c:ptCount val="1"/>
                <c:pt idx="0">
                  <c:v>Silver</c:v>
                </c:pt>
              </c:strCache>
            </c:strRef>
          </c:tx>
          <c:spPr>
            <a:solidFill>
              <a:schemeClr val="accent1">
                <a:lumMod val="75000"/>
              </a:schemeClr>
            </a:solidFill>
            <a:ln w="1905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ru-BY"/>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Лист1!$C$2:$C$5</c:f>
              <c:numCache>
                <c:formatCode>General</c:formatCode>
                <c:ptCount val="4"/>
                <c:pt idx="0">
                  <c:v>6.3</c:v>
                </c:pt>
                <c:pt idx="1">
                  <c:v>9.3000000000000007</c:v>
                </c:pt>
                <c:pt idx="2">
                  <c:v>5.0999999999999996</c:v>
                </c:pt>
                <c:pt idx="3">
                  <c:v>3.6</c:v>
                </c:pt>
              </c:numCache>
            </c:numRef>
          </c:val>
          <c:extLst>
            <c:ext xmlns:c16="http://schemas.microsoft.com/office/drawing/2014/chart" uri="{C3380CC4-5D6E-409C-BE32-E72D297353CC}">
              <c16:uniqueId val="{00000001-40C0-4A02-BE95-582D941A46AA}"/>
            </c:ext>
          </c:extLst>
        </c:ser>
        <c:ser>
          <c:idx val="2"/>
          <c:order val="2"/>
          <c:tx>
            <c:strRef>
              <c:f>Лист1!$D$1</c:f>
              <c:strCache>
                <c:ptCount val="1"/>
                <c:pt idx="0">
                  <c:v>Bronze</c:v>
                </c:pt>
              </c:strCache>
            </c:strRef>
          </c:tx>
          <c:spPr>
            <a:solidFill>
              <a:schemeClr val="accent1">
                <a:lumMod val="60000"/>
                <a:lumOff val="40000"/>
              </a:schemeClr>
            </a:solidFill>
            <a:ln w="1905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ru-BY"/>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Лист1!$D$2:$D$5</c:f>
              <c:numCache>
                <c:formatCode>General</c:formatCode>
                <c:ptCount val="4"/>
                <c:pt idx="0">
                  <c:v>1.8</c:v>
                </c:pt>
                <c:pt idx="1">
                  <c:v>2.7</c:v>
                </c:pt>
                <c:pt idx="2">
                  <c:v>1</c:v>
                </c:pt>
                <c:pt idx="3">
                  <c:v>0.7</c:v>
                </c:pt>
              </c:numCache>
            </c:numRef>
          </c:val>
          <c:extLst>
            <c:ext xmlns:c16="http://schemas.microsoft.com/office/drawing/2014/chart" uri="{C3380CC4-5D6E-409C-BE32-E72D297353CC}">
              <c16:uniqueId val="{00000002-40C0-4A02-BE95-582D941A46AA}"/>
            </c:ext>
          </c:extLst>
        </c:ser>
        <c:dLbls>
          <c:showLegendKey val="0"/>
          <c:showVal val="1"/>
          <c:showCatName val="0"/>
          <c:showSerName val="0"/>
          <c:showPercent val="0"/>
          <c:showBubbleSize val="0"/>
        </c:dLbls>
        <c:gapWidth val="148"/>
        <c:axId val="2129602656"/>
        <c:axId val="2129606272"/>
      </c:barChart>
      <c:catAx>
        <c:axId val="2129602656"/>
        <c:scaling>
          <c:orientation val="minMax"/>
        </c:scaling>
        <c:delete val="0"/>
        <c:axPos val="l"/>
        <c:majorGridlines>
          <c:spPr>
            <a:ln w="3175" cap="flat" cmpd="sng" algn="ctr">
              <a:solidFill>
                <a:schemeClr val="tx1">
                  <a:alpha val="20000"/>
                </a:schemeClr>
              </a:solidFill>
              <a:round/>
            </a:ln>
            <a:effectLst/>
          </c:spPr>
        </c:majorGridlines>
        <c:numFmt formatCode="General" sourceLinked="1"/>
        <c:majorTickMark val="out"/>
        <c:minorTickMark val="none"/>
        <c:tickLblPos val="nextTo"/>
        <c:spPr>
          <a:solidFill>
            <a:schemeClr val="bg1"/>
          </a:solidFill>
          <a:ln w="3175" cap="flat" cmpd="sng" algn="ctr">
            <a:solidFill>
              <a:schemeClr val="tx1">
                <a:lumMod val="95000"/>
                <a:lumOff val="5000"/>
                <a:alpha val="50000"/>
              </a:schemeClr>
            </a:solidFill>
            <a:round/>
          </a:ln>
          <a:effectLst/>
        </c:spPr>
        <c:txPr>
          <a:bodyPr rot="-60000" spcFirstLastPara="1" vertOverflow="ellipsis" wrap="square" anchor="ctr" anchorCtr="0"/>
          <a:lstStyle/>
          <a:p>
            <a:pPr>
              <a:defRPr sz="1200" b="0" i="0" u="none" strike="noStrike" kern="1200" baseline="0">
                <a:solidFill>
                  <a:schemeClr val="tx1">
                    <a:lumMod val="50000"/>
                    <a:lumOff val="50000"/>
                  </a:schemeClr>
                </a:solidFill>
                <a:latin typeface="+mn-lt"/>
                <a:ea typeface="+mn-ea"/>
                <a:cs typeface="+mn-cs"/>
              </a:defRPr>
            </a:pPr>
            <a:endParaRPr lang="ru-BY"/>
          </a:p>
        </c:txPr>
        <c:crossAx val="2129606272"/>
        <c:crosses val="autoZero"/>
        <c:auto val="1"/>
        <c:lblAlgn val="ctr"/>
        <c:lblOffset val="100"/>
        <c:noMultiLvlLbl val="0"/>
      </c:catAx>
      <c:valAx>
        <c:axId val="2129606272"/>
        <c:scaling>
          <c:orientation val="minMax"/>
        </c:scaling>
        <c:delete val="0"/>
        <c:axPos val="b"/>
        <c:majorGridlines>
          <c:spPr>
            <a:ln w="3175" cap="flat" cmpd="sng" algn="ctr">
              <a:solidFill>
                <a:schemeClr val="tx1">
                  <a:alpha val="20000"/>
                </a:schemeClr>
              </a:solidFill>
              <a:round/>
            </a:ln>
            <a:effectLst/>
          </c:spPr>
        </c:majorGridlines>
        <c:numFmt formatCode="General" sourceLinked="1"/>
        <c:majorTickMark val="out"/>
        <c:minorTickMark val="none"/>
        <c:tickLblPos val="nextTo"/>
        <c:spPr>
          <a:noFill/>
          <a:ln>
            <a:solidFill>
              <a:schemeClr val="tx1">
                <a:alpha val="20000"/>
              </a:schemeClr>
            </a:solidFill>
          </a:ln>
          <a:effectLst/>
        </c:spPr>
        <c:txPr>
          <a:bodyPr rot="-60000000" spcFirstLastPara="1" vertOverflow="ellipsis" vert="horz" wrap="square" anchor="ctr" anchorCtr="1"/>
          <a:lstStyle/>
          <a:p>
            <a:pPr>
              <a:defRPr sz="800" b="0" i="0" u="none" strike="noStrike" kern="1200" baseline="0">
                <a:solidFill>
                  <a:schemeClr val="tx1">
                    <a:alpha val="70000"/>
                  </a:schemeClr>
                </a:solidFill>
                <a:latin typeface="+mn-lt"/>
                <a:ea typeface="+mn-ea"/>
                <a:cs typeface="+mn-cs"/>
              </a:defRPr>
            </a:pPr>
            <a:endParaRPr lang="ru-BY"/>
          </a:p>
        </c:txPr>
        <c:crossAx val="2129602656"/>
        <c:crosses val="autoZero"/>
        <c:crossBetween val="between"/>
      </c:valAx>
      <c:spPr>
        <a:noFill/>
        <a:ln>
          <a:noFill/>
        </a:ln>
        <a:effectLst/>
      </c:spPr>
    </c:plotArea>
    <c:legend>
      <c:legendPos val="b"/>
      <c:layout>
        <c:manualLayout>
          <c:xMode val="edge"/>
          <c:yMode val="edge"/>
          <c:x val="0.123954597032055"/>
          <c:y val="0.94107525277624804"/>
          <c:w val="0.74985934785901298"/>
          <c:h val="3.153073081565110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ru-BY"/>
        </a:p>
      </c:txPr>
    </c:legend>
    <c:plotVisOnly val="1"/>
    <c:dispBlanksAs val="gap"/>
    <c:showDLblsOverMax val="0"/>
  </c:chart>
  <c:spPr>
    <a:noFill/>
    <a:ln>
      <a:noFill/>
    </a:ln>
    <a:effectLst/>
  </c:spPr>
  <c:txPr>
    <a:bodyPr/>
    <a:lstStyle/>
    <a:p>
      <a:pPr>
        <a:defRPr/>
      </a:pPr>
      <a:endParaRPr lang="ru-BY"/>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Лист1!$B$1</c:f>
              <c:strCache>
                <c:ptCount val="1"/>
                <c:pt idx="0">
                  <c:v>Gold</c:v>
                </c:pt>
              </c:strCache>
            </c:strRef>
          </c:tx>
          <c:spPr>
            <a:solidFill>
              <a:schemeClr val="accent1">
                <a:lumMod val="60000"/>
                <a:lumOff val="40000"/>
              </a:schemeClr>
            </a:solidFill>
            <a:ln>
              <a:noFill/>
            </a:ln>
            <a:effectLst/>
          </c:spPr>
          <c:cat>
            <c:numRef>
              <c:f>Лист1!$A$2:$A$6</c:f>
              <c:numCache>
                <c:formatCode>m/d/yyyy</c:formatCode>
                <c:ptCount val="5"/>
                <c:pt idx="0">
                  <c:v>42522</c:v>
                </c:pt>
                <c:pt idx="1">
                  <c:v>42552</c:v>
                </c:pt>
                <c:pt idx="2">
                  <c:v>42583</c:v>
                </c:pt>
                <c:pt idx="3">
                  <c:v>42614</c:v>
                </c:pt>
                <c:pt idx="4">
                  <c:v>42644</c:v>
                </c:pt>
              </c:numCache>
            </c:numRef>
          </c:cat>
          <c:val>
            <c:numRef>
              <c:f>Лист1!$B$2:$B$6</c:f>
              <c:numCache>
                <c:formatCode>General</c:formatCode>
                <c:ptCount val="5"/>
                <c:pt idx="0">
                  <c:v>5</c:v>
                </c:pt>
                <c:pt idx="1">
                  <c:v>13</c:v>
                </c:pt>
                <c:pt idx="2">
                  <c:v>28</c:v>
                </c:pt>
                <c:pt idx="3">
                  <c:v>32</c:v>
                </c:pt>
                <c:pt idx="4">
                  <c:v>15</c:v>
                </c:pt>
              </c:numCache>
            </c:numRef>
          </c:val>
          <c:extLst>
            <c:ext xmlns:c16="http://schemas.microsoft.com/office/drawing/2014/chart" uri="{C3380CC4-5D6E-409C-BE32-E72D297353CC}">
              <c16:uniqueId val="{00000000-CB91-4BB2-83D2-30A26348422F}"/>
            </c:ext>
          </c:extLst>
        </c:ser>
        <c:ser>
          <c:idx val="1"/>
          <c:order val="1"/>
          <c:tx>
            <c:strRef>
              <c:f>Лист1!$C$1</c:f>
              <c:strCache>
                <c:ptCount val="1"/>
                <c:pt idx="0">
                  <c:v>Silver</c:v>
                </c:pt>
              </c:strCache>
            </c:strRef>
          </c:tx>
          <c:spPr>
            <a:solidFill>
              <a:schemeClr val="accent1">
                <a:lumMod val="75000"/>
                <a:alpha val="70000"/>
              </a:schemeClr>
            </a:solidFill>
            <a:ln>
              <a:noFill/>
            </a:ln>
            <a:effectLst/>
          </c:spPr>
          <c:cat>
            <c:numRef>
              <c:f>Лист1!$A$2:$A$6</c:f>
              <c:numCache>
                <c:formatCode>m/d/yyyy</c:formatCode>
                <c:ptCount val="5"/>
                <c:pt idx="0">
                  <c:v>42522</c:v>
                </c:pt>
                <c:pt idx="1">
                  <c:v>42552</c:v>
                </c:pt>
                <c:pt idx="2">
                  <c:v>42583</c:v>
                </c:pt>
                <c:pt idx="3">
                  <c:v>42614</c:v>
                </c:pt>
                <c:pt idx="4">
                  <c:v>42644</c:v>
                </c:pt>
              </c:numCache>
            </c:numRef>
          </c:cat>
          <c:val>
            <c:numRef>
              <c:f>Лист1!$C$2:$C$6</c:f>
              <c:numCache>
                <c:formatCode>General</c:formatCode>
                <c:ptCount val="5"/>
                <c:pt idx="0">
                  <c:v>0</c:v>
                </c:pt>
                <c:pt idx="1">
                  <c:v>8</c:v>
                </c:pt>
                <c:pt idx="2">
                  <c:v>12</c:v>
                </c:pt>
                <c:pt idx="3">
                  <c:v>25</c:v>
                </c:pt>
                <c:pt idx="4">
                  <c:v>22</c:v>
                </c:pt>
              </c:numCache>
            </c:numRef>
          </c:val>
          <c:extLst>
            <c:ext xmlns:c16="http://schemas.microsoft.com/office/drawing/2014/chart" uri="{C3380CC4-5D6E-409C-BE32-E72D297353CC}">
              <c16:uniqueId val="{00000001-CB91-4BB2-83D2-30A26348422F}"/>
            </c:ext>
          </c:extLst>
        </c:ser>
        <c:ser>
          <c:idx val="2"/>
          <c:order val="2"/>
          <c:tx>
            <c:strRef>
              <c:f>Лист1!$D$1</c:f>
              <c:strCache>
                <c:ptCount val="1"/>
                <c:pt idx="0">
                  <c:v>Bronze</c:v>
                </c:pt>
              </c:strCache>
            </c:strRef>
          </c:tx>
          <c:spPr>
            <a:solidFill>
              <a:schemeClr val="accent1">
                <a:alpha val="71000"/>
              </a:schemeClr>
            </a:solidFill>
            <a:ln w="25400">
              <a:noFill/>
            </a:ln>
            <a:effectLst/>
          </c:spPr>
          <c:cat>
            <c:numRef>
              <c:f>Лист1!$A$2:$A$6</c:f>
              <c:numCache>
                <c:formatCode>m/d/yyyy</c:formatCode>
                <c:ptCount val="5"/>
                <c:pt idx="0">
                  <c:v>42522</c:v>
                </c:pt>
                <c:pt idx="1">
                  <c:v>42552</c:v>
                </c:pt>
                <c:pt idx="2">
                  <c:v>42583</c:v>
                </c:pt>
                <c:pt idx="3">
                  <c:v>42614</c:v>
                </c:pt>
                <c:pt idx="4">
                  <c:v>42644</c:v>
                </c:pt>
              </c:numCache>
            </c:numRef>
          </c:cat>
          <c:val>
            <c:numRef>
              <c:f>Лист1!$D$2:$D$6</c:f>
              <c:numCache>
                <c:formatCode>General</c:formatCode>
                <c:ptCount val="5"/>
                <c:pt idx="0">
                  <c:v>13</c:v>
                </c:pt>
                <c:pt idx="1">
                  <c:v>4</c:v>
                </c:pt>
                <c:pt idx="2">
                  <c:v>21</c:v>
                </c:pt>
                <c:pt idx="3">
                  <c:v>13</c:v>
                </c:pt>
                <c:pt idx="4">
                  <c:v>19</c:v>
                </c:pt>
              </c:numCache>
            </c:numRef>
          </c:val>
          <c:extLst>
            <c:ext xmlns:c16="http://schemas.microsoft.com/office/drawing/2014/chart" uri="{C3380CC4-5D6E-409C-BE32-E72D297353CC}">
              <c16:uniqueId val="{00000002-CB91-4BB2-83D2-30A26348422F}"/>
            </c:ext>
          </c:extLst>
        </c:ser>
        <c:dLbls>
          <c:showLegendKey val="0"/>
          <c:showVal val="0"/>
          <c:showCatName val="0"/>
          <c:showSerName val="0"/>
          <c:showPercent val="0"/>
          <c:showBubbleSize val="0"/>
        </c:dLbls>
        <c:axId val="2128827120"/>
        <c:axId val="2128823152"/>
      </c:areaChart>
      <c:catAx>
        <c:axId val="2128827120"/>
        <c:scaling>
          <c:orientation val="minMax"/>
        </c:scaling>
        <c:delete val="0"/>
        <c:axPos val="b"/>
        <c:majorGridlines>
          <c:spPr>
            <a:ln w="9525" cap="flat" cmpd="sng" algn="ctr">
              <a:solidFill>
                <a:schemeClr val="tx1">
                  <a:alpha val="20000"/>
                </a:schemeClr>
              </a:solidFill>
              <a:round/>
            </a:ln>
            <a:effectLst/>
          </c:spPr>
        </c:majorGridlines>
        <c:minorGridlines>
          <c:spPr>
            <a:ln w="3175" cap="flat" cmpd="sng" algn="ctr">
              <a:solidFill>
                <a:schemeClr val="tx1">
                  <a:alpha val="20000"/>
                </a:schemeClr>
              </a:solidFill>
              <a:round/>
            </a:ln>
            <a:effectLst/>
          </c:spPr>
        </c:minorGridlines>
        <c:numFmt formatCode="[$-419]mmmm;@" sourceLinked="0"/>
        <c:majorTickMark val="out"/>
        <c:minorTickMark val="none"/>
        <c:tickLblPos val="nextTo"/>
        <c:spPr>
          <a:noFill/>
          <a:ln w="3175" cap="flat" cmpd="sng" algn="ctr">
            <a:solidFill>
              <a:schemeClr val="tx1">
                <a:lumMod val="15000"/>
                <a:lumOff val="85000"/>
              </a:schemeClr>
            </a:solidFill>
            <a:round/>
          </a:ln>
          <a:effectLst/>
        </c:spPr>
        <c:txPr>
          <a:bodyPr rot="0" spcFirstLastPara="1" vertOverflow="ellipsis" wrap="square" anchor="ctr" anchorCtr="0"/>
          <a:lstStyle/>
          <a:p>
            <a:pPr>
              <a:defRPr sz="1200" b="0" i="0" u="none" strike="noStrike" kern="1200" baseline="0">
                <a:solidFill>
                  <a:schemeClr val="tx1">
                    <a:lumMod val="50000"/>
                    <a:lumOff val="50000"/>
                  </a:schemeClr>
                </a:solidFill>
                <a:latin typeface="+mn-lt"/>
                <a:ea typeface="+mn-ea"/>
                <a:cs typeface="+mn-cs"/>
              </a:defRPr>
            </a:pPr>
            <a:endParaRPr lang="ru-BY"/>
          </a:p>
        </c:txPr>
        <c:crossAx val="2128823152"/>
        <c:crosses val="autoZero"/>
        <c:auto val="0"/>
        <c:lblAlgn val="ctr"/>
        <c:lblOffset val="100"/>
        <c:noMultiLvlLbl val="0"/>
      </c:catAx>
      <c:valAx>
        <c:axId val="2128823152"/>
        <c:scaling>
          <c:orientation val="minMax"/>
        </c:scaling>
        <c:delete val="0"/>
        <c:axPos val="l"/>
        <c:majorGridlines>
          <c:spPr>
            <a:ln w="3175" cap="flat" cmpd="sng" algn="ctr">
              <a:solidFill>
                <a:schemeClr val="tx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ru-BY"/>
          </a:p>
        </c:txPr>
        <c:crossAx val="2128827120"/>
        <c:crossesAt val="1"/>
        <c:crossBetween val="midCat"/>
      </c:valAx>
      <c:spPr>
        <a:noFill/>
        <a:ln>
          <a:noFill/>
        </a:ln>
        <a:effectLst/>
      </c:spPr>
    </c:plotArea>
    <c:legend>
      <c:legendPos val="t"/>
      <c:layout>
        <c:manualLayout>
          <c:xMode val="edge"/>
          <c:yMode val="edge"/>
          <c:x val="5.6572943488242299E-4"/>
          <c:y val="7.3260083023296398E-3"/>
          <c:w val="0.35621058230547598"/>
          <c:h val="4.880220723786490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ru-BY"/>
        </a:p>
      </c:txPr>
    </c:legend>
    <c:plotVisOnly val="1"/>
    <c:dispBlanksAs val="gap"/>
    <c:showDLblsOverMax val="0"/>
  </c:chart>
  <c:spPr>
    <a:noFill/>
    <a:ln>
      <a:noFill/>
    </a:ln>
    <a:effectLst/>
  </c:spPr>
  <c:txPr>
    <a:bodyPr/>
    <a:lstStyle/>
    <a:p>
      <a:pPr>
        <a:defRPr/>
      </a:pPr>
      <a:endParaRPr lang="ru-BY"/>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30129104232341E-2"/>
          <c:w val="1"/>
          <c:h val="0.88712614626875297"/>
        </c:manualLayout>
      </c:layout>
      <c:scatterChart>
        <c:scatterStyle val="smoothMarker"/>
        <c:varyColors val="0"/>
        <c:ser>
          <c:idx val="0"/>
          <c:order val="0"/>
          <c:tx>
            <c:strRef>
              <c:f>Лист1!$B$1</c:f>
              <c:strCache>
                <c:ptCount val="1"/>
                <c:pt idx="0">
                  <c:v>Gold</c:v>
                </c:pt>
              </c:strCache>
            </c:strRef>
          </c:tx>
          <c:spPr>
            <a:ln w="25400">
              <a:solidFill>
                <a:schemeClr val="accent1">
                  <a:lumMod val="75000"/>
                  <a:alpha val="65000"/>
                </a:schemeClr>
              </a:solidFill>
              <a:prstDash val="solid"/>
            </a:ln>
          </c:spPr>
          <c:marker>
            <c:symbol val="circle"/>
            <c:size val="5"/>
            <c:spPr>
              <a:solidFill>
                <a:schemeClr val="bg1"/>
              </a:solidFill>
              <a:ln w="38100">
                <a:solidFill>
                  <a:schemeClr val="accent1">
                    <a:lumMod val="75000"/>
                  </a:schemeClr>
                </a:solidFill>
              </a:ln>
            </c:spPr>
          </c:marker>
          <c:dPt>
            <c:idx val="0"/>
            <c:bubble3D val="0"/>
            <c:spPr>
              <a:ln w="25400">
                <a:solidFill>
                  <a:schemeClr val="accent1">
                    <a:lumMod val="75000"/>
                    <a:alpha val="65000"/>
                  </a:schemeClr>
                </a:solidFill>
                <a:prstDash val="solid"/>
              </a:ln>
              <a:effectLst/>
            </c:spPr>
            <c:extLst>
              <c:ext xmlns:c16="http://schemas.microsoft.com/office/drawing/2014/chart" uri="{C3380CC4-5D6E-409C-BE32-E72D297353CC}">
                <c16:uniqueId val="{00000001-2A72-403E-881F-BAAEF019B5B2}"/>
              </c:ext>
            </c:extLst>
          </c:dPt>
          <c:dPt>
            <c:idx val="1"/>
            <c:bubble3D val="0"/>
            <c:spPr>
              <a:ln w="25400">
                <a:solidFill>
                  <a:schemeClr val="accent1">
                    <a:lumMod val="75000"/>
                    <a:alpha val="65000"/>
                  </a:schemeClr>
                </a:solidFill>
                <a:prstDash val="solid"/>
              </a:ln>
              <a:effectLst/>
            </c:spPr>
            <c:extLst>
              <c:ext xmlns:c16="http://schemas.microsoft.com/office/drawing/2014/chart" uri="{C3380CC4-5D6E-409C-BE32-E72D297353CC}">
                <c16:uniqueId val="{00000003-2A72-403E-881F-BAAEF019B5B2}"/>
              </c:ext>
            </c:extLst>
          </c:dPt>
          <c:dPt>
            <c:idx val="2"/>
            <c:bubble3D val="0"/>
            <c:spPr>
              <a:ln w="25400">
                <a:solidFill>
                  <a:schemeClr val="accent1">
                    <a:lumMod val="75000"/>
                    <a:alpha val="65000"/>
                  </a:schemeClr>
                </a:solidFill>
                <a:prstDash val="solid"/>
              </a:ln>
              <a:effectLst/>
            </c:spPr>
            <c:extLst>
              <c:ext xmlns:c16="http://schemas.microsoft.com/office/drawing/2014/chart" uri="{C3380CC4-5D6E-409C-BE32-E72D297353CC}">
                <c16:uniqueId val="{00000005-2A72-403E-881F-BAAEF019B5B2}"/>
              </c:ext>
            </c:extLst>
          </c:dPt>
          <c:dPt>
            <c:idx val="3"/>
            <c:bubble3D val="0"/>
            <c:spPr>
              <a:ln w="25400">
                <a:solidFill>
                  <a:schemeClr val="accent1">
                    <a:lumMod val="75000"/>
                    <a:alpha val="65000"/>
                  </a:schemeClr>
                </a:solidFill>
                <a:prstDash val="solid"/>
              </a:ln>
              <a:effectLst/>
            </c:spPr>
            <c:extLst>
              <c:ext xmlns:c16="http://schemas.microsoft.com/office/drawing/2014/chart" uri="{C3380CC4-5D6E-409C-BE32-E72D297353CC}">
                <c16:uniqueId val="{00000007-2A72-403E-881F-BAAEF019B5B2}"/>
              </c:ext>
            </c:extLst>
          </c:dPt>
          <c:dLbls>
            <c:spPr>
              <a:noFill/>
              <a:ln>
                <a:noFill/>
              </a:ln>
              <a:effectLst/>
            </c:spPr>
            <c:txPr>
              <a:bodyPr wrap="square" lIns="38100" tIns="19050" rIns="38100" bIns="19050" anchor="ctr">
                <a:spAutoFit/>
              </a:bodyPr>
              <a:lstStyle/>
              <a:p>
                <a:pPr>
                  <a:defRPr sz="800"/>
                </a:pPr>
                <a:endParaRPr lang="ru-BY"/>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Лист1!$A$2:$A$5</c:f>
              <c:numCache>
                <c:formatCode>General</c:formatCode>
                <c:ptCount val="4"/>
                <c:pt idx="0">
                  <c:v>2014</c:v>
                </c:pt>
                <c:pt idx="1">
                  <c:v>2015</c:v>
                </c:pt>
                <c:pt idx="2">
                  <c:v>2016</c:v>
                </c:pt>
                <c:pt idx="3">
                  <c:v>2017</c:v>
                </c:pt>
              </c:numCache>
            </c:numRef>
          </c:xVal>
          <c:yVal>
            <c:numRef>
              <c:f>Лист1!$B$2:$B$5</c:f>
              <c:numCache>
                <c:formatCode>General</c:formatCode>
                <c:ptCount val="4"/>
                <c:pt idx="0">
                  <c:v>2.5</c:v>
                </c:pt>
                <c:pt idx="1">
                  <c:v>2</c:v>
                </c:pt>
                <c:pt idx="2">
                  <c:v>6.5</c:v>
                </c:pt>
                <c:pt idx="3">
                  <c:v>4</c:v>
                </c:pt>
              </c:numCache>
            </c:numRef>
          </c:yVal>
          <c:smooth val="1"/>
          <c:extLst>
            <c:ext xmlns:c16="http://schemas.microsoft.com/office/drawing/2014/chart" uri="{C3380CC4-5D6E-409C-BE32-E72D297353CC}">
              <c16:uniqueId val="{00000008-2A72-403E-881F-BAAEF019B5B2}"/>
            </c:ext>
          </c:extLst>
        </c:ser>
        <c:ser>
          <c:idx val="1"/>
          <c:order val="1"/>
          <c:tx>
            <c:strRef>
              <c:f>Лист1!$C$1</c:f>
              <c:strCache>
                <c:ptCount val="1"/>
                <c:pt idx="0">
                  <c:v>Silver</c:v>
                </c:pt>
              </c:strCache>
            </c:strRef>
          </c:tx>
          <c:spPr>
            <a:ln w="25400">
              <a:solidFill>
                <a:schemeClr val="accent1">
                  <a:lumMod val="50000"/>
                  <a:alpha val="65000"/>
                </a:schemeClr>
              </a:solidFill>
            </a:ln>
          </c:spPr>
          <c:marker>
            <c:symbol val="circle"/>
            <c:size val="5"/>
            <c:spPr>
              <a:solidFill>
                <a:schemeClr val="bg1"/>
              </a:solidFill>
              <a:ln w="38100">
                <a:solidFill>
                  <a:schemeClr val="accent1">
                    <a:lumMod val="50000"/>
                  </a:schemeClr>
                </a:solidFill>
              </a:ln>
            </c:spPr>
          </c:marker>
          <c:dLbls>
            <c:spPr>
              <a:noFill/>
              <a:ln>
                <a:noFill/>
              </a:ln>
              <a:effectLst/>
            </c:spPr>
            <c:txPr>
              <a:bodyPr wrap="square" lIns="38100" tIns="19050" rIns="38100" bIns="19050" anchor="ctr">
                <a:spAutoFit/>
              </a:bodyPr>
              <a:lstStyle/>
              <a:p>
                <a:pPr>
                  <a:defRPr sz="800"/>
                </a:pPr>
                <a:endParaRPr lang="ru-BY"/>
              </a:p>
            </c:txPr>
            <c:dLblPos val="t"/>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ext>
            </c:extLst>
          </c:dLbls>
          <c:xVal>
            <c:numRef>
              <c:f>Лист1!$A$2:$A$5</c:f>
              <c:numCache>
                <c:formatCode>General</c:formatCode>
                <c:ptCount val="4"/>
                <c:pt idx="0">
                  <c:v>2014</c:v>
                </c:pt>
                <c:pt idx="1">
                  <c:v>2015</c:v>
                </c:pt>
                <c:pt idx="2">
                  <c:v>2016</c:v>
                </c:pt>
                <c:pt idx="3">
                  <c:v>2017</c:v>
                </c:pt>
              </c:numCache>
            </c:numRef>
          </c:xVal>
          <c:yVal>
            <c:numRef>
              <c:f>Лист1!$C$2:$C$5</c:f>
              <c:numCache>
                <c:formatCode>General</c:formatCode>
                <c:ptCount val="4"/>
                <c:pt idx="0">
                  <c:v>4</c:v>
                </c:pt>
                <c:pt idx="1">
                  <c:v>3</c:v>
                </c:pt>
                <c:pt idx="2">
                  <c:v>3.5</c:v>
                </c:pt>
                <c:pt idx="3">
                  <c:v>4.5</c:v>
                </c:pt>
              </c:numCache>
            </c:numRef>
          </c:yVal>
          <c:smooth val="1"/>
          <c:extLst>
            <c:ext xmlns:c16="http://schemas.microsoft.com/office/drawing/2014/chart" uri="{C3380CC4-5D6E-409C-BE32-E72D297353CC}">
              <c16:uniqueId val="{00000009-2A72-403E-881F-BAAEF019B5B2}"/>
            </c:ext>
          </c:extLst>
        </c:ser>
        <c:ser>
          <c:idx val="2"/>
          <c:order val="2"/>
          <c:tx>
            <c:strRef>
              <c:f>Лист1!$D$1</c:f>
              <c:strCache>
                <c:ptCount val="1"/>
                <c:pt idx="0">
                  <c:v>Bronze</c:v>
                </c:pt>
              </c:strCache>
            </c:strRef>
          </c:tx>
          <c:spPr>
            <a:ln w="25400">
              <a:solidFill>
                <a:schemeClr val="accent1">
                  <a:lumMod val="60000"/>
                  <a:lumOff val="40000"/>
                  <a:alpha val="65000"/>
                </a:schemeClr>
              </a:solidFill>
            </a:ln>
          </c:spPr>
          <c:marker>
            <c:symbol val="circle"/>
            <c:size val="5"/>
            <c:spPr>
              <a:solidFill>
                <a:schemeClr val="bg1"/>
              </a:solidFill>
              <a:ln w="38100">
                <a:solidFill>
                  <a:schemeClr val="accent1">
                    <a:lumMod val="60000"/>
                    <a:lumOff val="40000"/>
                  </a:schemeClr>
                </a:solidFill>
              </a:ln>
            </c:spPr>
          </c:marker>
          <c:dLbls>
            <c:spPr>
              <a:noFill/>
              <a:ln>
                <a:noFill/>
              </a:ln>
              <a:effectLst/>
            </c:spPr>
            <c:txPr>
              <a:bodyPr wrap="square" lIns="91440" tIns="19050" rIns="38100" bIns="1188720" anchor="ctr">
                <a:spAutoFit/>
              </a:bodyPr>
              <a:lstStyle/>
              <a:p>
                <a:pPr>
                  <a:defRPr sz="800"/>
                </a:pPr>
                <a:endParaRPr lang="ru-BY"/>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ext>
            </c:extLst>
          </c:dLbls>
          <c:xVal>
            <c:numRef>
              <c:f>Лист1!$A$2:$A$5</c:f>
              <c:numCache>
                <c:formatCode>General</c:formatCode>
                <c:ptCount val="4"/>
                <c:pt idx="0">
                  <c:v>2014</c:v>
                </c:pt>
                <c:pt idx="1">
                  <c:v>2015</c:v>
                </c:pt>
                <c:pt idx="2">
                  <c:v>2016</c:v>
                </c:pt>
                <c:pt idx="3">
                  <c:v>2017</c:v>
                </c:pt>
              </c:numCache>
            </c:numRef>
          </c:xVal>
          <c:yVal>
            <c:numRef>
              <c:f>Лист1!$D$2:$D$5</c:f>
              <c:numCache>
                <c:formatCode>General</c:formatCode>
                <c:ptCount val="4"/>
                <c:pt idx="0">
                  <c:v>3</c:v>
                </c:pt>
                <c:pt idx="1">
                  <c:v>4.5</c:v>
                </c:pt>
                <c:pt idx="2">
                  <c:v>4.5</c:v>
                </c:pt>
                <c:pt idx="3">
                  <c:v>6</c:v>
                </c:pt>
              </c:numCache>
            </c:numRef>
          </c:yVal>
          <c:smooth val="1"/>
          <c:extLst>
            <c:ext xmlns:c16="http://schemas.microsoft.com/office/drawing/2014/chart" uri="{C3380CC4-5D6E-409C-BE32-E72D297353CC}">
              <c16:uniqueId val="{0000000A-2A72-403E-881F-BAAEF019B5B2}"/>
            </c:ext>
          </c:extLst>
        </c:ser>
        <c:dLbls>
          <c:showLegendKey val="0"/>
          <c:showVal val="0"/>
          <c:showCatName val="0"/>
          <c:showSerName val="0"/>
          <c:showPercent val="0"/>
          <c:showBubbleSize val="0"/>
        </c:dLbls>
        <c:axId val="2128770272"/>
        <c:axId val="2128766960"/>
      </c:scatterChart>
      <c:valAx>
        <c:axId val="2128770272"/>
        <c:scaling>
          <c:orientation val="minMax"/>
          <c:max val="2017"/>
          <c:min val="2014"/>
        </c:scaling>
        <c:delete val="0"/>
        <c:axPos val="b"/>
        <c:numFmt formatCode="General" sourceLinked="1"/>
        <c:majorTickMark val="out"/>
        <c:minorTickMark val="none"/>
        <c:tickLblPos val="nextTo"/>
        <c:spPr>
          <a:ln w="3175">
            <a:solidFill>
              <a:schemeClr val="tx1">
                <a:alpha val="20000"/>
              </a:schemeClr>
            </a:solidFill>
          </a:ln>
        </c:spPr>
        <c:txPr>
          <a:bodyPr/>
          <a:lstStyle/>
          <a:p>
            <a:pPr>
              <a:defRPr sz="1200">
                <a:solidFill>
                  <a:schemeClr val="tx1">
                    <a:lumMod val="50000"/>
                    <a:lumOff val="50000"/>
                  </a:schemeClr>
                </a:solidFill>
              </a:defRPr>
            </a:pPr>
            <a:endParaRPr lang="ru-BY"/>
          </a:p>
        </c:txPr>
        <c:crossAx val="2128766960"/>
        <c:crosses val="autoZero"/>
        <c:crossBetween val="midCat"/>
        <c:minorUnit val="1"/>
      </c:valAx>
      <c:valAx>
        <c:axId val="2128766960"/>
        <c:scaling>
          <c:orientation val="minMax"/>
        </c:scaling>
        <c:delete val="1"/>
        <c:axPos val="l"/>
        <c:numFmt formatCode="General" sourceLinked="1"/>
        <c:majorTickMark val="out"/>
        <c:minorTickMark val="none"/>
        <c:tickLblPos val="nextTo"/>
        <c:crossAx val="2128770272"/>
        <c:crosses val="autoZero"/>
        <c:crossBetween val="midCat"/>
      </c:valAx>
      <c:spPr>
        <a:noFill/>
        <a:ln>
          <a:noFill/>
        </a:ln>
        <a:effectLst>
          <a:softEdge rad="0"/>
        </a:effectLst>
      </c:spPr>
    </c:plotArea>
    <c:legend>
      <c:legendPos val="l"/>
      <c:layout>
        <c:manualLayout>
          <c:xMode val="edge"/>
          <c:yMode val="edge"/>
          <c:x val="0"/>
          <c:y val="3.3871321640350498E-2"/>
          <c:w val="0.124073083855606"/>
          <c:h val="0.132727668300722"/>
        </c:manualLayout>
      </c:layout>
      <c:overlay val="0"/>
      <c:spPr>
        <a:noFill/>
        <a:ln>
          <a:noFill/>
        </a:ln>
        <a:effectLst/>
      </c:spPr>
      <c:txPr>
        <a:bodyPr rot="0" spcFirstLastPara="1" vertOverflow="ellipsis" vert="horz" wrap="square" anchor="t" anchorCtr="1"/>
        <a:lstStyle/>
        <a:p>
          <a:pPr algn="just">
            <a:defRPr sz="1200" b="0" i="0" u="none" strike="noStrike" kern="1200" baseline="0">
              <a:solidFill>
                <a:schemeClr val="tx1">
                  <a:lumMod val="50000"/>
                  <a:lumOff val="50000"/>
                </a:schemeClr>
              </a:solidFill>
              <a:latin typeface="+mn-lt"/>
              <a:ea typeface="+mn-ea"/>
              <a:cs typeface="+mn-cs"/>
            </a:defRPr>
          </a:pPr>
          <a:endParaRPr lang="ru-BY"/>
        </a:p>
      </c:txPr>
    </c:legend>
    <c:plotVisOnly val="1"/>
    <c:dispBlanksAs val="gap"/>
    <c:showDLblsOverMax val="0"/>
  </c:chart>
  <c:spPr>
    <a:noFill/>
    <a:ln>
      <a:noFill/>
    </a:ln>
    <a:effectLst/>
  </c:spPr>
  <c:txPr>
    <a:bodyPr/>
    <a:lstStyle/>
    <a:p>
      <a:pPr>
        <a:defRPr/>
      </a:pPr>
      <a:endParaRPr lang="ru-BY"/>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1BCA8-F940-4B2C-BED6-5BA47B679EE9}" type="datetimeFigureOut">
              <a:rPr lang="ru-RU" smtClean="0"/>
              <a:t>06.04.2021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936486-6481-4517-93D6-377984602E0D}" type="slidenum">
              <a:rPr lang="ru-RU" smtClean="0"/>
              <a:t>‹#›</a:t>
            </a:fld>
            <a:endParaRPr lang="ru-RU"/>
          </a:p>
        </p:txBody>
      </p:sp>
    </p:spTree>
    <p:extLst>
      <p:ext uri="{BB962C8B-B14F-4D97-AF65-F5344CB8AC3E}">
        <p14:creationId xmlns:p14="http://schemas.microsoft.com/office/powerpoint/2010/main" val="1355185495"/>
      </p:ext>
    </p:extLst>
  </p:cSld>
  <p:clrMap bg1="lt1" tx1="dk1" bg2="lt2" tx2="dk2" accent1="accent1" accent2="accent2" accent3="accent3" accent4="accent4" accent5="accent5" accent6="accent6" hlink="hlink" folHlink="folHlink"/>
  <p:notesStyle>
    <a:lvl1pPr marL="0" algn="l" defTabSz="1371156" rtl="0" eaLnBrk="1" latinLnBrk="0" hangingPunct="1">
      <a:defRPr sz="1800" kern="1200">
        <a:solidFill>
          <a:schemeClr val="tx1"/>
        </a:solidFill>
        <a:latin typeface="+mn-lt"/>
        <a:ea typeface="+mn-ea"/>
        <a:cs typeface="+mn-cs"/>
      </a:defRPr>
    </a:lvl1pPr>
    <a:lvl2pPr marL="685578" algn="l" defTabSz="1371156" rtl="0" eaLnBrk="1" latinLnBrk="0" hangingPunct="1">
      <a:defRPr sz="1800" kern="1200">
        <a:solidFill>
          <a:schemeClr val="tx1"/>
        </a:solidFill>
        <a:latin typeface="+mn-lt"/>
        <a:ea typeface="+mn-ea"/>
        <a:cs typeface="+mn-cs"/>
      </a:defRPr>
    </a:lvl2pPr>
    <a:lvl3pPr marL="1371156" algn="l" defTabSz="1371156" rtl="0" eaLnBrk="1" latinLnBrk="0" hangingPunct="1">
      <a:defRPr sz="1800" kern="1200">
        <a:solidFill>
          <a:schemeClr val="tx1"/>
        </a:solidFill>
        <a:latin typeface="+mn-lt"/>
        <a:ea typeface="+mn-ea"/>
        <a:cs typeface="+mn-cs"/>
      </a:defRPr>
    </a:lvl3pPr>
    <a:lvl4pPr marL="2056734" algn="l" defTabSz="1371156" rtl="0" eaLnBrk="1" latinLnBrk="0" hangingPunct="1">
      <a:defRPr sz="1800" kern="1200">
        <a:solidFill>
          <a:schemeClr val="tx1"/>
        </a:solidFill>
        <a:latin typeface="+mn-lt"/>
        <a:ea typeface="+mn-ea"/>
        <a:cs typeface="+mn-cs"/>
      </a:defRPr>
    </a:lvl4pPr>
    <a:lvl5pPr marL="2742314" algn="l" defTabSz="1371156" rtl="0" eaLnBrk="1" latinLnBrk="0" hangingPunct="1">
      <a:defRPr sz="1800" kern="1200">
        <a:solidFill>
          <a:schemeClr val="tx1"/>
        </a:solidFill>
        <a:latin typeface="+mn-lt"/>
        <a:ea typeface="+mn-ea"/>
        <a:cs typeface="+mn-cs"/>
      </a:defRPr>
    </a:lvl5pPr>
    <a:lvl6pPr marL="3427892" algn="l" defTabSz="1371156" rtl="0" eaLnBrk="1" latinLnBrk="0" hangingPunct="1">
      <a:defRPr sz="1800" kern="1200">
        <a:solidFill>
          <a:schemeClr val="tx1"/>
        </a:solidFill>
        <a:latin typeface="+mn-lt"/>
        <a:ea typeface="+mn-ea"/>
        <a:cs typeface="+mn-cs"/>
      </a:defRPr>
    </a:lvl6pPr>
    <a:lvl7pPr marL="4113468" algn="l" defTabSz="1371156" rtl="0" eaLnBrk="1" latinLnBrk="0" hangingPunct="1">
      <a:defRPr sz="1800" kern="1200">
        <a:solidFill>
          <a:schemeClr val="tx1"/>
        </a:solidFill>
        <a:latin typeface="+mn-lt"/>
        <a:ea typeface="+mn-ea"/>
        <a:cs typeface="+mn-cs"/>
      </a:defRPr>
    </a:lvl7pPr>
    <a:lvl8pPr marL="4799049" algn="l" defTabSz="1371156" rtl="0" eaLnBrk="1" latinLnBrk="0" hangingPunct="1">
      <a:defRPr sz="1800" kern="1200">
        <a:solidFill>
          <a:schemeClr val="tx1"/>
        </a:solidFill>
        <a:latin typeface="+mn-lt"/>
        <a:ea typeface="+mn-ea"/>
        <a:cs typeface="+mn-cs"/>
      </a:defRPr>
    </a:lvl8pPr>
    <a:lvl9pPr marL="5484627" algn="l" defTabSz="1371156" rtl="0" eaLnBrk="1" latinLnBrk="0" hangingPunct="1">
      <a:defRPr sz="1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5" Type="http://schemas.openxmlformats.org/officeDocument/2006/relationships/chart" Target="../charts/chart4.xml"/><Relationship Id="rId4" Type="http://schemas.openxmlformats.org/officeDocument/2006/relationships/chart" Target="../charts/chart3.xml"/></Relationships>
</file>

<file path=ppt/slideLayouts/_rels/slideLayout9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Master" Target="../slideMasters/slideMaster1.xml"/><Relationship Id="rId5" Type="http://schemas.openxmlformats.org/officeDocument/2006/relationships/chart" Target="../charts/chart13.xml"/><Relationship Id="rId4" Type="http://schemas.openxmlformats.org/officeDocument/2006/relationships/chart" Target="../charts/chart12.xml"/></Relationships>
</file>

<file path=ppt/slideLayouts/_rels/slideLayout9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Master" Target="../slideMasters/slideMaster1.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Layouts/_rels/slideLayout9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01">
    <p:spTree>
      <p:nvGrpSpPr>
        <p:cNvPr id="1" name=""/>
        <p:cNvGrpSpPr/>
        <p:nvPr/>
      </p:nvGrpSpPr>
      <p:grpSpPr>
        <a:xfrm>
          <a:off x="0" y="0"/>
          <a:ext cx="0" cy="0"/>
          <a:chOff x="0" y="0"/>
          <a:chExt cx="0" cy="0"/>
        </a:xfrm>
      </p:grpSpPr>
      <p:sp>
        <p:nvSpPr>
          <p:cNvPr id="14" name="Полилиния 13"/>
          <p:cNvSpPr/>
          <p:nvPr userDrawn="1"/>
        </p:nvSpPr>
        <p:spPr bwMode="auto">
          <a:xfrm>
            <a:off x="0" y="1"/>
            <a:ext cx="14726778" cy="10288590"/>
          </a:xfrm>
          <a:custGeom>
            <a:avLst/>
            <a:gdLst>
              <a:gd name="connsiteX0" fmla="*/ 3242171 w 9817852"/>
              <a:gd name="connsiteY0" fmla="*/ 0 h 6858001"/>
              <a:gd name="connsiteX1" fmla="*/ 9817852 w 9817852"/>
              <a:gd name="connsiteY1" fmla="*/ 0 h 6858001"/>
              <a:gd name="connsiteX2" fmla="*/ 2946076 w 9817852"/>
              <a:gd name="connsiteY2" fmla="*/ 6858001 h 6858001"/>
              <a:gd name="connsiteX3" fmla="*/ 0 w 9817852"/>
              <a:gd name="connsiteY3" fmla="*/ 6858001 h 6858001"/>
              <a:gd name="connsiteX4" fmla="*/ 0 w 9817852"/>
              <a:gd name="connsiteY4" fmla="*/ 323567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7852" h="6858001">
                <a:moveTo>
                  <a:pt x="3242171" y="0"/>
                </a:moveTo>
                <a:lnTo>
                  <a:pt x="9817852" y="0"/>
                </a:lnTo>
                <a:lnTo>
                  <a:pt x="2946076" y="6858001"/>
                </a:lnTo>
                <a:lnTo>
                  <a:pt x="0" y="6858001"/>
                </a:lnTo>
                <a:lnTo>
                  <a:pt x="0" y="323567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2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33" name="Shape 922"/>
          <p:cNvSpPr>
            <a:spLocks noGrp="1"/>
          </p:cNvSpPr>
          <p:nvPr>
            <p:ph type="body" sz="quarter" idx="17" hasCustomPrompt="1"/>
          </p:nvPr>
        </p:nvSpPr>
        <p:spPr>
          <a:xfrm>
            <a:off x="1605482" y="1352762"/>
            <a:ext cx="14020281" cy="2707897"/>
          </a:xfrm>
          <a:prstGeom prst="rect">
            <a:avLst/>
          </a:prstGeom>
        </p:spPr>
        <p:txBody>
          <a:bodyPr lIns="0" tIns="146304" rIns="0" bIns="0" anchor="ctr" anchorCtr="0">
            <a:noAutofit/>
          </a:bodyPr>
          <a:lstStyle>
            <a:lvl1pPr>
              <a:lnSpc>
                <a:spcPct val="100000"/>
              </a:lnSpc>
              <a:spcBef>
                <a:spcPts val="0"/>
              </a:spcBef>
              <a:defRPr sz="17000" b="1" spc="-300">
                <a:solidFill>
                  <a:schemeClr val="tx1"/>
                </a:solidFill>
                <a:latin typeface="+mj-lt"/>
              </a:defRPr>
            </a:lvl1pPr>
          </a:lstStyle>
          <a:p>
            <a:r>
              <a:rPr lang="en-US" dirty="0"/>
              <a:t>H1 Title here</a:t>
            </a:r>
            <a:endParaRPr dirty="0"/>
          </a:p>
        </p:txBody>
      </p:sp>
      <p:cxnSp>
        <p:nvCxnSpPr>
          <p:cNvPr id="3" name="Прямая соединительная линия 2"/>
          <p:cNvCxnSpPr/>
          <p:nvPr userDrawn="1"/>
        </p:nvCxnSpPr>
        <p:spPr>
          <a:xfrm flipV="1">
            <a:off x="10225088" y="1895770"/>
            <a:ext cx="3250407" cy="325090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Shape 922"/>
          <p:cNvSpPr>
            <a:spLocks noGrp="1"/>
          </p:cNvSpPr>
          <p:nvPr>
            <p:ph type="body" sz="quarter" idx="42" hasCustomPrompt="1"/>
          </p:nvPr>
        </p:nvSpPr>
        <p:spPr>
          <a:xfrm>
            <a:off x="1605482" y="3518841"/>
            <a:ext cx="14020281" cy="2707897"/>
          </a:xfrm>
          <a:prstGeom prst="rect">
            <a:avLst/>
          </a:prstGeom>
        </p:spPr>
        <p:txBody>
          <a:bodyPr lIns="0" tIns="146304" rIns="0" bIns="0" anchor="ctr" anchorCtr="0">
            <a:noAutofit/>
          </a:bodyPr>
          <a:lstStyle>
            <a:lvl1pPr>
              <a:lnSpc>
                <a:spcPct val="100000"/>
              </a:lnSpc>
              <a:spcBef>
                <a:spcPts val="0"/>
              </a:spcBef>
              <a:defRPr sz="17000" b="1" spc="-300">
                <a:solidFill>
                  <a:schemeClr val="tx1"/>
                </a:solidFill>
                <a:latin typeface="+mj-lt"/>
              </a:defRPr>
            </a:lvl1pPr>
          </a:lstStyle>
          <a:p>
            <a:r>
              <a:rPr lang="en-US" dirty="0"/>
              <a:t>H1 Title here</a:t>
            </a:r>
          </a:p>
        </p:txBody>
      </p:sp>
      <p:sp>
        <p:nvSpPr>
          <p:cNvPr id="12" name="Shape 922"/>
          <p:cNvSpPr>
            <a:spLocks noGrp="1"/>
          </p:cNvSpPr>
          <p:nvPr>
            <p:ph type="body" sz="quarter" idx="43" hasCustomPrompt="1"/>
          </p:nvPr>
        </p:nvSpPr>
        <p:spPr>
          <a:xfrm>
            <a:off x="1605482" y="5683732"/>
            <a:ext cx="14020281" cy="2707897"/>
          </a:xfrm>
          <a:prstGeom prst="rect">
            <a:avLst/>
          </a:prstGeom>
        </p:spPr>
        <p:txBody>
          <a:bodyPr lIns="0" tIns="146304" rIns="0" bIns="0" anchor="ctr" anchorCtr="0">
            <a:noAutofit/>
          </a:bodyPr>
          <a:lstStyle>
            <a:lvl1pPr>
              <a:lnSpc>
                <a:spcPct val="100000"/>
              </a:lnSpc>
              <a:spcBef>
                <a:spcPts val="0"/>
              </a:spcBef>
              <a:defRPr sz="17000" b="1" spc="-300">
                <a:solidFill>
                  <a:schemeClr val="tx1"/>
                </a:solidFill>
                <a:latin typeface="+mj-lt"/>
              </a:defRPr>
            </a:lvl1pPr>
          </a:lstStyle>
          <a:p>
            <a:r>
              <a:rPr lang="en-US" dirty="0"/>
              <a:t>H1 Title here</a:t>
            </a:r>
          </a:p>
        </p:txBody>
      </p:sp>
      <p:sp>
        <p:nvSpPr>
          <p:cNvPr id="13" name="Shape 922"/>
          <p:cNvSpPr>
            <a:spLocks noGrp="1"/>
          </p:cNvSpPr>
          <p:nvPr>
            <p:ph type="body" sz="quarter" idx="44" hasCustomPrompt="1"/>
          </p:nvPr>
        </p:nvSpPr>
        <p:spPr>
          <a:xfrm>
            <a:off x="1605482" y="7849812"/>
            <a:ext cx="14020281" cy="2707897"/>
          </a:xfrm>
          <a:prstGeom prst="rect">
            <a:avLst/>
          </a:prstGeom>
        </p:spPr>
        <p:txBody>
          <a:bodyPr lIns="0" tIns="146304" rIns="0" bIns="0" anchor="ctr" anchorCtr="0">
            <a:noAutofit/>
          </a:bodyPr>
          <a:lstStyle>
            <a:lvl1pPr>
              <a:lnSpc>
                <a:spcPct val="100000"/>
              </a:lnSpc>
              <a:spcBef>
                <a:spcPts val="0"/>
              </a:spcBef>
              <a:defRPr sz="17000" b="1" spc="-300">
                <a:solidFill>
                  <a:schemeClr val="tx1"/>
                </a:solidFill>
                <a:latin typeface="+mj-lt"/>
              </a:defRPr>
            </a:lvl1pPr>
          </a:lstStyle>
          <a:p>
            <a:r>
              <a:rPr lang="en-US" dirty="0"/>
              <a:t>H1 Title here</a:t>
            </a:r>
          </a:p>
        </p:txBody>
      </p:sp>
      <p:sp>
        <p:nvSpPr>
          <p:cNvPr id="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0" name="Текст 7"/>
          <p:cNvSpPr>
            <a:spLocks noGrp="1"/>
          </p:cNvSpPr>
          <p:nvPr>
            <p:ph type="body" sz="quarter" idx="45"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173404536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anim calcmode="lin" valueType="num">
                                      <p:cBhvr>
                                        <p:cTn id="8"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40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80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1000"/>
                                        <p:tgtEl>
                                          <p:spTgt spid="12">
                                            <p:txEl>
                                              <p:pRg st="0" end="0"/>
                                            </p:txEl>
                                          </p:spTgt>
                                        </p:tgtEl>
                                      </p:cBhvr>
                                    </p:animEffect>
                                    <p:anim calcmode="lin" valueType="num">
                                      <p:cBhvr>
                                        <p:cTn id="1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20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1000"/>
                                        <p:tgtEl>
                                          <p:spTgt spid="13">
                                            <p:txEl>
                                              <p:pRg st="0" end="0"/>
                                            </p:txEl>
                                          </p:spTgt>
                                        </p:tgtEl>
                                      </p:cBhvr>
                                    </p:animEffect>
                                    <p:anim calcmode="lin" valueType="num">
                                      <p:cBhvr>
                                        <p:cTn id="23"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42"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ppt_x</p:attrName>
                        </p:attrNameLst>
                      </p:cBhvr>
                      <p:tavLst>
                        <p:tav tm="0">
                          <p:val>
                            <p:strVal val="#ppt_x"/>
                          </p:val>
                        </p:tav>
                        <p:tav tm="100000">
                          <p:val>
                            <p:strVal val="#ppt_x"/>
                          </p:val>
                        </p:tav>
                      </p:tavLst>
                    </p:anim>
                    <p:anim calcmode="lin" valueType="num">
                      <p:cBhvr>
                        <p:cTn dur="1000" fill="hold"/>
                        <p:tgtEl>
                          <p:spTgt spid="33"/>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120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10">
    <p:spTree>
      <p:nvGrpSpPr>
        <p:cNvPr id="1" name=""/>
        <p:cNvGrpSpPr/>
        <p:nvPr/>
      </p:nvGrpSpPr>
      <p:grpSpPr>
        <a:xfrm>
          <a:off x="0" y="0"/>
          <a:ext cx="0" cy="0"/>
          <a:chOff x="0" y="0"/>
          <a:chExt cx="0" cy="0"/>
        </a:xfrm>
      </p:grpSpPr>
      <p:sp>
        <p:nvSpPr>
          <p:cNvPr id="15" name="Полилиния 14"/>
          <p:cNvSpPr/>
          <p:nvPr userDrawn="1"/>
        </p:nvSpPr>
        <p:spPr bwMode="auto">
          <a:xfrm>
            <a:off x="2751159" y="0"/>
            <a:ext cx="15536841" cy="10288588"/>
          </a:xfrm>
          <a:custGeom>
            <a:avLst/>
            <a:gdLst>
              <a:gd name="connsiteX0" fmla="*/ 6869416 w 10357894"/>
              <a:gd name="connsiteY0" fmla="*/ 0 h 6858000"/>
              <a:gd name="connsiteX1" fmla="*/ 10357894 w 10357894"/>
              <a:gd name="connsiteY1" fmla="*/ 0 h 6858000"/>
              <a:gd name="connsiteX2" fmla="*/ 10357894 w 10357894"/>
              <a:gd name="connsiteY2" fmla="*/ 6858000 h 6858000"/>
              <a:gd name="connsiteX3" fmla="*/ 0 w 103578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357894" h="6858000">
                <a:moveTo>
                  <a:pt x="6869416" y="0"/>
                </a:moveTo>
                <a:lnTo>
                  <a:pt x="10357894" y="0"/>
                </a:lnTo>
                <a:lnTo>
                  <a:pt x="10357894"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8" name="Прямая соединительная линия 47"/>
          <p:cNvCxnSpPr/>
          <p:nvPr userDrawn="1"/>
        </p:nvCxnSpPr>
        <p:spPr>
          <a:xfrm flipV="1">
            <a:off x="14543483" y="7040062"/>
            <a:ext cx="2171703" cy="217203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8"/>
          <p:cNvSpPr>
            <a:spLocks noGrp="1"/>
          </p:cNvSpPr>
          <p:nvPr>
            <p:ph type="pic" sz="quarter" idx="42" hasCustomPrompt="1"/>
          </p:nvPr>
        </p:nvSpPr>
        <p:spPr>
          <a:xfrm>
            <a:off x="6994545" y="3122275"/>
            <a:ext cx="7187561" cy="7166314"/>
          </a:xfrm>
          <a:custGeom>
            <a:avLst/>
            <a:gdLst>
              <a:gd name="connsiteX0" fmla="*/ 7187561 w 7187561"/>
              <a:gd name="connsiteY0" fmla="*/ 0 h 7166314"/>
              <a:gd name="connsiteX1" fmla="*/ 7187561 w 7187561"/>
              <a:gd name="connsiteY1" fmla="*/ 7166314 h 7166314"/>
              <a:gd name="connsiteX2" fmla="*/ 0 w 7187561"/>
              <a:gd name="connsiteY2" fmla="*/ 7166314 h 7166314"/>
            </a:gdLst>
            <a:ahLst/>
            <a:cxnLst>
              <a:cxn ang="0">
                <a:pos x="connsiteX0" y="connsiteY0"/>
              </a:cxn>
              <a:cxn ang="0">
                <a:pos x="connsiteX1" y="connsiteY1"/>
              </a:cxn>
              <a:cxn ang="0">
                <a:pos x="connsiteX2" y="connsiteY2"/>
              </a:cxn>
            </a:cxnLst>
            <a:rect l="l" t="t" r="r" b="b"/>
            <a:pathLst>
              <a:path w="7187561" h="7166314">
                <a:moveTo>
                  <a:pt x="7187561" y="0"/>
                </a:moveTo>
                <a:lnTo>
                  <a:pt x="7187561" y="7166314"/>
                </a:lnTo>
                <a:lnTo>
                  <a:pt x="0" y="716631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3"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4"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26" name="Shape 427"/>
          <p:cNvSpPr>
            <a:spLocks noGrp="1"/>
          </p:cNvSpPr>
          <p:nvPr>
            <p:ph type="body" sz="quarter" idx="52" hasCustomPrompt="1"/>
          </p:nvPr>
        </p:nvSpPr>
        <p:spPr>
          <a:xfrm>
            <a:off x="11059887" y="3241200"/>
            <a:ext cx="5618390" cy="5963396"/>
          </a:xfrm>
          <a:prstGeom prst="rect">
            <a:avLst/>
          </a:prstGeom>
        </p:spPr>
        <p:txBody>
          <a:bodyPr anchor="t" anchorCtr="0">
            <a:normAutofit/>
          </a:bodyPr>
          <a:lstStyle>
            <a:lvl1pPr algn="l">
              <a:lnSpc>
                <a:spcPct val="100000"/>
              </a:lnSpc>
              <a:defRPr sz="8100" b="1" spc="0">
                <a:solidFill>
                  <a:schemeClr val="tx1"/>
                </a:solidFill>
                <a:latin typeface="+mj-lt"/>
              </a:defRPr>
            </a:lvl1pPr>
          </a:lstStyle>
          <a:p>
            <a:pPr lvl="0"/>
            <a:r>
              <a:rPr lang="en-US" dirty="0"/>
              <a:t>H2 Title here</a:t>
            </a:r>
          </a:p>
        </p:txBody>
      </p:sp>
      <p:sp>
        <p:nvSpPr>
          <p:cNvPr id="22" name="Picture Placeholder 21"/>
          <p:cNvSpPr>
            <a:spLocks noGrp="1"/>
          </p:cNvSpPr>
          <p:nvPr>
            <p:ph type="pic" sz="quarter" idx="54"/>
          </p:nvPr>
        </p:nvSpPr>
        <p:spPr>
          <a:xfrm>
            <a:off x="0" y="1"/>
            <a:ext cx="13076227" cy="10318085"/>
          </a:xfrm>
          <a:custGeom>
            <a:avLst/>
            <a:gdLst>
              <a:gd name="connsiteX0" fmla="*/ 0 w 13076227"/>
              <a:gd name="connsiteY0" fmla="*/ 0 h 10318085"/>
              <a:gd name="connsiteX1" fmla="*/ 13076227 w 13076227"/>
              <a:gd name="connsiteY1" fmla="*/ 0 h 10318085"/>
              <a:gd name="connsiteX2" fmla="*/ 2727551 w 13076227"/>
              <a:gd name="connsiteY2" fmla="*/ 10318085 h 10318085"/>
              <a:gd name="connsiteX3" fmla="*/ 0 w 13076227"/>
              <a:gd name="connsiteY3" fmla="*/ 10318085 h 10318085"/>
            </a:gdLst>
            <a:ahLst/>
            <a:cxnLst>
              <a:cxn ang="0">
                <a:pos x="connsiteX0" y="connsiteY0"/>
              </a:cxn>
              <a:cxn ang="0">
                <a:pos x="connsiteX1" y="connsiteY1"/>
              </a:cxn>
              <a:cxn ang="0">
                <a:pos x="connsiteX2" y="connsiteY2"/>
              </a:cxn>
              <a:cxn ang="0">
                <a:pos x="connsiteX3" y="connsiteY3"/>
              </a:cxn>
            </a:cxnLst>
            <a:rect l="l" t="t" r="r" b="b"/>
            <a:pathLst>
              <a:path w="13076227" h="10318085">
                <a:moveTo>
                  <a:pt x="0" y="0"/>
                </a:moveTo>
                <a:lnTo>
                  <a:pt x="13076227" y="0"/>
                </a:lnTo>
                <a:lnTo>
                  <a:pt x="2727551" y="10318085"/>
                </a:lnTo>
                <a:lnTo>
                  <a:pt x="0" y="10318085"/>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endParaRPr lang="en-US" dirty="0"/>
          </a:p>
        </p:txBody>
      </p:sp>
    </p:spTree>
    <p:extLst>
      <p:ext uri="{BB962C8B-B14F-4D97-AF65-F5344CB8AC3E}">
        <p14:creationId xmlns:p14="http://schemas.microsoft.com/office/powerpoint/2010/main" val="26175398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400"/>
                                        <p:tgtEl>
                                          <p:spTgt spid="26">
                                            <p:txEl>
                                              <p:pRg st="0" end="0"/>
                                            </p:txEl>
                                          </p:spTgt>
                                        </p:tgtEl>
                                      </p:cBhvr>
                                    </p:animEffect>
                                    <p:anim calcmode="lin" valueType="num">
                                      <p:cBhvr>
                                        <p:cTn id="8" dur="4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400"/>
                        <p:tgtEl>
                          <p:spTgt spid="26"/>
                        </p:tgtEl>
                      </p:cBhvr>
                    </p:animEffect>
                    <p:anim calcmode="lin" valueType="num">
                      <p:cBhvr>
                        <p:cTn dur="400" fill="hold"/>
                        <p:tgtEl>
                          <p:spTgt spid="26"/>
                        </p:tgtEl>
                        <p:attrNameLst>
                          <p:attrName>ppt_x</p:attrName>
                        </p:attrNameLst>
                      </p:cBhvr>
                      <p:tavLst>
                        <p:tav tm="0">
                          <p:val>
                            <p:strVal val="#ppt_x"/>
                          </p:val>
                        </p:tav>
                        <p:tav tm="100000">
                          <p:val>
                            <p:strVal val="#ppt_x"/>
                          </p:val>
                        </p:tav>
                      </p:tavLst>
                    </p:anim>
                    <p:anim calcmode="lin" valueType="num">
                      <p:cBhvr>
                        <p:cTn dur="400" fill="hold"/>
                        <p:tgtEl>
                          <p:spTgt spid="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2_103">
    <p:spTree>
      <p:nvGrpSpPr>
        <p:cNvPr id="1" name=""/>
        <p:cNvGrpSpPr/>
        <p:nvPr/>
      </p:nvGrpSpPr>
      <p:grpSpPr>
        <a:xfrm>
          <a:off x="0" y="0"/>
          <a:ext cx="0" cy="0"/>
          <a:chOff x="0" y="0"/>
          <a:chExt cx="0" cy="0"/>
        </a:xfrm>
      </p:grpSpPr>
      <p:sp>
        <p:nvSpPr>
          <p:cNvPr id="40" name="Shape 1980"/>
          <p:cNvSpPr/>
          <p:nvPr userDrawn="1"/>
        </p:nvSpPr>
        <p:spPr>
          <a:xfrm>
            <a:off x="9157949" y="6040891"/>
            <a:ext cx="3605531" cy="32248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chemeClr val="tx1">
              <a:alpha val="70000"/>
            </a:schemeClr>
          </a:solidFill>
          <a:ln w="25400">
            <a:noFill/>
          </a:ln>
        </p:spPr>
        <p:txBody>
          <a:bodyPr lIns="0" tIns="0" rIns="0" bIns="0" anchor="ctr"/>
          <a:lstStyle/>
          <a:p>
            <a:pPr algn="ctr" defTabSz="2044160">
              <a:lnSpc>
                <a:spcPct val="90000"/>
              </a:lnSpc>
              <a:spcBef>
                <a:spcPts val="1601"/>
              </a:spcBef>
              <a:defRPr sz="4400">
                <a:solidFill>
                  <a:srgbClr val="FFFFFF"/>
                </a:solidFill>
              </a:defRPr>
            </a:pPr>
            <a:endParaRPr sz="6600"/>
          </a:p>
        </p:txBody>
      </p:sp>
      <p:sp>
        <p:nvSpPr>
          <p:cNvPr id="39" name="Shape 1979"/>
          <p:cNvSpPr/>
          <p:nvPr userDrawn="1"/>
        </p:nvSpPr>
        <p:spPr>
          <a:xfrm>
            <a:off x="7357435" y="6039511"/>
            <a:ext cx="3605531" cy="32248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800" y="21600"/>
                </a:lnTo>
                <a:lnTo>
                  <a:pt x="0" y="0"/>
                </a:lnTo>
                <a:lnTo>
                  <a:pt x="21600" y="0"/>
                </a:lnTo>
                <a:close/>
              </a:path>
            </a:pathLst>
          </a:custGeom>
          <a:solidFill>
            <a:schemeClr val="accent1"/>
          </a:solidFill>
          <a:ln w="25400">
            <a:noFill/>
          </a:ln>
        </p:spPr>
        <p:txBody>
          <a:bodyPr lIns="0" tIns="0" rIns="0" bIns="0" anchor="ctr"/>
          <a:lstStyle/>
          <a:p>
            <a:pPr algn="ctr" defTabSz="2044160">
              <a:lnSpc>
                <a:spcPct val="90000"/>
              </a:lnSpc>
              <a:spcBef>
                <a:spcPts val="1601"/>
              </a:spcBef>
              <a:defRPr sz="2300">
                <a:solidFill>
                  <a:srgbClr val="FFFFFF"/>
                </a:solidFill>
              </a:defRPr>
            </a:pPr>
            <a:endParaRPr sz="3449"/>
          </a:p>
        </p:txBody>
      </p:sp>
      <p:sp>
        <p:nvSpPr>
          <p:cNvPr id="38" name="Shape 1978"/>
          <p:cNvSpPr/>
          <p:nvPr userDrawn="1"/>
        </p:nvSpPr>
        <p:spPr>
          <a:xfrm>
            <a:off x="5555114" y="6032557"/>
            <a:ext cx="3605531" cy="32248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chemeClr val="tx1">
              <a:alpha val="30000"/>
            </a:schemeClr>
          </a:solidFill>
          <a:ln w="25400">
            <a:noFill/>
          </a:ln>
        </p:spPr>
        <p:txBody>
          <a:bodyPr lIns="0" tIns="0" rIns="0" bIns="0" anchor="ctr"/>
          <a:lstStyle/>
          <a:p>
            <a:pPr algn="ctr" defTabSz="2044160">
              <a:lnSpc>
                <a:spcPct val="90000"/>
              </a:lnSpc>
              <a:spcBef>
                <a:spcPts val="1601"/>
              </a:spcBef>
              <a:defRPr sz="2300">
                <a:solidFill>
                  <a:srgbClr val="FFFFFF"/>
                </a:solidFill>
              </a:defRPr>
            </a:pPr>
            <a:endParaRPr sz="3449"/>
          </a:p>
        </p:txBody>
      </p:sp>
      <p:sp>
        <p:nvSpPr>
          <p:cNvPr id="37" name="Shape 1977"/>
          <p:cNvSpPr/>
          <p:nvPr userDrawn="1"/>
        </p:nvSpPr>
        <p:spPr>
          <a:xfrm>
            <a:off x="7357433" y="2816316"/>
            <a:ext cx="3605531" cy="32248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chemeClr val="tx1">
              <a:alpha val="10000"/>
            </a:schemeClr>
          </a:solidFill>
          <a:ln w="25400">
            <a:noFill/>
          </a:ln>
        </p:spPr>
        <p:txBody>
          <a:bodyPr lIns="0" tIns="0" rIns="0" bIns="0" anchor="ctr"/>
          <a:lstStyle/>
          <a:p>
            <a:pPr algn="ctr" defTabSz="2044160">
              <a:lnSpc>
                <a:spcPct val="90000"/>
              </a:lnSpc>
              <a:spcBef>
                <a:spcPts val="1601"/>
              </a:spcBef>
              <a:defRPr sz="2300">
                <a:solidFill>
                  <a:srgbClr val="FFFFFF"/>
                </a:solidFill>
              </a:defRPr>
            </a:pPr>
            <a:endParaRPr sz="3449"/>
          </a:p>
        </p:txBody>
      </p:sp>
      <p:sp>
        <p:nvSpPr>
          <p:cNvPr id="20"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0" name="Shape 427"/>
          <p:cNvSpPr>
            <a:spLocks noGrp="1"/>
          </p:cNvSpPr>
          <p:nvPr>
            <p:ph type="body" sz="quarter" idx="52" hasCustomPrompt="1"/>
          </p:nvPr>
        </p:nvSpPr>
        <p:spPr>
          <a:xfrm>
            <a:off x="1587977" y="3101889"/>
            <a:ext cx="4302425" cy="632801"/>
          </a:xfrm>
          <a:prstGeom prst="rect">
            <a:avLst/>
          </a:prstGeom>
        </p:spPr>
        <p:txBody>
          <a:bodyPr lIns="0" tIns="0" anchor="b"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11" name="Текст 7"/>
          <p:cNvSpPr>
            <a:spLocks noGrp="1"/>
          </p:cNvSpPr>
          <p:nvPr>
            <p:ph type="body" sz="quarter" idx="38" hasCustomPrompt="1"/>
          </p:nvPr>
        </p:nvSpPr>
        <p:spPr>
          <a:xfrm>
            <a:off x="1583531" y="3852664"/>
            <a:ext cx="4308515" cy="1405095"/>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53" name="Shape 427"/>
          <p:cNvSpPr>
            <a:spLocks noGrp="1"/>
          </p:cNvSpPr>
          <p:nvPr>
            <p:ph type="body" sz="quarter" idx="53" hasCustomPrompt="1"/>
          </p:nvPr>
        </p:nvSpPr>
        <p:spPr>
          <a:xfrm>
            <a:off x="12378615" y="3121834"/>
            <a:ext cx="4316319" cy="618814"/>
          </a:xfrm>
          <a:prstGeom prst="rect">
            <a:avLst/>
          </a:prstGeom>
        </p:spPr>
        <p:txBody>
          <a:bodyPr lIns="0" tIns="0" anchor="b" anchorCtr="0">
            <a:normAutofit/>
          </a:bodyPr>
          <a:lstStyle>
            <a:lvl1pPr algn="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54" name="Текст 7"/>
          <p:cNvSpPr>
            <a:spLocks noGrp="1"/>
          </p:cNvSpPr>
          <p:nvPr>
            <p:ph type="body" sz="quarter" idx="54" hasCustomPrompt="1"/>
          </p:nvPr>
        </p:nvSpPr>
        <p:spPr>
          <a:xfrm>
            <a:off x="12374981" y="3858630"/>
            <a:ext cx="4324526" cy="1385597"/>
          </a:xfrm>
        </p:spPr>
        <p:txBody>
          <a:bodyPr tIns="0">
            <a:normAutofit/>
          </a:bodyPr>
          <a:lstStyle>
            <a:lvl1pPr algn="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59" name="Shape 427"/>
          <p:cNvSpPr>
            <a:spLocks noGrp="1"/>
          </p:cNvSpPr>
          <p:nvPr>
            <p:ph type="body" sz="quarter" idx="57" hasCustomPrompt="1"/>
          </p:nvPr>
        </p:nvSpPr>
        <p:spPr>
          <a:xfrm>
            <a:off x="1583531" y="5841881"/>
            <a:ext cx="4311701" cy="612305"/>
          </a:xfrm>
          <a:prstGeom prst="rect">
            <a:avLst/>
          </a:prstGeom>
        </p:spPr>
        <p:txBody>
          <a:bodyPr lIns="0" tIns="0" anchor="b"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60" name="Текст 7"/>
          <p:cNvSpPr>
            <a:spLocks noGrp="1"/>
          </p:cNvSpPr>
          <p:nvPr>
            <p:ph type="body" sz="quarter" idx="58" hasCustomPrompt="1"/>
          </p:nvPr>
        </p:nvSpPr>
        <p:spPr>
          <a:xfrm>
            <a:off x="1583532" y="6572184"/>
            <a:ext cx="4310193" cy="1575595"/>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61" name="Shape 427"/>
          <p:cNvSpPr>
            <a:spLocks noGrp="1"/>
          </p:cNvSpPr>
          <p:nvPr>
            <p:ph type="body" sz="quarter" idx="59" hasCustomPrompt="1"/>
          </p:nvPr>
        </p:nvSpPr>
        <p:spPr>
          <a:xfrm>
            <a:off x="12403361" y="5841881"/>
            <a:ext cx="4302680" cy="612016"/>
          </a:xfrm>
          <a:prstGeom prst="rect">
            <a:avLst/>
          </a:prstGeom>
        </p:spPr>
        <p:txBody>
          <a:bodyPr lIns="0" tIns="0" anchor="b" anchorCtr="0">
            <a:normAutofit/>
          </a:bodyPr>
          <a:lstStyle>
            <a:lvl1pPr algn="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62" name="Текст 7"/>
          <p:cNvSpPr>
            <a:spLocks noGrp="1"/>
          </p:cNvSpPr>
          <p:nvPr>
            <p:ph type="body" sz="quarter" idx="60" hasCustomPrompt="1"/>
          </p:nvPr>
        </p:nvSpPr>
        <p:spPr>
          <a:xfrm>
            <a:off x="12403295" y="6571880"/>
            <a:ext cx="4301175" cy="1575994"/>
          </a:xfrm>
        </p:spPr>
        <p:txBody>
          <a:bodyPr tIns="0">
            <a:normAutofit/>
          </a:bodyPr>
          <a:lstStyle>
            <a:lvl1pPr algn="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8" name="Freeform 893"/>
          <p:cNvSpPr>
            <a:spLocks noChangeAspect="1" noEditPoints="1"/>
          </p:cNvSpPr>
          <p:nvPr userDrawn="1"/>
        </p:nvSpPr>
        <p:spPr bwMode="auto">
          <a:xfrm>
            <a:off x="8874597" y="4813845"/>
            <a:ext cx="566702" cy="504000"/>
          </a:xfrm>
          <a:custGeom>
            <a:avLst/>
            <a:gdLst>
              <a:gd name="T0" fmla="*/ 434 w 443"/>
              <a:gd name="T1" fmla="*/ 49 h 394"/>
              <a:gd name="T2" fmla="*/ 333 w 443"/>
              <a:gd name="T3" fmla="*/ 2 h 394"/>
              <a:gd name="T4" fmla="*/ 332 w 443"/>
              <a:gd name="T5" fmla="*/ 1 h 394"/>
              <a:gd name="T6" fmla="*/ 330 w 443"/>
              <a:gd name="T7" fmla="*/ 1 h 394"/>
              <a:gd name="T8" fmla="*/ 328 w 443"/>
              <a:gd name="T9" fmla="*/ 0 h 394"/>
              <a:gd name="T10" fmla="*/ 326 w 443"/>
              <a:gd name="T11" fmla="*/ 0 h 394"/>
              <a:gd name="T12" fmla="*/ 324 w 443"/>
              <a:gd name="T13" fmla="*/ 0 h 394"/>
              <a:gd name="T14" fmla="*/ 322 w 443"/>
              <a:gd name="T15" fmla="*/ 1 h 394"/>
              <a:gd name="T16" fmla="*/ 320 w 443"/>
              <a:gd name="T17" fmla="*/ 1 h 394"/>
              <a:gd name="T18" fmla="*/ 319 w 443"/>
              <a:gd name="T19" fmla="*/ 2 h 394"/>
              <a:gd name="T20" fmla="*/ 224 w 443"/>
              <a:gd name="T21" fmla="*/ 46 h 394"/>
              <a:gd name="T22" fmla="*/ 129 w 443"/>
              <a:gd name="T23" fmla="*/ 2 h 394"/>
              <a:gd name="T24" fmla="*/ 128 w 443"/>
              <a:gd name="T25" fmla="*/ 1 h 394"/>
              <a:gd name="T26" fmla="*/ 126 w 443"/>
              <a:gd name="T27" fmla="*/ 1 h 394"/>
              <a:gd name="T28" fmla="*/ 124 w 443"/>
              <a:gd name="T29" fmla="*/ 0 h 394"/>
              <a:gd name="T30" fmla="*/ 122 w 443"/>
              <a:gd name="T31" fmla="*/ 0 h 394"/>
              <a:gd name="T32" fmla="*/ 120 w 443"/>
              <a:gd name="T33" fmla="*/ 0 h 394"/>
              <a:gd name="T34" fmla="*/ 118 w 443"/>
              <a:gd name="T35" fmla="*/ 1 h 394"/>
              <a:gd name="T36" fmla="*/ 116 w 443"/>
              <a:gd name="T37" fmla="*/ 1 h 394"/>
              <a:gd name="T38" fmla="*/ 115 w 443"/>
              <a:gd name="T39" fmla="*/ 2 h 394"/>
              <a:gd name="T40" fmla="*/ 11 w 443"/>
              <a:gd name="T41" fmla="*/ 49 h 394"/>
              <a:gd name="T42" fmla="*/ 0 w 443"/>
              <a:gd name="T43" fmla="*/ 65 h 394"/>
              <a:gd name="T44" fmla="*/ 0 w 443"/>
              <a:gd name="T45" fmla="*/ 377 h 394"/>
              <a:gd name="T46" fmla="*/ 10 w 443"/>
              <a:gd name="T47" fmla="*/ 392 h 394"/>
              <a:gd name="T48" fmla="*/ 19 w 443"/>
              <a:gd name="T49" fmla="*/ 394 h 394"/>
              <a:gd name="T50" fmla="*/ 27 w 443"/>
              <a:gd name="T51" fmla="*/ 393 h 394"/>
              <a:gd name="T52" fmla="*/ 122 w 443"/>
              <a:gd name="T53" fmla="*/ 348 h 394"/>
              <a:gd name="T54" fmla="*/ 217 w 443"/>
              <a:gd name="T55" fmla="*/ 393 h 394"/>
              <a:gd name="T56" fmla="*/ 217 w 443"/>
              <a:gd name="T57" fmla="*/ 393 h 394"/>
              <a:gd name="T58" fmla="*/ 220 w 443"/>
              <a:gd name="T59" fmla="*/ 394 h 394"/>
              <a:gd name="T60" fmla="*/ 221 w 443"/>
              <a:gd name="T61" fmla="*/ 394 h 394"/>
              <a:gd name="T62" fmla="*/ 224 w 443"/>
              <a:gd name="T63" fmla="*/ 394 h 394"/>
              <a:gd name="T64" fmla="*/ 227 w 443"/>
              <a:gd name="T65" fmla="*/ 394 h 394"/>
              <a:gd name="T66" fmla="*/ 228 w 443"/>
              <a:gd name="T67" fmla="*/ 394 h 394"/>
              <a:gd name="T68" fmla="*/ 231 w 443"/>
              <a:gd name="T69" fmla="*/ 393 h 394"/>
              <a:gd name="T70" fmla="*/ 231 w 443"/>
              <a:gd name="T71" fmla="*/ 393 h 394"/>
              <a:gd name="T72" fmla="*/ 326 w 443"/>
              <a:gd name="T73" fmla="*/ 348 h 394"/>
              <a:gd name="T74" fmla="*/ 421 w 443"/>
              <a:gd name="T75" fmla="*/ 393 h 394"/>
              <a:gd name="T76" fmla="*/ 428 w 443"/>
              <a:gd name="T77" fmla="*/ 394 h 394"/>
              <a:gd name="T78" fmla="*/ 436 w 443"/>
              <a:gd name="T79" fmla="*/ 392 h 394"/>
              <a:gd name="T80" fmla="*/ 443 w 443"/>
              <a:gd name="T81" fmla="*/ 377 h 394"/>
              <a:gd name="T82" fmla="*/ 443 w 443"/>
              <a:gd name="T83" fmla="*/ 65 h 394"/>
              <a:gd name="T84" fmla="*/ 434 w 443"/>
              <a:gd name="T85" fmla="*/ 49 h 394"/>
              <a:gd name="T86" fmla="*/ 202 w 443"/>
              <a:gd name="T87" fmla="*/ 351 h 394"/>
              <a:gd name="T88" fmla="*/ 140 w 443"/>
              <a:gd name="T89" fmla="*/ 319 h 394"/>
              <a:gd name="T90" fmla="*/ 140 w 443"/>
              <a:gd name="T91" fmla="*/ 44 h 394"/>
              <a:gd name="T92" fmla="*/ 202 w 443"/>
              <a:gd name="T93" fmla="*/ 76 h 394"/>
              <a:gd name="T94" fmla="*/ 202 w 443"/>
              <a:gd name="T95" fmla="*/ 351 h 394"/>
              <a:gd name="T96" fmla="*/ 34 w 443"/>
              <a:gd name="T97" fmla="*/ 76 h 394"/>
              <a:gd name="T98" fmla="*/ 101 w 443"/>
              <a:gd name="T99" fmla="*/ 44 h 394"/>
              <a:gd name="T100" fmla="*/ 101 w 443"/>
              <a:gd name="T101" fmla="*/ 319 h 394"/>
              <a:gd name="T102" fmla="*/ 34 w 443"/>
              <a:gd name="T103" fmla="*/ 351 h 394"/>
              <a:gd name="T104" fmla="*/ 34 w 443"/>
              <a:gd name="T105" fmla="*/ 76 h 394"/>
              <a:gd name="T106" fmla="*/ 241 w 443"/>
              <a:gd name="T107" fmla="*/ 76 h 394"/>
              <a:gd name="T108" fmla="*/ 308 w 443"/>
              <a:gd name="T109" fmla="*/ 44 h 394"/>
              <a:gd name="T110" fmla="*/ 308 w 443"/>
              <a:gd name="T111" fmla="*/ 319 h 394"/>
              <a:gd name="T112" fmla="*/ 241 w 443"/>
              <a:gd name="T113" fmla="*/ 351 h 394"/>
              <a:gd name="T114" fmla="*/ 241 w 443"/>
              <a:gd name="T115" fmla="*/ 76 h 394"/>
              <a:gd name="T116" fmla="*/ 409 w 443"/>
              <a:gd name="T117" fmla="*/ 351 h 394"/>
              <a:gd name="T118" fmla="*/ 342 w 443"/>
              <a:gd name="T119" fmla="*/ 319 h 394"/>
              <a:gd name="T120" fmla="*/ 342 w 443"/>
              <a:gd name="T121" fmla="*/ 44 h 394"/>
              <a:gd name="T122" fmla="*/ 409 w 443"/>
              <a:gd name="T123" fmla="*/ 76 h 394"/>
              <a:gd name="T124" fmla="*/ 409 w 443"/>
              <a:gd name="T125" fmla="*/ 3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94">
                <a:moveTo>
                  <a:pt x="434" y="49"/>
                </a:moveTo>
                <a:cubicBezTo>
                  <a:pt x="333" y="2"/>
                  <a:pt x="333" y="2"/>
                  <a:pt x="333" y="2"/>
                </a:cubicBezTo>
                <a:cubicBezTo>
                  <a:pt x="332" y="2"/>
                  <a:pt x="332" y="2"/>
                  <a:pt x="332" y="1"/>
                </a:cubicBezTo>
                <a:cubicBezTo>
                  <a:pt x="331" y="1"/>
                  <a:pt x="331" y="1"/>
                  <a:pt x="330" y="1"/>
                </a:cubicBezTo>
                <a:cubicBezTo>
                  <a:pt x="329" y="1"/>
                  <a:pt x="329" y="0"/>
                  <a:pt x="328" y="0"/>
                </a:cubicBezTo>
                <a:cubicBezTo>
                  <a:pt x="327" y="0"/>
                  <a:pt x="327" y="0"/>
                  <a:pt x="326" y="0"/>
                </a:cubicBezTo>
                <a:cubicBezTo>
                  <a:pt x="325" y="0"/>
                  <a:pt x="325" y="0"/>
                  <a:pt x="324" y="0"/>
                </a:cubicBezTo>
                <a:cubicBezTo>
                  <a:pt x="323" y="0"/>
                  <a:pt x="323" y="1"/>
                  <a:pt x="322" y="1"/>
                </a:cubicBezTo>
                <a:cubicBezTo>
                  <a:pt x="321" y="1"/>
                  <a:pt x="320" y="1"/>
                  <a:pt x="320" y="1"/>
                </a:cubicBezTo>
                <a:cubicBezTo>
                  <a:pt x="320" y="2"/>
                  <a:pt x="319" y="2"/>
                  <a:pt x="319" y="2"/>
                </a:cubicBezTo>
                <a:cubicBezTo>
                  <a:pt x="224" y="46"/>
                  <a:pt x="224" y="46"/>
                  <a:pt x="224" y="46"/>
                </a:cubicBezTo>
                <a:cubicBezTo>
                  <a:pt x="129" y="2"/>
                  <a:pt x="129" y="2"/>
                  <a:pt x="129" y="2"/>
                </a:cubicBezTo>
                <a:cubicBezTo>
                  <a:pt x="129" y="2"/>
                  <a:pt x="128" y="2"/>
                  <a:pt x="128" y="1"/>
                </a:cubicBezTo>
                <a:cubicBezTo>
                  <a:pt x="127" y="1"/>
                  <a:pt x="127" y="1"/>
                  <a:pt x="126" y="1"/>
                </a:cubicBezTo>
                <a:cubicBezTo>
                  <a:pt x="125" y="1"/>
                  <a:pt x="125" y="0"/>
                  <a:pt x="124" y="0"/>
                </a:cubicBezTo>
                <a:cubicBezTo>
                  <a:pt x="123" y="0"/>
                  <a:pt x="123" y="0"/>
                  <a:pt x="122" y="0"/>
                </a:cubicBezTo>
                <a:cubicBezTo>
                  <a:pt x="121" y="0"/>
                  <a:pt x="121" y="0"/>
                  <a:pt x="120" y="0"/>
                </a:cubicBezTo>
                <a:cubicBezTo>
                  <a:pt x="119" y="0"/>
                  <a:pt x="118" y="1"/>
                  <a:pt x="118" y="1"/>
                </a:cubicBezTo>
                <a:cubicBezTo>
                  <a:pt x="117" y="1"/>
                  <a:pt x="116" y="1"/>
                  <a:pt x="116" y="1"/>
                </a:cubicBezTo>
                <a:cubicBezTo>
                  <a:pt x="115" y="2"/>
                  <a:pt x="115" y="2"/>
                  <a:pt x="115" y="2"/>
                </a:cubicBezTo>
                <a:cubicBezTo>
                  <a:pt x="11" y="49"/>
                  <a:pt x="11" y="49"/>
                  <a:pt x="11" y="49"/>
                </a:cubicBezTo>
                <a:cubicBezTo>
                  <a:pt x="5" y="52"/>
                  <a:pt x="0" y="58"/>
                  <a:pt x="0" y="65"/>
                </a:cubicBezTo>
                <a:cubicBezTo>
                  <a:pt x="0" y="377"/>
                  <a:pt x="0" y="377"/>
                  <a:pt x="0" y="377"/>
                </a:cubicBezTo>
                <a:cubicBezTo>
                  <a:pt x="0" y="383"/>
                  <a:pt x="5" y="389"/>
                  <a:pt x="10" y="392"/>
                </a:cubicBezTo>
                <a:cubicBezTo>
                  <a:pt x="12" y="393"/>
                  <a:pt x="16" y="394"/>
                  <a:pt x="19" y="394"/>
                </a:cubicBezTo>
                <a:cubicBezTo>
                  <a:pt x="22" y="394"/>
                  <a:pt x="24" y="394"/>
                  <a:pt x="27" y="393"/>
                </a:cubicBezTo>
                <a:cubicBezTo>
                  <a:pt x="122" y="348"/>
                  <a:pt x="122" y="348"/>
                  <a:pt x="122" y="348"/>
                </a:cubicBezTo>
                <a:cubicBezTo>
                  <a:pt x="217" y="393"/>
                  <a:pt x="217" y="393"/>
                  <a:pt x="217" y="393"/>
                </a:cubicBezTo>
                <a:cubicBezTo>
                  <a:pt x="217" y="393"/>
                  <a:pt x="217" y="393"/>
                  <a:pt x="217" y="393"/>
                </a:cubicBezTo>
                <a:cubicBezTo>
                  <a:pt x="218" y="393"/>
                  <a:pt x="219" y="394"/>
                  <a:pt x="220" y="394"/>
                </a:cubicBezTo>
                <a:cubicBezTo>
                  <a:pt x="220" y="394"/>
                  <a:pt x="220" y="394"/>
                  <a:pt x="221" y="394"/>
                </a:cubicBezTo>
                <a:cubicBezTo>
                  <a:pt x="222" y="394"/>
                  <a:pt x="223" y="394"/>
                  <a:pt x="224" y="394"/>
                </a:cubicBezTo>
                <a:cubicBezTo>
                  <a:pt x="225" y="394"/>
                  <a:pt x="226" y="394"/>
                  <a:pt x="227" y="394"/>
                </a:cubicBezTo>
                <a:cubicBezTo>
                  <a:pt x="227" y="394"/>
                  <a:pt x="228" y="394"/>
                  <a:pt x="228" y="394"/>
                </a:cubicBezTo>
                <a:cubicBezTo>
                  <a:pt x="229" y="394"/>
                  <a:pt x="230" y="393"/>
                  <a:pt x="231" y="393"/>
                </a:cubicBezTo>
                <a:cubicBezTo>
                  <a:pt x="231" y="393"/>
                  <a:pt x="231" y="393"/>
                  <a:pt x="231" y="393"/>
                </a:cubicBezTo>
                <a:cubicBezTo>
                  <a:pt x="326" y="348"/>
                  <a:pt x="326" y="348"/>
                  <a:pt x="326" y="348"/>
                </a:cubicBezTo>
                <a:cubicBezTo>
                  <a:pt x="421" y="393"/>
                  <a:pt x="421" y="393"/>
                  <a:pt x="421" y="393"/>
                </a:cubicBezTo>
                <a:cubicBezTo>
                  <a:pt x="423" y="394"/>
                  <a:pt x="426" y="394"/>
                  <a:pt x="428" y="394"/>
                </a:cubicBezTo>
                <a:cubicBezTo>
                  <a:pt x="431" y="394"/>
                  <a:pt x="433" y="393"/>
                  <a:pt x="436" y="392"/>
                </a:cubicBezTo>
                <a:cubicBezTo>
                  <a:pt x="441" y="389"/>
                  <a:pt x="443" y="383"/>
                  <a:pt x="443" y="377"/>
                </a:cubicBezTo>
                <a:cubicBezTo>
                  <a:pt x="443" y="65"/>
                  <a:pt x="443" y="65"/>
                  <a:pt x="443" y="65"/>
                </a:cubicBezTo>
                <a:cubicBezTo>
                  <a:pt x="443" y="58"/>
                  <a:pt x="440" y="52"/>
                  <a:pt x="434" y="49"/>
                </a:cubicBezTo>
                <a:close/>
                <a:moveTo>
                  <a:pt x="202" y="351"/>
                </a:moveTo>
                <a:cubicBezTo>
                  <a:pt x="140" y="319"/>
                  <a:pt x="140" y="319"/>
                  <a:pt x="140" y="319"/>
                </a:cubicBezTo>
                <a:cubicBezTo>
                  <a:pt x="140" y="44"/>
                  <a:pt x="140" y="44"/>
                  <a:pt x="140" y="44"/>
                </a:cubicBezTo>
                <a:cubicBezTo>
                  <a:pt x="202" y="76"/>
                  <a:pt x="202" y="76"/>
                  <a:pt x="202" y="76"/>
                </a:cubicBezTo>
                <a:lnTo>
                  <a:pt x="202" y="351"/>
                </a:lnTo>
                <a:close/>
                <a:moveTo>
                  <a:pt x="34" y="76"/>
                </a:moveTo>
                <a:cubicBezTo>
                  <a:pt x="101" y="44"/>
                  <a:pt x="101" y="44"/>
                  <a:pt x="101" y="44"/>
                </a:cubicBezTo>
                <a:cubicBezTo>
                  <a:pt x="101" y="319"/>
                  <a:pt x="101" y="319"/>
                  <a:pt x="101" y="319"/>
                </a:cubicBezTo>
                <a:cubicBezTo>
                  <a:pt x="34" y="351"/>
                  <a:pt x="34" y="351"/>
                  <a:pt x="34" y="351"/>
                </a:cubicBezTo>
                <a:lnTo>
                  <a:pt x="34" y="76"/>
                </a:lnTo>
                <a:close/>
                <a:moveTo>
                  <a:pt x="241" y="76"/>
                </a:moveTo>
                <a:cubicBezTo>
                  <a:pt x="308" y="44"/>
                  <a:pt x="308" y="44"/>
                  <a:pt x="308" y="44"/>
                </a:cubicBezTo>
                <a:cubicBezTo>
                  <a:pt x="308" y="319"/>
                  <a:pt x="308" y="319"/>
                  <a:pt x="308" y="319"/>
                </a:cubicBezTo>
                <a:cubicBezTo>
                  <a:pt x="241" y="351"/>
                  <a:pt x="241" y="351"/>
                  <a:pt x="241" y="351"/>
                </a:cubicBezTo>
                <a:lnTo>
                  <a:pt x="241" y="76"/>
                </a:lnTo>
                <a:close/>
                <a:moveTo>
                  <a:pt x="409" y="351"/>
                </a:moveTo>
                <a:cubicBezTo>
                  <a:pt x="342" y="319"/>
                  <a:pt x="342" y="319"/>
                  <a:pt x="342" y="319"/>
                </a:cubicBezTo>
                <a:cubicBezTo>
                  <a:pt x="342" y="44"/>
                  <a:pt x="342" y="44"/>
                  <a:pt x="342" y="44"/>
                </a:cubicBezTo>
                <a:cubicBezTo>
                  <a:pt x="409" y="76"/>
                  <a:pt x="409" y="76"/>
                  <a:pt x="409" y="76"/>
                </a:cubicBezTo>
                <a:lnTo>
                  <a:pt x="409" y="351"/>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1" name="Freeform 895"/>
          <p:cNvSpPr>
            <a:spLocks noChangeAspect="1" noEditPoints="1"/>
          </p:cNvSpPr>
          <p:nvPr userDrawn="1"/>
        </p:nvSpPr>
        <p:spPr bwMode="auto">
          <a:xfrm>
            <a:off x="7149574" y="7847197"/>
            <a:ext cx="412107" cy="576000"/>
          </a:xfrm>
          <a:custGeom>
            <a:avLst/>
            <a:gdLst>
              <a:gd name="T0" fmla="*/ 267 w 317"/>
              <a:gd name="T1" fmla="*/ 38 h 443"/>
              <a:gd name="T2" fmla="*/ 159 w 317"/>
              <a:gd name="T3" fmla="*/ 0 h 443"/>
              <a:gd name="T4" fmla="*/ 51 w 317"/>
              <a:gd name="T5" fmla="*/ 38 h 443"/>
              <a:gd name="T6" fmla="*/ 0 w 317"/>
              <a:gd name="T7" fmla="*/ 168 h 443"/>
              <a:gd name="T8" fmla="*/ 145 w 317"/>
              <a:gd name="T9" fmla="*/ 437 h 443"/>
              <a:gd name="T10" fmla="*/ 159 w 317"/>
              <a:gd name="T11" fmla="*/ 443 h 443"/>
              <a:gd name="T12" fmla="*/ 172 w 317"/>
              <a:gd name="T13" fmla="*/ 437 h 443"/>
              <a:gd name="T14" fmla="*/ 317 w 317"/>
              <a:gd name="T15" fmla="*/ 168 h 443"/>
              <a:gd name="T16" fmla="*/ 267 w 317"/>
              <a:gd name="T17" fmla="*/ 38 h 443"/>
              <a:gd name="T18" fmla="*/ 159 w 317"/>
              <a:gd name="T19" fmla="*/ 395 h 443"/>
              <a:gd name="T20" fmla="*/ 105 w 317"/>
              <a:gd name="T21" fmla="*/ 328 h 443"/>
              <a:gd name="T22" fmla="*/ 39 w 317"/>
              <a:gd name="T23" fmla="*/ 168 h 443"/>
              <a:gd name="T24" fmla="*/ 159 w 317"/>
              <a:gd name="T25" fmla="*/ 39 h 443"/>
              <a:gd name="T26" fmla="*/ 279 w 317"/>
              <a:gd name="T27" fmla="*/ 168 h 443"/>
              <a:gd name="T28" fmla="*/ 159 w 317"/>
              <a:gd name="T29" fmla="*/ 395 h 443"/>
              <a:gd name="T30" fmla="*/ 159 w 317"/>
              <a:gd name="T31" fmla="*/ 83 h 443"/>
              <a:gd name="T32" fmla="*/ 82 w 317"/>
              <a:gd name="T33" fmla="*/ 161 h 443"/>
              <a:gd name="T34" fmla="*/ 159 w 317"/>
              <a:gd name="T35" fmla="*/ 239 h 443"/>
              <a:gd name="T36" fmla="*/ 235 w 317"/>
              <a:gd name="T37" fmla="*/ 161 h 443"/>
              <a:gd name="T38" fmla="*/ 159 w 317"/>
              <a:gd name="T39" fmla="*/ 83 h 443"/>
              <a:gd name="T40" fmla="*/ 159 w 317"/>
              <a:gd name="T41" fmla="*/ 205 h 443"/>
              <a:gd name="T42" fmla="*/ 116 w 317"/>
              <a:gd name="T43" fmla="*/ 161 h 443"/>
              <a:gd name="T44" fmla="*/ 159 w 317"/>
              <a:gd name="T45" fmla="*/ 117 h 443"/>
              <a:gd name="T46" fmla="*/ 202 w 317"/>
              <a:gd name="T47" fmla="*/ 161 h 443"/>
              <a:gd name="T48" fmla="*/ 159 w 317"/>
              <a:gd name="T49" fmla="*/ 20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7" h="443">
                <a:moveTo>
                  <a:pt x="267" y="38"/>
                </a:moveTo>
                <a:cubicBezTo>
                  <a:pt x="239" y="14"/>
                  <a:pt x="201" y="0"/>
                  <a:pt x="159" y="0"/>
                </a:cubicBezTo>
                <a:cubicBezTo>
                  <a:pt x="117" y="0"/>
                  <a:pt x="78" y="14"/>
                  <a:pt x="51" y="38"/>
                </a:cubicBezTo>
                <a:cubicBezTo>
                  <a:pt x="18" y="68"/>
                  <a:pt x="0" y="113"/>
                  <a:pt x="0" y="168"/>
                </a:cubicBezTo>
                <a:cubicBezTo>
                  <a:pt x="0" y="289"/>
                  <a:pt x="139" y="431"/>
                  <a:pt x="145" y="437"/>
                </a:cubicBezTo>
                <a:cubicBezTo>
                  <a:pt x="149" y="440"/>
                  <a:pt x="154" y="443"/>
                  <a:pt x="159" y="443"/>
                </a:cubicBezTo>
                <a:cubicBezTo>
                  <a:pt x="164" y="443"/>
                  <a:pt x="169" y="440"/>
                  <a:pt x="172" y="437"/>
                </a:cubicBezTo>
                <a:cubicBezTo>
                  <a:pt x="178" y="431"/>
                  <a:pt x="317" y="289"/>
                  <a:pt x="317" y="168"/>
                </a:cubicBezTo>
                <a:cubicBezTo>
                  <a:pt x="317" y="113"/>
                  <a:pt x="300" y="68"/>
                  <a:pt x="267" y="38"/>
                </a:cubicBezTo>
                <a:close/>
                <a:moveTo>
                  <a:pt x="159" y="395"/>
                </a:moveTo>
                <a:cubicBezTo>
                  <a:pt x="146" y="381"/>
                  <a:pt x="125" y="357"/>
                  <a:pt x="105" y="328"/>
                </a:cubicBezTo>
                <a:cubicBezTo>
                  <a:pt x="61" y="266"/>
                  <a:pt x="39" y="211"/>
                  <a:pt x="39" y="168"/>
                </a:cubicBezTo>
                <a:cubicBezTo>
                  <a:pt x="39" y="48"/>
                  <a:pt x="131" y="39"/>
                  <a:pt x="159" y="39"/>
                </a:cubicBezTo>
                <a:cubicBezTo>
                  <a:pt x="270" y="39"/>
                  <a:pt x="279" y="138"/>
                  <a:pt x="279" y="168"/>
                </a:cubicBezTo>
                <a:cubicBezTo>
                  <a:pt x="279" y="253"/>
                  <a:pt x="193" y="357"/>
                  <a:pt x="159" y="395"/>
                </a:cubicBezTo>
                <a:close/>
                <a:moveTo>
                  <a:pt x="159" y="83"/>
                </a:moveTo>
                <a:cubicBezTo>
                  <a:pt x="117" y="83"/>
                  <a:pt x="82" y="118"/>
                  <a:pt x="82" y="161"/>
                </a:cubicBezTo>
                <a:cubicBezTo>
                  <a:pt x="82" y="204"/>
                  <a:pt x="117" y="239"/>
                  <a:pt x="159" y="239"/>
                </a:cubicBezTo>
                <a:cubicBezTo>
                  <a:pt x="201" y="239"/>
                  <a:pt x="235" y="204"/>
                  <a:pt x="235" y="161"/>
                </a:cubicBezTo>
                <a:cubicBezTo>
                  <a:pt x="235" y="118"/>
                  <a:pt x="201" y="83"/>
                  <a:pt x="159" y="83"/>
                </a:cubicBezTo>
                <a:close/>
                <a:moveTo>
                  <a:pt x="159" y="205"/>
                </a:moveTo>
                <a:cubicBezTo>
                  <a:pt x="135" y="205"/>
                  <a:pt x="116" y="185"/>
                  <a:pt x="116" y="161"/>
                </a:cubicBezTo>
                <a:cubicBezTo>
                  <a:pt x="116" y="137"/>
                  <a:pt x="135" y="117"/>
                  <a:pt x="159" y="117"/>
                </a:cubicBezTo>
                <a:cubicBezTo>
                  <a:pt x="182" y="117"/>
                  <a:pt x="202" y="137"/>
                  <a:pt x="202" y="161"/>
                </a:cubicBezTo>
                <a:cubicBezTo>
                  <a:pt x="202" y="185"/>
                  <a:pt x="182" y="205"/>
                  <a:pt x="159" y="205"/>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2" name="Freeform 954"/>
          <p:cNvSpPr>
            <a:spLocks noChangeAspect="1" noEditPoints="1"/>
          </p:cNvSpPr>
          <p:nvPr userDrawn="1"/>
        </p:nvSpPr>
        <p:spPr bwMode="auto">
          <a:xfrm>
            <a:off x="8845073" y="7061227"/>
            <a:ext cx="625751" cy="432000"/>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bg1">
              <a:lumMod val="8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3" name="Freeform 923"/>
          <p:cNvSpPr>
            <a:spLocks noChangeAspect="1"/>
          </p:cNvSpPr>
          <p:nvPr userDrawn="1"/>
        </p:nvSpPr>
        <p:spPr bwMode="auto">
          <a:xfrm>
            <a:off x="10584140" y="7847197"/>
            <a:ext cx="586687" cy="468000"/>
          </a:xfrm>
          <a:custGeom>
            <a:avLst/>
            <a:gdLst>
              <a:gd name="T0" fmla="*/ 27 w 439"/>
              <a:gd name="T1" fmla="*/ 350 h 350"/>
              <a:gd name="T2" fmla="*/ 15 w 439"/>
              <a:gd name="T3" fmla="*/ 346 h 350"/>
              <a:gd name="T4" fmla="*/ 7 w 439"/>
              <a:gd name="T5" fmla="*/ 313 h 350"/>
              <a:gd name="T6" fmla="*/ 65 w 439"/>
              <a:gd name="T7" fmla="*/ 215 h 350"/>
              <a:gd name="T8" fmla="*/ 85 w 439"/>
              <a:gd name="T9" fmla="*/ 203 h 350"/>
              <a:gd name="T10" fmla="*/ 106 w 439"/>
              <a:gd name="T11" fmla="*/ 213 h 350"/>
              <a:gd name="T12" fmla="*/ 131 w 439"/>
              <a:gd name="T13" fmla="*/ 248 h 350"/>
              <a:gd name="T14" fmla="*/ 184 w 439"/>
              <a:gd name="T15" fmla="*/ 157 h 350"/>
              <a:gd name="T16" fmla="*/ 203 w 439"/>
              <a:gd name="T17" fmla="*/ 146 h 350"/>
              <a:gd name="T18" fmla="*/ 224 w 439"/>
              <a:gd name="T19" fmla="*/ 155 h 350"/>
              <a:gd name="T20" fmla="*/ 270 w 439"/>
              <a:gd name="T21" fmla="*/ 217 h 350"/>
              <a:gd name="T22" fmla="*/ 391 w 439"/>
              <a:gd name="T23" fmla="*/ 15 h 350"/>
              <a:gd name="T24" fmla="*/ 424 w 439"/>
              <a:gd name="T25" fmla="*/ 7 h 350"/>
              <a:gd name="T26" fmla="*/ 433 w 439"/>
              <a:gd name="T27" fmla="*/ 40 h 350"/>
              <a:gd name="T28" fmla="*/ 293 w 439"/>
              <a:gd name="T29" fmla="*/ 273 h 350"/>
              <a:gd name="T30" fmla="*/ 273 w 439"/>
              <a:gd name="T31" fmla="*/ 284 h 350"/>
              <a:gd name="T32" fmla="*/ 253 w 439"/>
              <a:gd name="T33" fmla="*/ 275 h 350"/>
              <a:gd name="T34" fmla="*/ 207 w 439"/>
              <a:gd name="T35" fmla="*/ 213 h 350"/>
              <a:gd name="T36" fmla="*/ 153 w 439"/>
              <a:gd name="T37" fmla="*/ 304 h 350"/>
              <a:gd name="T38" fmla="*/ 134 w 439"/>
              <a:gd name="T39" fmla="*/ 316 h 350"/>
              <a:gd name="T40" fmla="*/ 113 w 439"/>
              <a:gd name="T41" fmla="*/ 306 h 350"/>
              <a:gd name="T42" fmla="*/ 88 w 439"/>
              <a:gd name="T43" fmla="*/ 271 h 350"/>
              <a:gd name="T44" fmla="*/ 48 w 439"/>
              <a:gd name="T45" fmla="*/ 338 h 350"/>
              <a:gd name="T46" fmla="*/ 27 w 439"/>
              <a:gd name="T4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9" h="350">
                <a:moveTo>
                  <a:pt x="27" y="350"/>
                </a:moveTo>
                <a:cubicBezTo>
                  <a:pt x="23" y="350"/>
                  <a:pt x="19" y="349"/>
                  <a:pt x="15" y="346"/>
                </a:cubicBezTo>
                <a:cubicBezTo>
                  <a:pt x="4" y="340"/>
                  <a:pt x="0" y="325"/>
                  <a:pt x="7" y="313"/>
                </a:cubicBezTo>
                <a:cubicBezTo>
                  <a:pt x="65" y="215"/>
                  <a:pt x="65" y="215"/>
                  <a:pt x="65" y="215"/>
                </a:cubicBezTo>
                <a:cubicBezTo>
                  <a:pt x="70" y="208"/>
                  <a:pt x="77" y="204"/>
                  <a:pt x="85" y="203"/>
                </a:cubicBezTo>
                <a:cubicBezTo>
                  <a:pt x="93" y="203"/>
                  <a:pt x="101" y="207"/>
                  <a:pt x="106" y="213"/>
                </a:cubicBezTo>
                <a:cubicBezTo>
                  <a:pt x="131" y="248"/>
                  <a:pt x="131" y="248"/>
                  <a:pt x="131" y="248"/>
                </a:cubicBezTo>
                <a:cubicBezTo>
                  <a:pt x="184" y="157"/>
                  <a:pt x="184" y="157"/>
                  <a:pt x="184" y="157"/>
                </a:cubicBezTo>
                <a:cubicBezTo>
                  <a:pt x="188" y="151"/>
                  <a:pt x="195" y="146"/>
                  <a:pt x="203" y="146"/>
                </a:cubicBezTo>
                <a:cubicBezTo>
                  <a:pt x="211" y="145"/>
                  <a:pt x="219" y="149"/>
                  <a:pt x="224" y="155"/>
                </a:cubicBezTo>
                <a:cubicBezTo>
                  <a:pt x="270" y="217"/>
                  <a:pt x="270" y="217"/>
                  <a:pt x="270" y="217"/>
                </a:cubicBezTo>
                <a:cubicBezTo>
                  <a:pt x="391" y="15"/>
                  <a:pt x="391" y="15"/>
                  <a:pt x="391" y="15"/>
                </a:cubicBezTo>
                <a:cubicBezTo>
                  <a:pt x="398" y="4"/>
                  <a:pt x="413" y="0"/>
                  <a:pt x="424" y="7"/>
                </a:cubicBezTo>
                <a:cubicBezTo>
                  <a:pt x="436" y="14"/>
                  <a:pt x="439" y="29"/>
                  <a:pt x="433" y="40"/>
                </a:cubicBezTo>
                <a:cubicBezTo>
                  <a:pt x="293" y="273"/>
                  <a:pt x="293" y="273"/>
                  <a:pt x="293" y="273"/>
                </a:cubicBezTo>
                <a:cubicBezTo>
                  <a:pt x="289" y="280"/>
                  <a:pt x="281" y="284"/>
                  <a:pt x="273" y="284"/>
                </a:cubicBezTo>
                <a:cubicBezTo>
                  <a:pt x="265" y="285"/>
                  <a:pt x="258" y="281"/>
                  <a:pt x="253" y="275"/>
                </a:cubicBezTo>
                <a:cubicBezTo>
                  <a:pt x="207" y="213"/>
                  <a:pt x="207" y="213"/>
                  <a:pt x="207" y="213"/>
                </a:cubicBezTo>
                <a:cubicBezTo>
                  <a:pt x="153" y="304"/>
                  <a:pt x="153" y="304"/>
                  <a:pt x="153" y="304"/>
                </a:cubicBezTo>
                <a:cubicBezTo>
                  <a:pt x="149" y="311"/>
                  <a:pt x="142" y="315"/>
                  <a:pt x="134" y="316"/>
                </a:cubicBezTo>
                <a:cubicBezTo>
                  <a:pt x="126" y="316"/>
                  <a:pt x="118" y="312"/>
                  <a:pt x="113" y="306"/>
                </a:cubicBezTo>
                <a:cubicBezTo>
                  <a:pt x="88" y="271"/>
                  <a:pt x="88" y="271"/>
                  <a:pt x="88" y="271"/>
                </a:cubicBezTo>
                <a:cubicBezTo>
                  <a:pt x="48" y="338"/>
                  <a:pt x="48" y="338"/>
                  <a:pt x="48" y="338"/>
                </a:cubicBezTo>
                <a:cubicBezTo>
                  <a:pt x="44" y="346"/>
                  <a:pt x="36" y="350"/>
                  <a:pt x="27" y="350"/>
                </a:cubicBezTo>
                <a:close/>
              </a:path>
            </a:pathLst>
          </a:custGeom>
          <a:solidFill>
            <a:schemeClr val="bg1">
              <a:lumMod val="8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4" name="Shape 427"/>
          <p:cNvSpPr>
            <a:spLocks noGrp="1"/>
          </p:cNvSpPr>
          <p:nvPr>
            <p:ph type="body" sz="quarter" idx="61" hasCustomPrompt="1"/>
          </p:nvPr>
        </p:nvSpPr>
        <p:spPr>
          <a:xfrm>
            <a:off x="3771422" y="530586"/>
            <a:ext cx="10773255" cy="1511797"/>
          </a:xfrm>
          <a:prstGeom prst="rect">
            <a:avLst/>
          </a:prstGeom>
        </p:spPr>
        <p:txBody>
          <a:bodyPr anchor="b" anchorCtr="0">
            <a:normAutofit/>
          </a:bodyPr>
          <a:lstStyle>
            <a:lvl1pPr algn="ctr">
              <a:lnSpc>
                <a:spcPct val="150000"/>
              </a:lnSpc>
              <a:defRPr sz="3000" b="1" spc="0">
                <a:solidFill>
                  <a:schemeClr val="tx1"/>
                </a:solidFill>
                <a:latin typeface="+mj-lt"/>
              </a:defRPr>
            </a:lvl1pPr>
          </a:lstStyle>
          <a:p>
            <a:pPr lvl="0"/>
            <a:r>
              <a:rPr lang="en-US" dirty="0"/>
              <a:t>H4 Title here</a:t>
            </a:r>
          </a:p>
        </p:txBody>
      </p:sp>
      <p:sp>
        <p:nvSpPr>
          <p:cNvPr id="27"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8"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9"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63166188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30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300"/>
                                        <p:tgtEl>
                                          <p:spTgt spid="10">
                                            <p:txEl>
                                              <p:pRg st="0" end="0"/>
                                            </p:txEl>
                                          </p:spTgt>
                                        </p:tgtEl>
                                      </p:cBhvr>
                                    </p:animEffect>
                                    <p:anim calcmode="lin" valueType="num">
                                      <p:cBhvr>
                                        <p:cTn id="16" dur="3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7" dur="300" fill="hold"/>
                                        <p:tgtEl>
                                          <p:spTgt spid="10">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4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300"/>
                                        <p:tgtEl>
                                          <p:spTgt spid="11">
                                            <p:txEl>
                                              <p:pRg st="0" end="0"/>
                                            </p:txEl>
                                          </p:spTgt>
                                        </p:tgtEl>
                                      </p:cBhvr>
                                    </p:animEffect>
                                    <p:anim calcmode="lin" valueType="num">
                                      <p:cBhvr>
                                        <p:cTn id="21"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2" dur="300" fill="hold"/>
                                        <p:tgtEl>
                                          <p:spTgt spid="11">
                                            <p:txEl>
                                              <p:pRg st="0" end="0"/>
                                            </p:txEl>
                                          </p:spTgt>
                                        </p:tgtEl>
                                        <p:attrNameLst>
                                          <p:attrName>ppt_y</p:attrName>
                                        </p:attrNameLst>
                                      </p:cBhvr>
                                      <p:tavLst>
                                        <p:tav tm="0">
                                          <p:val>
                                            <p:strVal val="#ppt_y+.1"/>
                                          </p:val>
                                        </p:tav>
                                        <p:tav tm="100000">
                                          <p:val>
                                            <p:strVal val="#ppt_y"/>
                                          </p:val>
                                        </p:tav>
                                      </p:tavLst>
                                    </p:anim>
                                  </p:childTnLst>
                                </p:cTn>
                              </p:par>
                              <p:par>
                                <p:cTn id="23" presetID="2" presetClass="entr" presetSubtype="4" decel="100000" fill="hold" grpId="0" nodeType="with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42" presetClass="entr" presetSubtype="0" fill="hold" grpId="0" nodeType="withEffect">
                                  <p:stCondLst>
                                    <p:cond delay="1300"/>
                                  </p:stCondLst>
                                  <p:childTnLst>
                                    <p:set>
                                      <p:cBhvr>
                                        <p:cTn id="32" dur="1" fill="hold">
                                          <p:stCondLst>
                                            <p:cond delay="0"/>
                                          </p:stCondLst>
                                        </p:cTn>
                                        <p:tgtEl>
                                          <p:spTgt spid="59">
                                            <p:txEl>
                                              <p:pRg st="0" end="0"/>
                                            </p:txEl>
                                          </p:spTgt>
                                        </p:tgtEl>
                                        <p:attrNameLst>
                                          <p:attrName>style.visibility</p:attrName>
                                        </p:attrNameLst>
                                      </p:cBhvr>
                                      <p:to>
                                        <p:strVal val="visible"/>
                                      </p:to>
                                    </p:set>
                                    <p:animEffect transition="in" filter="fade">
                                      <p:cBhvr>
                                        <p:cTn id="33" dur="300"/>
                                        <p:tgtEl>
                                          <p:spTgt spid="59">
                                            <p:txEl>
                                              <p:pRg st="0" end="0"/>
                                            </p:txEl>
                                          </p:spTgt>
                                        </p:tgtEl>
                                      </p:cBhvr>
                                    </p:animEffect>
                                    <p:anim calcmode="lin" valueType="num">
                                      <p:cBhvr>
                                        <p:cTn id="34" dur="3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59">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400"/>
                                  </p:stCondLst>
                                  <p:childTnLst>
                                    <p:set>
                                      <p:cBhvr>
                                        <p:cTn id="37" dur="1" fill="hold">
                                          <p:stCondLst>
                                            <p:cond delay="0"/>
                                          </p:stCondLst>
                                        </p:cTn>
                                        <p:tgtEl>
                                          <p:spTgt spid="60">
                                            <p:txEl>
                                              <p:pRg st="0" end="0"/>
                                            </p:txEl>
                                          </p:spTgt>
                                        </p:tgtEl>
                                        <p:attrNameLst>
                                          <p:attrName>style.visibility</p:attrName>
                                        </p:attrNameLst>
                                      </p:cBhvr>
                                      <p:to>
                                        <p:strVal val="visible"/>
                                      </p:to>
                                    </p:set>
                                    <p:animEffect transition="in" filter="fade">
                                      <p:cBhvr>
                                        <p:cTn id="38" dur="300"/>
                                        <p:tgtEl>
                                          <p:spTgt spid="60">
                                            <p:txEl>
                                              <p:pRg st="0" end="0"/>
                                            </p:txEl>
                                          </p:spTgt>
                                        </p:tgtEl>
                                      </p:cBhvr>
                                    </p:animEffect>
                                    <p:anim calcmode="lin" valueType="num">
                                      <p:cBhvr>
                                        <p:cTn id="39" dur="3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40" dur="300" fill="hold"/>
                                        <p:tgtEl>
                                          <p:spTgt spid="60">
                                            <p:txEl>
                                              <p:pRg st="0" end="0"/>
                                            </p:txEl>
                                          </p:spTgt>
                                        </p:tgtEl>
                                        <p:attrNameLst>
                                          <p:attrName>ppt_y</p:attrName>
                                        </p:attrNameLst>
                                      </p:cBhvr>
                                      <p:tavLst>
                                        <p:tav tm="0">
                                          <p:val>
                                            <p:strVal val="#ppt_y+.1"/>
                                          </p:val>
                                        </p:tav>
                                        <p:tav tm="100000">
                                          <p:val>
                                            <p:strVal val="#ppt_y"/>
                                          </p:val>
                                        </p:tav>
                                      </p:tavLst>
                                    </p:anim>
                                  </p:childTnLst>
                                </p:cTn>
                              </p:par>
                              <p:par>
                                <p:cTn id="41" presetID="2" presetClass="entr" presetSubtype="4" decel="100000" fill="hold" grpId="0" nodeType="withEffect">
                                  <p:stCondLst>
                                    <p:cond delay="200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42" presetClass="entr" presetSubtype="0" fill="hold" grpId="0" nodeType="withEffect">
                                  <p:stCondLst>
                                    <p:cond delay="2400"/>
                                  </p:stCondLst>
                                  <p:childTnLst>
                                    <p:set>
                                      <p:cBhvr>
                                        <p:cTn id="50" dur="1" fill="hold">
                                          <p:stCondLst>
                                            <p:cond delay="0"/>
                                          </p:stCondLst>
                                        </p:cTn>
                                        <p:tgtEl>
                                          <p:spTgt spid="53">
                                            <p:txEl>
                                              <p:pRg st="0" end="0"/>
                                            </p:txEl>
                                          </p:spTgt>
                                        </p:tgtEl>
                                        <p:attrNameLst>
                                          <p:attrName>style.visibility</p:attrName>
                                        </p:attrNameLst>
                                      </p:cBhvr>
                                      <p:to>
                                        <p:strVal val="visible"/>
                                      </p:to>
                                    </p:set>
                                    <p:animEffect transition="in" filter="fade">
                                      <p:cBhvr>
                                        <p:cTn id="51" dur="300"/>
                                        <p:tgtEl>
                                          <p:spTgt spid="53">
                                            <p:txEl>
                                              <p:pRg st="0" end="0"/>
                                            </p:txEl>
                                          </p:spTgt>
                                        </p:tgtEl>
                                      </p:cBhvr>
                                    </p:animEffect>
                                    <p:anim calcmode="lin" valueType="num">
                                      <p:cBhvr>
                                        <p:cTn id="52" dur="3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53" dur="300" fill="hold"/>
                                        <p:tgtEl>
                                          <p:spTgt spid="53">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500"/>
                                  </p:stCondLst>
                                  <p:childTnLst>
                                    <p:set>
                                      <p:cBhvr>
                                        <p:cTn id="55" dur="1" fill="hold">
                                          <p:stCondLst>
                                            <p:cond delay="0"/>
                                          </p:stCondLst>
                                        </p:cTn>
                                        <p:tgtEl>
                                          <p:spTgt spid="54">
                                            <p:txEl>
                                              <p:pRg st="0" end="0"/>
                                            </p:txEl>
                                          </p:spTgt>
                                        </p:tgtEl>
                                        <p:attrNameLst>
                                          <p:attrName>style.visibility</p:attrName>
                                        </p:attrNameLst>
                                      </p:cBhvr>
                                      <p:to>
                                        <p:strVal val="visible"/>
                                      </p:to>
                                    </p:set>
                                    <p:animEffect transition="in" filter="fade">
                                      <p:cBhvr>
                                        <p:cTn id="56" dur="300"/>
                                        <p:tgtEl>
                                          <p:spTgt spid="54">
                                            <p:txEl>
                                              <p:pRg st="0" end="0"/>
                                            </p:txEl>
                                          </p:spTgt>
                                        </p:tgtEl>
                                      </p:cBhvr>
                                    </p:animEffect>
                                    <p:anim calcmode="lin" valueType="num">
                                      <p:cBhvr>
                                        <p:cTn id="57" dur="3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58" dur="300" fill="hold"/>
                                        <p:tgtEl>
                                          <p:spTgt spid="54">
                                            <p:txEl>
                                              <p:pRg st="0" end="0"/>
                                            </p:txEl>
                                          </p:spTgt>
                                        </p:tgtEl>
                                        <p:attrNameLst>
                                          <p:attrName>ppt_y</p:attrName>
                                        </p:attrNameLst>
                                      </p:cBhvr>
                                      <p:tavLst>
                                        <p:tav tm="0">
                                          <p:val>
                                            <p:strVal val="#ppt_y+.1"/>
                                          </p:val>
                                        </p:tav>
                                        <p:tav tm="100000">
                                          <p:val>
                                            <p:strVal val="#ppt_y"/>
                                          </p:val>
                                        </p:tav>
                                      </p:tavLst>
                                    </p:anim>
                                  </p:childTnLst>
                                </p:cTn>
                              </p:par>
                              <p:par>
                                <p:cTn id="59" presetID="2" presetClass="entr" presetSubtype="4" decel="100000" fill="hold" grpId="0" nodeType="withEffect">
                                  <p:stCondLst>
                                    <p:cond delay="300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fill="hold"/>
                                        <p:tgtEl>
                                          <p:spTgt spid="40"/>
                                        </p:tgtEl>
                                        <p:attrNameLst>
                                          <p:attrName>ppt_x</p:attrName>
                                        </p:attrNameLst>
                                      </p:cBhvr>
                                      <p:tavLst>
                                        <p:tav tm="0">
                                          <p:val>
                                            <p:strVal val="#ppt_x"/>
                                          </p:val>
                                        </p:tav>
                                        <p:tav tm="100000">
                                          <p:val>
                                            <p:strVal val="#ppt_x"/>
                                          </p:val>
                                        </p:tav>
                                      </p:tavLst>
                                    </p:anim>
                                    <p:anim calcmode="lin" valueType="num">
                                      <p:cBhvr additive="base">
                                        <p:cTn id="62" dur="500" fill="hold"/>
                                        <p:tgtEl>
                                          <p:spTgt spid="40"/>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30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par>
                                <p:cTn id="67" presetID="42" presetClass="entr" presetSubtype="0" fill="hold" grpId="0" nodeType="withEffect">
                                  <p:stCondLst>
                                    <p:cond delay="3400"/>
                                  </p:stCondLst>
                                  <p:childTnLst>
                                    <p:set>
                                      <p:cBhvr>
                                        <p:cTn id="68" dur="1" fill="hold">
                                          <p:stCondLst>
                                            <p:cond delay="0"/>
                                          </p:stCondLst>
                                        </p:cTn>
                                        <p:tgtEl>
                                          <p:spTgt spid="61">
                                            <p:txEl>
                                              <p:pRg st="0" end="0"/>
                                            </p:txEl>
                                          </p:spTgt>
                                        </p:tgtEl>
                                        <p:attrNameLst>
                                          <p:attrName>style.visibility</p:attrName>
                                        </p:attrNameLst>
                                      </p:cBhvr>
                                      <p:to>
                                        <p:strVal val="visible"/>
                                      </p:to>
                                    </p:set>
                                    <p:animEffect transition="in" filter="fade">
                                      <p:cBhvr>
                                        <p:cTn id="69" dur="300"/>
                                        <p:tgtEl>
                                          <p:spTgt spid="61">
                                            <p:txEl>
                                              <p:pRg st="0" end="0"/>
                                            </p:txEl>
                                          </p:spTgt>
                                        </p:tgtEl>
                                      </p:cBhvr>
                                    </p:animEffect>
                                    <p:anim calcmode="lin" valueType="num">
                                      <p:cBhvr>
                                        <p:cTn id="70" dur="3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71" dur="300" fill="hold"/>
                                        <p:tgtEl>
                                          <p:spTgt spid="61">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3500"/>
                                  </p:stCondLst>
                                  <p:childTnLst>
                                    <p:set>
                                      <p:cBhvr>
                                        <p:cTn id="73" dur="1" fill="hold">
                                          <p:stCondLst>
                                            <p:cond delay="0"/>
                                          </p:stCondLst>
                                        </p:cTn>
                                        <p:tgtEl>
                                          <p:spTgt spid="62">
                                            <p:txEl>
                                              <p:pRg st="0" end="0"/>
                                            </p:txEl>
                                          </p:spTgt>
                                        </p:tgtEl>
                                        <p:attrNameLst>
                                          <p:attrName>style.visibility</p:attrName>
                                        </p:attrNameLst>
                                      </p:cBhvr>
                                      <p:to>
                                        <p:strVal val="visible"/>
                                      </p:to>
                                    </p:set>
                                    <p:animEffect transition="in" filter="fade">
                                      <p:cBhvr>
                                        <p:cTn id="74" dur="300"/>
                                        <p:tgtEl>
                                          <p:spTgt spid="62">
                                            <p:txEl>
                                              <p:pRg st="0" end="0"/>
                                            </p:txEl>
                                          </p:spTgt>
                                        </p:tgtEl>
                                      </p:cBhvr>
                                    </p:animEffect>
                                    <p:anim calcmode="lin" valueType="num">
                                      <p:cBhvr>
                                        <p:cTn id="75" dur="3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76" dur="300" fill="hold"/>
                                        <p:tgtEl>
                                          <p:spTgt spid="6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10" grpId="0" build="p">
        <p:tmplLst>
          <p:tmpl lvl="1">
            <p:tnLst>
              <p:par>
                <p:cTn presetID="42"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300"/>
                        <p:tgtEl>
                          <p:spTgt spid="10"/>
                        </p:tgtEl>
                      </p:cBhvr>
                    </p:animEffect>
                    <p:anim calcmode="lin" valueType="num">
                      <p:cBhvr>
                        <p:cTn dur="300" fill="hold"/>
                        <p:tgtEl>
                          <p:spTgt spid="10"/>
                        </p:tgtEl>
                        <p:attrNameLst>
                          <p:attrName>ppt_x</p:attrName>
                        </p:attrNameLst>
                      </p:cBhvr>
                      <p:tavLst>
                        <p:tav tm="0">
                          <p:val>
                            <p:strVal val="#ppt_x"/>
                          </p:val>
                        </p:tav>
                        <p:tav tm="100000">
                          <p:val>
                            <p:strVal val="#ppt_x"/>
                          </p:val>
                        </p:tav>
                      </p:tavLst>
                    </p:anim>
                    <p:anim calcmode="lin" valueType="num">
                      <p:cBhvr>
                        <p:cTn dur="3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42" presetClass="entr" presetSubtype="0" fill="hold" nodeType="withEffect">
                  <p:stCondLst>
                    <p:cond delay="2400"/>
                  </p:stCondLst>
                  <p:childTnLst>
                    <p:set>
                      <p:cBhvr>
                        <p:cTn dur="1" fill="hold">
                          <p:stCondLst>
                            <p:cond delay="0"/>
                          </p:stCondLst>
                        </p:cTn>
                        <p:tgtEl>
                          <p:spTgt spid="53"/>
                        </p:tgtEl>
                        <p:attrNameLst>
                          <p:attrName>style.visibility</p:attrName>
                        </p:attrNameLst>
                      </p:cBhvr>
                      <p:to>
                        <p:strVal val="visible"/>
                      </p:to>
                    </p:set>
                    <p:animEffect transition="in" filter="fade">
                      <p:cBhvr>
                        <p:cTn dur="300"/>
                        <p:tgtEl>
                          <p:spTgt spid="53"/>
                        </p:tgtEl>
                      </p:cBhvr>
                    </p:animEffect>
                    <p:anim calcmode="lin" valueType="num">
                      <p:cBhvr>
                        <p:cTn dur="300" fill="hold"/>
                        <p:tgtEl>
                          <p:spTgt spid="53"/>
                        </p:tgtEl>
                        <p:attrNameLst>
                          <p:attrName>ppt_x</p:attrName>
                        </p:attrNameLst>
                      </p:cBhvr>
                      <p:tavLst>
                        <p:tav tm="0">
                          <p:val>
                            <p:strVal val="#ppt_x"/>
                          </p:val>
                        </p:tav>
                        <p:tav tm="100000">
                          <p:val>
                            <p:strVal val="#ppt_x"/>
                          </p:val>
                        </p:tav>
                      </p:tavLst>
                    </p:anim>
                    <p:anim calcmode="lin" valueType="num">
                      <p:cBhvr>
                        <p:cTn dur="3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500"/>
                  </p:stCondLst>
                  <p:childTnLst>
                    <p:set>
                      <p:cBhvr>
                        <p:cTn dur="1" fill="hold">
                          <p:stCondLst>
                            <p:cond delay="0"/>
                          </p:stCondLst>
                        </p:cTn>
                        <p:tgtEl>
                          <p:spTgt spid="54"/>
                        </p:tgtEl>
                        <p:attrNameLst>
                          <p:attrName>style.visibility</p:attrName>
                        </p:attrNameLst>
                      </p:cBhvr>
                      <p:to>
                        <p:strVal val="visible"/>
                      </p:to>
                    </p:set>
                    <p:animEffect transition="in" filter="fade">
                      <p:cBhvr>
                        <p:cTn dur="300"/>
                        <p:tgtEl>
                          <p:spTgt spid="54"/>
                        </p:tgtEl>
                      </p:cBhvr>
                    </p:animEffect>
                    <p:anim calcmode="lin" valueType="num">
                      <p:cBhvr>
                        <p:cTn dur="300" fill="hold"/>
                        <p:tgtEl>
                          <p:spTgt spid="54"/>
                        </p:tgtEl>
                        <p:attrNameLst>
                          <p:attrName>ppt_x</p:attrName>
                        </p:attrNameLst>
                      </p:cBhvr>
                      <p:tavLst>
                        <p:tav tm="0">
                          <p:val>
                            <p:strVal val="#ppt_x"/>
                          </p:val>
                        </p:tav>
                        <p:tav tm="100000">
                          <p:val>
                            <p:strVal val="#ppt_x"/>
                          </p:val>
                        </p:tav>
                      </p:tavLst>
                    </p:anim>
                    <p:anim calcmode="lin" valueType="num">
                      <p:cBhvr>
                        <p:cTn dur="300" fill="hold"/>
                        <p:tgtEl>
                          <p:spTgt spid="54"/>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42" presetClass="entr" presetSubtype="0" fill="hold" nodeType="withEffect">
                  <p:stCondLst>
                    <p:cond delay="1300"/>
                  </p:stCondLst>
                  <p:childTnLst>
                    <p:set>
                      <p:cBhvr>
                        <p:cTn dur="1" fill="hold">
                          <p:stCondLst>
                            <p:cond delay="0"/>
                          </p:stCondLst>
                        </p:cTn>
                        <p:tgtEl>
                          <p:spTgt spid="59"/>
                        </p:tgtEl>
                        <p:attrNameLst>
                          <p:attrName>style.visibility</p:attrName>
                        </p:attrNameLst>
                      </p:cBhvr>
                      <p:to>
                        <p:strVal val="visible"/>
                      </p:to>
                    </p:set>
                    <p:animEffect transition="in" filter="fade">
                      <p:cBhvr>
                        <p:cTn dur="300"/>
                        <p:tgtEl>
                          <p:spTgt spid="59"/>
                        </p:tgtEl>
                      </p:cBhvr>
                    </p:animEffect>
                    <p:anim calcmode="lin" valueType="num">
                      <p:cBhvr>
                        <p:cTn dur="300" fill="hold"/>
                        <p:tgtEl>
                          <p:spTgt spid="59"/>
                        </p:tgtEl>
                        <p:attrNameLst>
                          <p:attrName>ppt_x</p:attrName>
                        </p:attrNameLst>
                      </p:cBhvr>
                      <p:tavLst>
                        <p:tav tm="0">
                          <p:val>
                            <p:strVal val="#ppt_x"/>
                          </p:val>
                        </p:tav>
                        <p:tav tm="100000">
                          <p:val>
                            <p:strVal val="#ppt_x"/>
                          </p:val>
                        </p:tav>
                      </p:tavLst>
                    </p:anim>
                    <p:anim calcmode="lin" valueType="num">
                      <p:cBhvr>
                        <p:cTn dur="3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1400"/>
                  </p:stCondLst>
                  <p:childTnLst>
                    <p:set>
                      <p:cBhvr>
                        <p:cTn dur="1" fill="hold">
                          <p:stCondLst>
                            <p:cond delay="0"/>
                          </p:stCondLst>
                        </p:cTn>
                        <p:tgtEl>
                          <p:spTgt spid="60"/>
                        </p:tgtEl>
                        <p:attrNameLst>
                          <p:attrName>style.visibility</p:attrName>
                        </p:attrNameLst>
                      </p:cBhvr>
                      <p:to>
                        <p:strVal val="visible"/>
                      </p:to>
                    </p:set>
                    <p:animEffect transition="in" filter="fade">
                      <p:cBhvr>
                        <p:cTn dur="300"/>
                        <p:tgtEl>
                          <p:spTgt spid="60"/>
                        </p:tgtEl>
                      </p:cBhvr>
                    </p:animEffect>
                    <p:anim calcmode="lin" valueType="num">
                      <p:cBhvr>
                        <p:cTn dur="300" fill="hold"/>
                        <p:tgtEl>
                          <p:spTgt spid="60"/>
                        </p:tgtEl>
                        <p:attrNameLst>
                          <p:attrName>ppt_x</p:attrName>
                        </p:attrNameLst>
                      </p:cBhvr>
                      <p:tavLst>
                        <p:tav tm="0">
                          <p:val>
                            <p:strVal val="#ppt_x"/>
                          </p:val>
                        </p:tav>
                        <p:tav tm="100000">
                          <p:val>
                            <p:strVal val="#ppt_x"/>
                          </p:val>
                        </p:tav>
                      </p:tavLst>
                    </p:anim>
                    <p:anim calcmode="lin" valueType="num">
                      <p:cBhvr>
                        <p:cTn dur="3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42" presetClass="entr" presetSubtype="0" fill="hold" nodeType="withEffect">
                  <p:stCondLst>
                    <p:cond delay="3400"/>
                  </p:stCondLst>
                  <p:childTnLst>
                    <p:set>
                      <p:cBhvr>
                        <p:cTn dur="1" fill="hold">
                          <p:stCondLst>
                            <p:cond delay="0"/>
                          </p:stCondLst>
                        </p:cTn>
                        <p:tgtEl>
                          <p:spTgt spid="61"/>
                        </p:tgtEl>
                        <p:attrNameLst>
                          <p:attrName>style.visibility</p:attrName>
                        </p:attrNameLst>
                      </p:cBhvr>
                      <p:to>
                        <p:strVal val="visible"/>
                      </p:to>
                    </p:set>
                    <p:animEffect transition="in" filter="fade">
                      <p:cBhvr>
                        <p:cTn dur="300"/>
                        <p:tgtEl>
                          <p:spTgt spid="61"/>
                        </p:tgtEl>
                      </p:cBhvr>
                    </p:animEffect>
                    <p:anim calcmode="lin" valueType="num">
                      <p:cBhvr>
                        <p:cTn dur="300" fill="hold"/>
                        <p:tgtEl>
                          <p:spTgt spid="61"/>
                        </p:tgtEl>
                        <p:attrNameLst>
                          <p:attrName>ppt_x</p:attrName>
                        </p:attrNameLst>
                      </p:cBhvr>
                      <p:tavLst>
                        <p:tav tm="0">
                          <p:val>
                            <p:strVal val="#ppt_x"/>
                          </p:val>
                        </p:tav>
                        <p:tav tm="100000">
                          <p:val>
                            <p:strVal val="#ppt_x"/>
                          </p:val>
                        </p:tav>
                      </p:tavLst>
                    </p:anim>
                    <p:anim calcmode="lin" valueType="num">
                      <p:cBhvr>
                        <p:cTn dur="300" fill="hold"/>
                        <p:tgtEl>
                          <p:spTgt spid="61"/>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42" presetClass="entr" presetSubtype="0" fill="hold" nodeType="withEffect">
                  <p:stCondLst>
                    <p:cond delay="350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anim calcmode="lin" valueType="num">
                      <p:cBhvr>
                        <p:cTn dur="300" fill="hold"/>
                        <p:tgtEl>
                          <p:spTgt spid="62"/>
                        </p:tgtEl>
                        <p:attrNameLst>
                          <p:attrName>ppt_x</p:attrName>
                        </p:attrNameLst>
                      </p:cBhvr>
                      <p:tavLst>
                        <p:tav tm="0">
                          <p:val>
                            <p:strVal val="#ppt_x"/>
                          </p:val>
                        </p:tav>
                        <p:tav tm="100000">
                          <p:val>
                            <p:strVal val="#ppt_x"/>
                          </p:val>
                        </p:tav>
                      </p:tavLst>
                    </p:anim>
                    <p:anim calcmode="lin" valueType="num">
                      <p:cBhvr>
                        <p:cTn dur="300" fill="hold"/>
                        <p:tgtEl>
                          <p:spTgt spid="62"/>
                        </p:tgtEl>
                        <p:attrNameLst>
                          <p:attrName>ppt_y</p:attrName>
                        </p:attrNameLst>
                      </p:cBhvr>
                      <p:tavLst>
                        <p:tav tm="0">
                          <p:val>
                            <p:strVal val="#ppt_y+.1"/>
                          </p:val>
                        </p:tav>
                        <p:tav tm="100000">
                          <p:val>
                            <p:strVal val="#ppt_y"/>
                          </p:val>
                        </p:tav>
                      </p:tavLst>
                    </p:anim>
                  </p:childTnLst>
                </p:cTn>
              </p:par>
            </p:tnLst>
          </p:tmpl>
        </p:tmplLst>
      </p:bldP>
      <p:bldP spid="18" grpId="0" animBg="1"/>
      <p:bldP spid="21" grpId="0" animBg="1"/>
      <p:bldP spid="22" grpId="0" animBg="1"/>
      <p:bldP spid="23"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2_104">
    <p:spTree>
      <p:nvGrpSpPr>
        <p:cNvPr id="1" name=""/>
        <p:cNvGrpSpPr/>
        <p:nvPr/>
      </p:nvGrpSpPr>
      <p:grpSpPr>
        <a:xfrm>
          <a:off x="0" y="0"/>
          <a:ext cx="0" cy="0"/>
          <a:chOff x="0" y="0"/>
          <a:chExt cx="0" cy="0"/>
        </a:xfrm>
      </p:grpSpPr>
      <p:sp>
        <p:nvSpPr>
          <p:cNvPr id="20"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27" name="Freeform 11"/>
          <p:cNvSpPr/>
          <p:nvPr userDrawn="1"/>
        </p:nvSpPr>
        <p:spPr>
          <a:xfrm>
            <a:off x="11322845" y="2057717"/>
            <a:ext cx="1950243" cy="1714765"/>
          </a:xfrm>
          <a:custGeom>
            <a:avLst/>
            <a:gdLst>
              <a:gd name="connsiteX0" fmla="*/ 0 w 1066799"/>
              <a:gd name="connsiteY0" fmla="*/ 711200 h 711200"/>
              <a:gd name="connsiteX1" fmla="*/ 533400 w 1066799"/>
              <a:gd name="connsiteY1" fmla="*/ 0 h 711200"/>
              <a:gd name="connsiteX2" fmla="*/ 533400 w 1066799"/>
              <a:gd name="connsiteY2" fmla="*/ 0 h 711200"/>
              <a:gd name="connsiteX3" fmla="*/ 1066799 w 1066799"/>
              <a:gd name="connsiteY3" fmla="*/ 711200 h 711200"/>
              <a:gd name="connsiteX4" fmla="*/ 0 w 10667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99" h="711200">
                <a:moveTo>
                  <a:pt x="0" y="711200"/>
                </a:moveTo>
                <a:lnTo>
                  <a:pt x="533400" y="0"/>
                </a:lnTo>
                <a:lnTo>
                  <a:pt x="533400" y="0"/>
                </a:lnTo>
                <a:lnTo>
                  <a:pt x="1066799" y="711200"/>
                </a:lnTo>
                <a:lnTo>
                  <a:pt x="0" y="711200"/>
                </a:lnTo>
                <a:close/>
              </a:path>
            </a:pathLst>
          </a:custGeom>
          <a:solidFill>
            <a:schemeClr val="accent1"/>
          </a:solidFill>
          <a:ln>
            <a:noFill/>
          </a:ln>
        </p:spPr>
        <p:style>
          <a:lnRef idx="2">
            <a:schemeClr val="lt1">
              <a:hueOff val="0"/>
              <a:satOff val="0"/>
              <a:lumOff val="0"/>
              <a:alphaOff val="0"/>
            </a:schemeClr>
          </a:lnRef>
          <a:fillRef idx="1">
            <a:schemeClr val="accent5">
              <a:shade val="80000"/>
              <a:hueOff val="0"/>
              <a:satOff val="0"/>
              <a:lumOff val="0"/>
              <a:alphaOff val="0"/>
            </a:schemeClr>
          </a:fillRef>
          <a:effectRef idx="0">
            <a:schemeClr val="accent5">
              <a:shade val="80000"/>
              <a:hueOff val="0"/>
              <a:satOff val="0"/>
              <a:lumOff val="0"/>
              <a:alphaOff val="0"/>
            </a:schemeClr>
          </a:effectRef>
          <a:fontRef idx="minor">
            <a:schemeClr val="lt1"/>
          </a:fontRef>
        </p:style>
        <p:txBody>
          <a:bodyPr spcFirstLastPara="0" vert="horz" wrap="square" lIns="53340" tIns="53340" rIns="53340" bIns="53340" numCol="1" spcCol="1270" anchor="ctr" anchorCtr="0">
            <a:noAutofit/>
          </a:bodyPr>
          <a:lstStyle/>
          <a:p>
            <a:pPr algn="ctr" defTabSz="2488542">
              <a:lnSpc>
                <a:spcPct val="90000"/>
              </a:lnSpc>
              <a:spcBef>
                <a:spcPct val="0"/>
              </a:spcBef>
              <a:spcAft>
                <a:spcPct val="35000"/>
              </a:spcAft>
            </a:pPr>
            <a:endParaRPr lang="en-US" sz="5549" dirty="0">
              <a:solidFill>
                <a:schemeClr val="bg1"/>
              </a:solidFill>
              <a:latin typeface="U.S. 101" pitchFamily="2" charset="0"/>
            </a:endParaRPr>
          </a:p>
        </p:txBody>
      </p:sp>
      <p:sp>
        <p:nvSpPr>
          <p:cNvPr id="28" name="Freeform 7"/>
          <p:cNvSpPr/>
          <p:nvPr userDrawn="1"/>
        </p:nvSpPr>
        <p:spPr>
          <a:xfrm>
            <a:off x="10344161" y="3772482"/>
            <a:ext cx="3905250" cy="1714765"/>
          </a:xfrm>
          <a:custGeom>
            <a:avLst/>
            <a:gdLst>
              <a:gd name="connsiteX0" fmla="*/ 0 w 2133599"/>
              <a:gd name="connsiteY0" fmla="*/ 711200 h 711200"/>
              <a:gd name="connsiteX1" fmla="*/ 533400 w 2133599"/>
              <a:gd name="connsiteY1" fmla="*/ 0 h 711200"/>
              <a:gd name="connsiteX2" fmla="*/ 1600199 w 2133599"/>
              <a:gd name="connsiteY2" fmla="*/ 0 h 711200"/>
              <a:gd name="connsiteX3" fmla="*/ 2133599 w 2133599"/>
              <a:gd name="connsiteY3" fmla="*/ 711200 h 711200"/>
              <a:gd name="connsiteX4" fmla="*/ 0 w 21335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9" h="711200">
                <a:moveTo>
                  <a:pt x="0" y="711200"/>
                </a:moveTo>
                <a:lnTo>
                  <a:pt x="533400" y="0"/>
                </a:lnTo>
                <a:lnTo>
                  <a:pt x="1600199" y="0"/>
                </a:lnTo>
                <a:lnTo>
                  <a:pt x="2133599" y="711200"/>
                </a:lnTo>
                <a:lnTo>
                  <a:pt x="0" y="711200"/>
                </a:lnTo>
                <a:close/>
              </a:path>
            </a:pathLst>
          </a:custGeom>
          <a:solidFill>
            <a:schemeClr val="tx1">
              <a:alpha val="20000"/>
            </a:schemeClr>
          </a:solidFill>
          <a:ln>
            <a:noFill/>
          </a:ln>
        </p:spPr>
        <p:style>
          <a:lnRef idx="2">
            <a:schemeClr val="lt1">
              <a:hueOff val="0"/>
              <a:satOff val="0"/>
              <a:lumOff val="0"/>
              <a:alphaOff val="0"/>
            </a:schemeClr>
          </a:lnRef>
          <a:fillRef idx="1">
            <a:schemeClr val="accent5">
              <a:shade val="80000"/>
              <a:hueOff val="68408"/>
              <a:satOff val="-746"/>
              <a:lumOff val="8526"/>
              <a:alphaOff val="0"/>
            </a:schemeClr>
          </a:fillRef>
          <a:effectRef idx="0">
            <a:schemeClr val="accent5">
              <a:shade val="80000"/>
              <a:hueOff val="68408"/>
              <a:satOff val="-746"/>
              <a:lumOff val="8526"/>
              <a:alphaOff val="0"/>
            </a:schemeClr>
          </a:effectRef>
          <a:fontRef idx="minor">
            <a:schemeClr val="lt1"/>
          </a:fontRef>
        </p:style>
        <p:txBody>
          <a:bodyPr spcFirstLastPara="0" vert="horz" wrap="square" lIns="817739" tIns="71108" rIns="817736" bIns="71108" numCol="1" spcCol="1693" anchor="ctr" anchorCtr="0">
            <a:noAutofit/>
          </a:bodyPr>
          <a:lstStyle/>
          <a:p>
            <a:pPr algn="ctr" defTabSz="2488542">
              <a:lnSpc>
                <a:spcPct val="90000"/>
              </a:lnSpc>
              <a:spcBef>
                <a:spcPct val="0"/>
              </a:spcBef>
              <a:spcAft>
                <a:spcPct val="35000"/>
              </a:spcAft>
            </a:pPr>
            <a:endParaRPr lang="en-US" sz="4800" dirty="0">
              <a:solidFill>
                <a:schemeClr val="bg1"/>
              </a:solidFill>
              <a:latin typeface="U.S. 101" pitchFamily="2" charset="0"/>
            </a:endParaRPr>
          </a:p>
        </p:txBody>
      </p:sp>
      <p:sp>
        <p:nvSpPr>
          <p:cNvPr id="29" name="Freeform 8"/>
          <p:cNvSpPr/>
          <p:nvPr userDrawn="1"/>
        </p:nvSpPr>
        <p:spPr>
          <a:xfrm>
            <a:off x="9372602" y="5487247"/>
            <a:ext cx="5848352" cy="1714765"/>
          </a:xfrm>
          <a:custGeom>
            <a:avLst/>
            <a:gdLst>
              <a:gd name="connsiteX0" fmla="*/ 0 w 3200400"/>
              <a:gd name="connsiteY0" fmla="*/ 711200 h 711200"/>
              <a:gd name="connsiteX1" fmla="*/ 533400 w 3200400"/>
              <a:gd name="connsiteY1" fmla="*/ 0 h 711200"/>
              <a:gd name="connsiteX2" fmla="*/ 2667000 w 3200400"/>
              <a:gd name="connsiteY2" fmla="*/ 0 h 711200"/>
              <a:gd name="connsiteX3" fmla="*/ 3200400 w 3200400"/>
              <a:gd name="connsiteY3" fmla="*/ 711200 h 711200"/>
              <a:gd name="connsiteX4" fmla="*/ 0 w 3200400"/>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711200">
                <a:moveTo>
                  <a:pt x="0" y="711200"/>
                </a:moveTo>
                <a:lnTo>
                  <a:pt x="533400" y="0"/>
                </a:lnTo>
                <a:lnTo>
                  <a:pt x="2667000" y="0"/>
                </a:lnTo>
                <a:lnTo>
                  <a:pt x="3200400" y="711200"/>
                </a:lnTo>
                <a:lnTo>
                  <a:pt x="0" y="711200"/>
                </a:lnTo>
                <a:close/>
              </a:path>
            </a:pathLst>
          </a:custGeom>
          <a:solidFill>
            <a:schemeClr val="tx1">
              <a:alpha val="40000"/>
            </a:schemeClr>
          </a:solidFill>
          <a:ln>
            <a:noFill/>
          </a:ln>
        </p:spPr>
        <p:style>
          <a:lnRef idx="2">
            <a:schemeClr val="lt1">
              <a:hueOff val="0"/>
              <a:satOff val="0"/>
              <a:lumOff val="0"/>
              <a:alphaOff val="0"/>
            </a:schemeClr>
          </a:lnRef>
          <a:fillRef idx="1">
            <a:schemeClr val="accent5">
              <a:shade val="80000"/>
              <a:hueOff val="136816"/>
              <a:satOff val="-1492"/>
              <a:lumOff val="17053"/>
              <a:alphaOff val="0"/>
            </a:schemeClr>
          </a:fillRef>
          <a:effectRef idx="0">
            <a:schemeClr val="accent5">
              <a:shade val="80000"/>
              <a:hueOff val="136816"/>
              <a:satOff val="-1492"/>
              <a:lumOff val="17053"/>
              <a:alphaOff val="0"/>
            </a:schemeClr>
          </a:effectRef>
          <a:fontRef idx="minor">
            <a:schemeClr val="lt1"/>
          </a:fontRef>
        </p:style>
        <p:txBody>
          <a:bodyPr spcFirstLastPara="0" vert="horz" wrap="square" lIns="1191053" tIns="71108" rIns="1191053" bIns="71108" numCol="1" spcCol="1693" anchor="ctr" anchorCtr="0">
            <a:noAutofit/>
          </a:bodyPr>
          <a:lstStyle/>
          <a:p>
            <a:pPr algn="ctr" defTabSz="2488542">
              <a:lnSpc>
                <a:spcPct val="90000"/>
              </a:lnSpc>
              <a:spcBef>
                <a:spcPct val="0"/>
              </a:spcBef>
              <a:spcAft>
                <a:spcPct val="35000"/>
              </a:spcAft>
            </a:pPr>
            <a:endParaRPr lang="en-US" sz="4800" dirty="0">
              <a:solidFill>
                <a:schemeClr val="bg1"/>
              </a:solidFill>
              <a:latin typeface="U.S. 101" pitchFamily="2" charset="0"/>
            </a:endParaRPr>
          </a:p>
        </p:txBody>
      </p:sp>
      <p:sp>
        <p:nvSpPr>
          <p:cNvPr id="30" name="Freeform 9"/>
          <p:cNvSpPr/>
          <p:nvPr userDrawn="1"/>
        </p:nvSpPr>
        <p:spPr>
          <a:xfrm>
            <a:off x="8401052" y="7202011"/>
            <a:ext cx="7795262" cy="1714765"/>
          </a:xfrm>
          <a:custGeom>
            <a:avLst/>
            <a:gdLst>
              <a:gd name="connsiteX0" fmla="*/ 0 w 4267199"/>
              <a:gd name="connsiteY0" fmla="*/ 711200 h 711200"/>
              <a:gd name="connsiteX1" fmla="*/ 533400 w 4267199"/>
              <a:gd name="connsiteY1" fmla="*/ 0 h 711200"/>
              <a:gd name="connsiteX2" fmla="*/ 3733799 w 4267199"/>
              <a:gd name="connsiteY2" fmla="*/ 0 h 711200"/>
              <a:gd name="connsiteX3" fmla="*/ 4267199 w 4267199"/>
              <a:gd name="connsiteY3" fmla="*/ 711200 h 711200"/>
              <a:gd name="connsiteX4" fmla="*/ 0 w 4267199"/>
              <a:gd name="connsiteY4" fmla="*/ 71120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99" h="711200">
                <a:moveTo>
                  <a:pt x="0" y="711200"/>
                </a:moveTo>
                <a:lnTo>
                  <a:pt x="533400" y="0"/>
                </a:lnTo>
                <a:lnTo>
                  <a:pt x="3733799" y="0"/>
                </a:lnTo>
                <a:lnTo>
                  <a:pt x="4267199" y="711200"/>
                </a:lnTo>
                <a:lnTo>
                  <a:pt x="0" y="711200"/>
                </a:lnTo>
                <a:close/>
              </a:path>
            </a:pathLst>
          </a:custGeom>
          <a:solidFill>
            <a:schemeClr val="tx1">
              <a:alpha val="60000"/>
            </a:schemeClr>
          </a:solidFill>
          <a:ln>
            <a:noFill/>
          </a:ln>
        </p:spPr>
        <p:style>
          <a:lnRef idx="2">
            <a:schemeClr val="lt1">
              <a:hueOff val="0"/>
              <a:satOff val="0"/>
              <a:lumOff val="0"/>
              <a:alphaOff val="0"/>
            </a:schemeClr>
          </a:lnRef>
          <a:fillRef idx="1">
            <a:schemeClr val="accent5">
              <a:shade val="80000"/>
              <a:hueOff val="205224"/>
              <a:satOff val="-2238"/>
              <a:lumOff val="25579"/>
              <a:alphaOff val="0"/>
            </a:schemeClr>
          </a:fillRef>
          <a:effectRef idx="0">
            <a:schemeClr val="accent5">
              <a:shade val="80000"/>
              <a:hueOff val="205224"/>
              <a:satOff val="-2238"/>
              <a:lumOff val="25579"/>
              <a:alphaOff val="0"/>
            </a:schemeClr>
          </a:effectRef>
          <a:fontRef idx="minor">
            <a:schemeClr val="lt1"/>
          </a:fontRef>
        </p:style>
        <p:txBody>
          <a:bodyPr spcFirstLastPara="0" vert="horz" wrap="square" lIns="1564364" tIns="71108" rIns="1564367" bIns="71108" numCol="1" spcCol="1693" anchor="ctr" anchorCtr="0">
            <a:noAutofit/>
          </a:bodyPr>
          <a:lstStyle/>
          <a:p>
            <a:pPr algn="ctr" defTabSz="2488542">
              <a:lnSpc>
                <a:spcPct val="90000"/>
              </a:lnSpc>
              <a:spcBef>
                <a:spcPct val="0"/>
              </a:spcBef>
              <a:spcAft>
                <a:spcPct val="35000"/>
              </a:spcAft>
            </a:pPr>
            <a:endParaRPr lang="en-US" sz="4800" dirty="0">
              <a:solidFill>
                <a:schemeClr val="bg1"/>
              </a:solidFill>
              <a:latin typeface="U.S. 101" pitchFamily="2" charset="0"/>
            </a:endParaRPr>
          </a:p>
        </p:txBody>
      </p:sp>
      <p:sp>
        <p:nvSpPr>
          <p:cNvPr id="10" name="Shape 427"/>
          <p:cNvSpPr>
            <a:spLocks noGrp="1"/>
          </p:cNvSpPr>
          <p:nvPr>
            <p:ph type="body" sz="quarter" idx="52" hasCustomPrompt="1"/>
          </p:nvPr>
        </p:nvSpPr>
        <p:spPr>
          <a:xfrm>
            <a:off x="1594151" y="7813791"/>
            <a:ext cx="1068088" cy="1536670"/>
          </a:xfrm>
          <a:prstGeom prst="rect">
            <a:avLst/>
          </a:prstGeom>
        </p:spPr>
        <p:txBody>
          <a:bodyPr lIns="0" tIns="0" rIns="0" anchor="t"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11" name="Текст 7"/>
          <p:cNvSpPr>
            <a:spLocks noGrp="1"/>
          </p:cNvSpPr>
          <p:nvPr>
            <p:ph type="body" sz="quarter" idx="38" hasCustomPrompt="1"/>
          </p:nvPr>
        </p:nvSpPr>
        <p:spPr>
          <a:xfrm>
            <a:off x="2756834" y="7813791"/>
            <a:ext cx="5400675" cy="1536666"/>
          </a:xfrm>
        </p:spPr>
        <p:txBody>
          <a:bodyPr lIns="0"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53" name="Shape 427"/>
          <p:cNvSpPr>
            <a:spLocks noGrp="1"/>
          </p:cNvSpPr>
          <p:nvPr>
            <p:ph type="body" sz="quarter" idx="53" hasCustomPrompt="1"/>
          </p:nvPr>
        </p:nvSpPr>
        <p:spPr>
          <a:xfrm>
            <a:off x="1594151" y="4259379"/>
            <a:ext cx="1068088" cy="1536661"/>
          </a:xfrm>
          <a:prstGeom prst="rect">
            <a:avLst/>
          </a:prstGeom>
        </p:spPr>
        <p:txBody>
          <a:bodyPr lIns="0" tIns="0" rIns="0" anchor="t"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54" name="Текст 7"/>
          <p:cNvSpPr>
            <a:spLocks noGrp="1"/>
          </p:cNvSpPr>
          <p:nvPr>
            <p:ph type="body" sz="quarter" idx="54" hasCustomPrompt="1"/>
          </p:nvPr>
        </p:nvSpPr>
        <p:spPr>
          <a:xfrm>
            <a:off x="2756835" y="4254970"/>
            <a:ext cx="5400675" cy="1536661"/>
          </a:xfrm>
        </p:spPr>
        <p:txBody>
          <a:bodyPr lIns="0"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59" name="Shape 427"/>
          <p:cNvSpPr>
            <a:spLocks noGrp="1"/>
          </p:cNvSpPr>
          <p:nvPr>
            <p:ph type="body" sz="quarter" idx="57" hasCustomPrompt="1"/>
          </p:nvPr>
        </p:nvSpPr>
        <p:spPr>
          <a:xfrm>
            <a:off x="1585792" y="6036584"/>
            <a:ext cx="1076447" cy="1536665"/>
          </a:xfrm>
          <a:prstGeom prst="rect">
            <a:avLst/>
          </a:prstGeom>
        </p:spPr>
        <p:txBody>
          <a:bodyPr lIns="0" tIns="0" rIns="0" anchor="t"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60" name="Текст 7"/>
          <p:cNvSpPr>
            <a:spLocks noGrp="1"/>
          </p:cNvSpPr>
          <p:nvPr>
            <p:ph type="body" sz="quarter" idx="58" hasCustomPrompt="1"/>
          </p:nvPr>
        </p:nvSpPr>
        <p:spPr>
          <a:xfrm>
            <a:off x="2756834" y="6034379"/>
            <a:ext cx="5400675" cy="1536665"/>
          </a:xfrm>
        </p:spPr>
        <p:txBody>
          <a:bodyPr lIns="0"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61" name="Shape 427"/>
          <p:cNvSpPr>
            <a:spLocks noGrp="1"/>
          </p:cNvSpPr>
          <p:nvPr>
            <p:ph type="body" sz="quarter" idx="59" hasCustomPrompt="1"/>
          </p:nvPr>
        </p:nvSpPr>
        <p:spPr>
          <a:xfrm>
            <a:off x="1591744" y="2506347"/>
            <a:ext cx="1070495" cy="1508296"/>
          </a:xfrm>
          <a:prstGeom prst="rect">
            <a:avLst/>
          </a:prstGeom>
        </p:spPr>
        <p:txBody>
          <a:bodyPr lIns="0" tIns="0" rIns="0" anchor="t"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62" name="Текст 7"/>
          <p:cNvSpPr>
            <a:spLocks noGrp="1"/>
          </p:cNvSpPr>
          <p:nvPr>
            <p:ph type="body" sz="quarter" idx="60" hasCustomPrompt="1"/>
          </p:nvPr>
        </p:nvSpPr>
        <p:spPr>
          <a:xfrm>
            <a:off x="2756834" y="2506326"/>
            <a:ext cx="5400675" cy="1500559"/>
          </a:xfrm>
        </p:spPr>
        <p:txBody>
          <a:bodyPr lIns="0" tIns="0" r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6"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8" name="Shape 427"/>
          <p:cNvSpPr>
            <a:spLocks noGrp="1"/>
          </p:cNvSpPr>
          <p:nvPr>
            <p:ph type="body" sz="quarter" idx="61" hasCustomPrompt="1"/>
          </p:nvPr>
        </p:nvSpPr>
        <p:spPr>
          <a:xfrm>
            <a:off x="3771422" y="530586"/>
            <a:ext cx="10773255" cy="1511797"/>
          </a:xfrm>
          <a:prstGeom prst="rect">
            <a:avLst/>
          </a:prstGeom>
        </p:spPr>
        <p:txBody>
          <a:bodyPr anchor="b" anchorCtr="0">
            <a:normAutofit/>
          </a:bodyPr>
          <a:lstStyle>
            <a:lvl1pPr algn="ctr">
              <a:lnSpc>
                <a:spcPct val="150000"/>
              </a:lnSpc>
              <a:defRPr sz="3000" b="1" spc="0">
                <a:solidFill>
                  <a:schemeClr val="tx1"/>
                </a:solidFill>
                <a:latin typeface="+mj-lt"/>
              </a:defRPr>
            </a:lvl1pPr>
          </a:lstStyle>
          <a:p>
            <a:pPr lvl="0"/>
            <a:r>
              <a:rPr lang="en-US" dirty="0"/>
              <a:t>H4 Title here</a:t>
            </a:r>
          </a:p>
        </p:txBody>
      </p:sp>
      <p:sp>
        <p:nvSpPr>
          <p:cNvPr id="21" name="Freeform 893"/>
          <p:cNvSpPr>
            <a:spLocks noChangeAspect="1" noEditPoints="1"/>
          </p:cNvSpPr>
          <p:nvPr userDrawn="1"/>
        </p:nvSpPr>
        <p:spPr bwMode="auto">
          <a:xfrm>
            <a:off x="12013426" y="4377864"/>
            <a:ext cx="566702" cy="504000"/>
          </a:xfrm>
          <a:custGeom>
            <a:avLst/>
            <a:gdLst>
              <a:gd name="T0" fmla="*/ 434 w 443"/>
              <a:gd name="T1" fmla="*/ 49 h 394"/>
              <a:gd name="T2" fmla="*/ 333 w 443"/>
              <a:gd name="T3" fmla="*/ 2 h 394"/>
              <a:gd name="T4" fmla="*/ 332 w 443"/>
              <a:gd name="T5" fmla="*/ 1 h 394"/>
              <a:gd name="T6" fmla="*/ 330 w 443"/>
              <a:gd name="T7" fmla="*/ 1 h 394"/>
              <a:gd name="T8" fmla="*/ 328 w 443"/>
              <a:gd name="T9" fmla="*/ 0 h 394"/>
              <a:gd name="T10" fmla="*/ 326 w 443"/>
              <a:gd name="T11" fmla="*/ 0 h 394"/>
              <a:gd name="T12" fmla="*/ 324 w 443"/>
              <a:gd name="T13" fmla="*/ 0 h 394"/>
              <a:gd name="T14" fmla="*/ 322 w 443"/>
              <a:gd name="T15" fmla="*/ 1 h 394"/>
              <a:gd name="T16" fmla="*/ 320 w 443"/>
              <a:gd name="T17" fmla="*/ 1 h 394"/>
              <a:gd name="T18" fmla="*/ 319 w 443"/>
              <a:gd name="T19" fmla="*/ 2 h 394"/>
              <a:gd name="T20" fmla="*/ 224 w 443"/>
              <a:gd name="T21" fmla="*/ 46 h 394"/>
              <a:gd name="T22" fmla="*/ 129 w 443"/>
              <a:gd name="T23" fmla="*/ 2 h 394"/>
              <a:gd name="T24" fmla="*/ 128 w 443"/>
              <a:gd name="T25" fmla="*/ 1 h 394"/>
              <a:gd name="T26" fmla="*/ 126 w 443"/>
              <a:gd name="T27" fmla="*/ 1 h 394"/>
              <a:gd name="T28" fmla="*/ 124 w 443"/>
              <a:gd name="T29" fmla="*/ 0 h 394"/>
              <a:gd name="T30" fmla="*/ 122 w 443"/>
              <a:gd name="T31" fmla="*/ 0 h 394"/>
              <a:gd name="T32" fmla="*/ 120 w 443"/>
              <a:gd name="T33" fmla="*/ 0 h 394"/>
              <a:gd name="T34" fmla="*/ 118 w 443"/>
              <a:gd name="T35" fmla="*/ 1 h 394"/>
              <a:gd name="T36" fmla="*/ 116 w 443"/>
              <a:gd name="T37" fmla="*/ 1 h 394"/>
              <a:gd name="T38" fmla="*/ 115 w 443"/>
              <a:gd name="T39" fmla="*/ 2 h 394"/>
              <a:gd name="T40" fmla="*/ 11 w 443"/>
              <a:gd name="T41" fmla="*/ 49 h 394"/>
              <a:gd name="T42" fmla="*/ 0 w 443"/>
              <a:gd name="T43" fmla="*/ 65 h 394"/>
              <a:gd name="T44" fmla="*/ 0 w 443"/>
              <a:gd name="T45" fmla="*/ 377 h 394"/>
              <a:gd name="T46" fmla="*/ 10 w 443"/>
              <a:gd name="T47" fmla="*/ 392 h 394"/>
              <a:gd name="T48" fmla="*/ 19 w 443"/>
              <a:gd name="T49" fmla="*/ 394 h 394"/>
              <a:gd name="T50" fmla="*/ 27 w 443"/>
              <a:gd name="T51" fmla="*/ 393 h 394"/>
              <a:gd name="T52" fmla="*/ 122 w 443"/>
              <a:gd name="T53" fmla="*/ 348 h 394"/>
              <a:gd name="T54" fmla="*/ 217 w 443"/>
              <a:gd name="T55" fmla="*/ 393 h 394"/>
              <a:gd name="T56" fmla="*/ 217 w 443"/>
              <a:gd name="T57" fmla="*/ 393 h 394"/>
              <a:gd name="T58" fmla="*/ 220 w 443"/>
              <a:gd name="T59" fmla="*/ 394 h 394"/>
              <a:gd name="T60" fmla="*/ 221 w 443"/>
              <a:gd name="T61" fmla="*/ 394 h 394"/>
              <a:gd name="T62" fmla="*/ 224 w 443"/>
              <a:gd name="T63" fmla="*/ 394 h 394"/>
              <a:gd name="T64" fmla="*/ 227 w 443"/>
              <a:gd name="T65" fmla="*/ 394 h 394"/>
              <a:gd name="T66" fmla="*/ 228 w 443"/>
              <a:gd name="T67" fmla="*/ 394 h 394"/>
              <a:gd name="T68" fmla="*/ 231 w 443"/>
              <a:gd name="T69" fmla="*/ 393 h 394"/>
              <a:gd name="T70" fmla="*/ 231 w 443"/>
              <a:gd name="T71" fmla="*/ 393 h 394"/>
              <a:gd name="T72" fmla="*/ 326 w 443"/>
              <a:gd name="T73" fmla="*/ 348 h 394"/>
              <a:gd name="T74" fmla="*/ 421 w 443"/>
              <a:gd name="T75" fmla="*/ 393 h 394"/>
              <a:gd name="T76" fmla="*/ 428 w 443"/>
              <a:gd name="T77" fmla="*/ 394 h 394"/>
              <a:gd name="T78" fmla="*/ 436 w 443"/>
              <a:gd name="T79" fmla="*/ 392 h 394"/>
              <a:gd name="T80" fmla="*/ 443 w 443"/>
              <a:gd name="T81" fmla="*/ 377 h 394"/>
              <a:gd name="T82" fmla="*/ 443 w 443"/>
              <a:gd name="T83" fmla="*/ 65 h 394"/>
              <a:gd name="T84" fmla="*/ 434 w 443"/>
              <a:gd name="T85" fmla="*/ 49 h 394"/>
              <a:gd name="T86" fmla="*/ 202 w 443"/>
              <a:gd name="T87" fmla="*/ 351 h 394"/>
              <a:gd name="T88" fmla="*/ 140 w 443"/>
              <a:gd name="T89" fmla="*/ 319 h 394"/>
              <a:gd name="T90" fmla="*/ 140 w 443"/>
              <a:gd name="T91" fmla="*/ 44 h 394"/>
              <a:gd name="T92" fmla="*/ 202 w 443"/>
              <a:gd name="T93" fmla="*/ 76 h 394"/>
              <a:gd name="T94" fmla="*/ 202 w 443"/>
              <a:gd name="T95" fmla="*/ 351 h 394"/>
              <a:gd name="T96" fmla="*/ 34 w 443"/>
              <a:gd name="T97" fmla="*/ 76 h 394"/>
              <a:gd name="T98" fmla="*/ 101 w 443"/>
              <a:gd name="T99" fmla="*/ 44 h 394"/>
              <a:gd name="T100" fmla="*/ 101 w 443"/>
              <a:gd name="T101" fmla="*/ 319 h 394"/>
              <a:gd name="T102" fmla="*/ 34 w 443"/>
              <a:gd name="T103" fmla="*/ 351 h 394"/>
              <a:gd name="T104" fmla="*/ 34 w 443"/>
              <a:gd name="T105" fmla="*/ 76 h 394"/>
              <a:gd name="T106" fmla="*/ 241 w 443"/>
              <a:gd name="T107" fmla="*/ 76 h 394"/>
              <a:gd name="T108" fmla="*/ 308 w 443"/>
              <a:gd name="T109" fmla="*/ 44 h 394"/>
              <a:gd name="T110" fmla="*/ 308 w 443"/>
              <a:gd name="T111" fmla="*/ 319 h 394"/>
              <a:gd name="T112" fmla="*/ 241 w 443"/>
              <a:gd name="T113" fmla="*/ 351 h 394"/>
              <a:gd name="T114" fmla="*/ 241 w 443"/>
              <a:gd name="T115" fmla="*/ 76 h 394"/>
              <a:gd name="T116" fmla="*/ 409 w 443"/>
              <a:gd name="T117" fmla="*/ 351 h 394"/>
              <a:gd name="T118" fmla="*/ 342 w 443"/>
              <a:gd name="T119" fmla="*/ 319 h 394"/>
              <a:gd name="T120" fmla="*/ 342 w 443"/>
              <a:gd name="T121" fmla="*/ 44 h 394"/>
              <a:gd name="T122" fmla="*/ 409 w 443"/>
              <a:gd name="T123" fmla="*/ 76 h 394"/>
              <a:gd name="T124" fmla="*/ 409 w 443"/>
              <a:gd name="T125" fmla="*/ 3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94">
                <a:moveTo>
                  <a:pt x="434" y="49"/>
                </a:moveTo>
                <a:cubicBezTo>
                  <a:pt x="333" y="2"/>
                  <a:pt x="333" y="2"/>
                  <a:pt x="333" y="2"/>
                </a:cubicBezTo>
                <a:cubicBezTo>
                  <a:pt x="332" y="2"/>
                  <a:pt x="332" y="2"/>
                  <a:pt x="332" y="1"/>
                </a:cubicBezTo>
                <a:cubicBezTo>
                  <a:pt x="331" y="1"/>
                  <a:pt x="331" y="1"/>
                  <a:pt x="330" y="1"/>
                </a:cubicBezTo>
                <a:cubicBezTo>
                  <a:pt x="329" y="1"/>
                  <a:pt x="329" y="0"/>
                  <a:pt x="328" y="0"/>
                </a:cubicBezTo>
                <a:cubicBezTo>
                  <a:pt x="327" y="0"/>
                  <a:pt x="327" y="0"/>
                  <a:pt x="326" y="0"/>
                </a:cubicBezTo>
                <a:cubicBezTo>
                  <a:pt x="325" y="0"/>
                  <a:pt x="325" y="0"/>
                  <a:pt x="324" y="0"/>
                </a:cubicBezTo>
                <a:cubicBezTo>
                  <a:pt x="323" y="0"/>
                  <a:pt x="323" y="1"/>
                  <a:pt x="322" y="1"/>
                </a:cubicBezTo>
                <a:cubicBezTo>
                  <a:pt x="321" y="1"/>
                  <a:pt x="320" y="1"/>
                  <a:pt x="320" y="1"/>
                </a:cubicBezTo>
                <a:cubicBezTo>
                  <a:pt x="320" y="2"/>
                  <a:pt x="319" y="2"/>
                  <a:pt x="319" y="2"/>
                </a:cubicBezTo>
                <a:cubicBezTo>
                  <a:pt x="224" y="46"/>
                  <a:pt x="224" y="46"/>
                  <a:pt x="224" y="46"/>
                </a:cubicBezTo>
                <a:cubicBezTo>
                  <a:pt x="129" y="2"/>
                  <a:pt x="129" y="2"/>
                  <a:pt x="129" y="2"/>
                </a:cubicBezTo>
                <a:cubicBezTo>
                  <a:pt x="129" y="2"/>
                  <a:pt x="128" y="2"/>
                  <a:pt x="128" y="1"/>
                </a:cubicBezTo>
                <a:cubicBezTo>
                  <a:pt x="127" y="1"/>
                  <a:pt x="127" y="1"/>
                  <a:pt x="126" y="1"/>
                </a:cubicBezTo>
                <a:cubicBezTo>
                  <a:pt x="125" y="1"/>
                  <a:pt x="125" y="0"/>
                  <a:pt x="124" y="0"/>
                </a:cubicBezTo>
                <a:cubicBezTo>
                  <a:pt x="123" y="0"/>
                  <a:pt x="123" y="0"/>
                  <a:pt x="122" y="0"/>
                </a:cubicBezTo>
                <a:cubicBezTo>
                  <a:pt x="121" y="0"/>
                  <a:pt x="121" y="0"/>
                  <a:pt x="120" y="0"/>
                </a:cubicBezTo>
                <a:cubicBezTo>
                  <a:pt x="119" y="0"/>
                  <a:pt x="118" y="1"/>
                  <a:pt x="118" y="1"/>
                </a:cubicBezTo>
                <a:cubicBezTo>
                  <a:pt x="117" y="1"/>
                  <a:pt x="116" y="1"/>
                  <a:pt x="116" y="1"/>
                </a:cubicBezTo>
                <a:cubicBezTo>
                  <a:pt x="115" y="2"/>
                  <a:pt x="115" y="2"/>
                  <a:pt x="115" y="2"/>
                </a:cubicBezTo>
                <a:cubicBezTo>
                  <a:pt x="11" y="49"/>
                  <a:pt x="11" y="49"/>
                  <a:pt x="11" y="49"/>
                </a:cubicBezTo>
                <a:cubicBezTo>
                  <a:pt x="5" y="52"/>
                  <a:pt x="0" y="58"/>
                  <a:pt x="0" y="65"/>
                </a:cubicBezTo>
                <a:cubicBezTo>
                  <a:pt x="0" y="377"/>
                  <a:pt x="0" y="377"/>
                  <a:pt x="0" y="377"/>
                </a:cubicBezTo>
                <a:cubicBezTo>
                  <a:pt x="0" y="383"/>
                  <a:pt x="5" y="389"/>
                  <a:pt x="10" y="392"/>
                </a:cubicBezTo>
                <a:cubicBezTo>
                  <a:pt x="12" y="393"/>
                  <a:pt x="16" y="394"/>
                  <a:pt x="19" y="394"/>
                </a:cubicBezTo>
                <a:cubicBezTo>
                  <a:pt x="22" y="394"/>
                  <a:pt x="24" y="394"/>
                  <a:pt x="27" y="393"/>
                </a:cubicBezTo>
                <a:cubicBezTo>
                  <a:pt x="122" y="348"/>
                  <a:pt x="122" y="348"/>
                  <a:pt x="122" y="348"/>
                </a:cubicBezTo>
                <a:cubicBezTo>
                  <a:pt x="217" y="393"/>
                  <a:pt x="217" y="393"/>
                  <a:pt x="217" y="393"/>
                </a:cubicBezTo>
                <a:cubicBezTo>
                  <a:pt x="217" y="393"/>
                  <a:pt x="217" y="393"/>
                  <a:pt x="217" y="393"/>
                </a:cubicBezTo>
                <a:cubicBezTo>
                  <a:pt x="218" y="393"/>
                  <a:pt x="219" y="394"/>
                  <a:pt x="220" y="394"/>
                </a:cubicBezTo>
                <a:cubicBezTo>
                  <a:pt x="220" y="394"/>
                  <a:pt x="220" y="394"/>
                  <a:pt x="221" y="394"/>
                </a:cubicBezTo>
                <a:cubicBezTo>
                  <a:pt x="222" y="394"/>
                  <a:pt x="223" y="394"/>
                  <a:pt x="224" y="394"/>
                </a:cubicBezTo>
                <a:cubicBezTo>
                  <a:pt x="225" y="394"/>
                  <a:pt x="226" y="394"/>
                  <a:pt x="227" y="394"/>
                </a:cubicBezTo>
                <a:cubicBezTo>
                  <a:pt x="227" y="394"/>
                  <a:pt x="228" y="394"/>
                  <a:pt x="228" y="394"/>
                </a:cubicBezTo>
                <a:cubicBezTo>
                  <a:pt x="229" y="394"/>
                  <a:pt x="230" y="393"/>
                  <a:pt x="231" y="393"/>
                </a:cubicBezTo>
                <a:cubicBezTo>
                  <a:pt x="231" y="393"/>
                  <a:pt x="231" y="393"/>
                  <a:pt x="231" y="393"/>
                </a:cubicBezTo>
                <a:cubicBezTo>
                  <a:pt x="326" y="348"/>
                  <a:pt x="326" y="348"/>
                  <a:pt x="326" y="348"/>
                </a:cubicBezTo>
                <a:cubicBezTo>
                  <a:pt x="421" y="393"/>
                  <a:pt x="421" y="393"/>
                  <a:pt x="421" y="393"/>
                </a:cubicBezTo>
                <a:cubicBezTo>
                  <a:pt x="423" y="394"/>
                  <a:pt x="426" y="394"/>
                  <a:pt x="428" y="394"/>
                </a:cubicBezTo>
                <a:cubicBezTo>
                  <a:pt x="431" y="394"/>
                  <a:pt x="433" y="393"/>
                  <a:pt x="436" y="392"/>
                </a:cubicBezTo>
                <a:cubicBezTo>
                  <a:pt x="441" y="389"/>
                  <a:pt x="443" y="383"/>
                  <a:pt x="443" y="377"/>
                </a:cubicBezTo>
                <a:cubicBezTo>
                  <a:pt x="443" y="65"/>
                  <a:pt x="443" y="65"/>
                  <a:pt x="443" y="65"/>
                </a:cubicBezTo>
                <a:cubicBezTo>
                  <a:pt x="443" y="58"/>
                  <a:pt x="440" y="52"/>
                  <a:pt x="434" y="49"/>
                </a:cubicBezTo>
                <a:close/>
                <a:moveTo>
                  <a:pt x="202" y="351"/>
                </a:moveTo>
                <a:cubicBezTo>
                  <a:pt x="140" y="319"/>
                  <a:pt x="140" y="319"/>
                  <a:pt x="140" y="319"/>
                </a:cubicBezTo>
                <a:cubicBezTo>
                  <a:pt x="140" y="44"/>
                  <a:pt x="140" y="44"/>
                  <a:pt x="140" y="44"/>
                </a:cubicBezTo>
                <a:cubicBezTo>
                  <a:pt x="202" y="76"/>
                  <a:pt x="202" y="76"/>
                  <a:pt x="202" y="76"/>
                </a:cubicBezTo>
                <a:lnTo>
                  <a:pt x="202" y="351"/>
                </a:lnTo>
                <a:close/>
                <a:moveTo>
                  <a:pt x="34" y="76"/>
                </a:moveTo>
                <a:cubicBezTo>
                  <a:pt x="101" y="44"/>
                  <a:pt x="101" y="44"/>
                  <a:pt x="101" y="44"/>
                </a:cubicBezTo>
                <a:cubicBezTo>
                  <a:pt x="101" y="319"/>
                  <a:pt x="101" y="319"/>
                  <a:pt x="101" y="319"/>
                </a:cubicBezTo>
                <a:cubicBezTo>
                  <a:pt x="34" y="351"/>
                  <a:pt x="34" y="351"/>
                  <a:pt x="34" y="351"/>
                </a:cubicBezTo>
                <a:lnTo>
                  <a:pt x="34" y="76"/>
                </a:lnTo>
                <a:close/>
                <a:moveTo>
                  <a:pt x="241" y="76"/>
                </a:moveTo>
                <a:cubicBezTo>
                  <a:pt x="308" y="44"/>
                  <a:pt x="308" y="44"/>
                  <a:pt x="308" y="44"/>
                </a:cubicBezTo>
                <a:cubicBezTo>
                  <a:pt x="308" y="319"/>
                  <a:pt x="308" y="319"/>
                  <a:pt x="308" y="319"/>
                </a:cubicBezTo>
                <a:cubicBezTo>
                  <a:pt x="241" y="351"/>
                  <a:pt x="241" y="351"/>
                  <a:pt x="241" y="351"/>
                </a:cubicBezTo>
                <a:lnTo>
                  <a:pt x="241" y="76"/>
                </a:lnTo>
                <a:close/>
                <a:moveTo>
                  <a:pt x="409" y="351"/>
                </a:moveTo>
                <a:cubicBezTo>
                  <a:pt x="342" y="319"/>
                  <a:pt x="342" y="319"/>
                  <a:pt x="342" y="319"/>
                </a:cubicBezTo>
                <a:cubicBezTo>
                  <a:pt x="342" y="44"/>
                  <a:pt x="342" y="44"/>
                  <a:pt x="342" y="44"/>
                </a:cubicBezTo>
                <a:cubicBezTo>
                  <a:pt x="409" y="76"/>
                  <a:pt x="409" y="76"/>
                  <a:pt x="409" y="76"/>
                </a:cubicBezTo>
                <a:lnTo>
                  <a:pt x="409" y="351"/>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2" name="Freeform 895"/>
          <p:cNvSpPr>
            <a:spLocks noChangeAspect="1" noEditPoints="1"/>
          </p:cNvSpPr>
          <p:nvPr userDrawn="1"/>
        </p:nvSpPr>
        <p:spPr bwMode="auto">
          <a:xfrm>
            <a:off x="12046864" y="6061189"/>
            <a:ext cx="412107" cy="576000"/>
          </a:xfrm>
          <a:custGeom>
            <a:avLst/>
            <a:gdLst>
              <a:gd name="T0" fmla="*/ 267 w 317"/>
              <a:gd name="T1" fmla="*/ 38 h 443"/>
              <a:gd name="T2" fmla="*/ 159 w 317"/>
              <a:gd name="T3" fmla="*/ 0 h 443"/>
              <a:gd name="T4" fmla="*/ 51 w 317"/>
              <a:gd name="T5" fmla="*/ 38 h 443"/>
              <a:gd name="T6" fmla="*/ 0 w 317"/>
              <a:gd name="T7" fmla="*/ 168 h 443"/>
              <a:gd name="T8" fmla="*/ 145 w 317"/>
              <a:gd name="T9" fmla="*/ 437 h 443"/>
              <a:gd name="T10" fmla="*/ 159 w 317"/>
              <a:gd name="T11" fmla="*/ 443 h 443"/>
              <a:gd name="T12" fmla="*/ 172 w 317"/>
              <a:gd name="T13" fmla="*/ 437 h 443"/>
              <a:gd name="T14" fmla="*/ 317 w 317"/>
              <a:gd name="T15" fmla="*/ 168 h 443"/>
              <a:gd name="T16" fmla="*/ 267 w 317"/>
              <a:gd name="T17" fmla="*/ 38 h 443"/>
              <a:gd name="T18" fmla="*/ 159 w 317"/>
              <a:gd name="T19" fmla="*/ 395 h 443"/>
              <a:gd name="T20" fmla="*/ 105 w 317"/>
              <a:gd name="T21" fmla="*/ 328 h 443"/>
              <a:gd name="T22" fmla="*/ 39 w 317"/>
              <a:gd name="T23" fmla="*/ 168 h 443"/>
              <a:gd name="T24" fmla="*/ 159 w 317"/>
              <a:gd name="T25" fmla="*/ 39 h 443"/>
              <a:gd name="T26" fmla="*/ 279 w 317"/>
              <a:gd name="T27" fmla="*/ 168 h 443"/>
              <a:gd name="T28" fmla="*/ 159 w 317"/>
              <a:gd name="T29" fmla="*/ 395 h 443"/>
              <a:gd name="T30" fmla="*/ 159 w 317"/>
              <a:gd name="T31" fmla="*/ 83 h 443"/>
              <a:gd name="T32" fmla="*/ 82 w 317"/>
              <a:gd name="T33" fmla="*/ 161 h 443"/>
              <a:gd name="T34" fmla="*/ 159 w 317"/>
              <a:gd name="T35" fmla="*/ 239 h 443"/>
              <a:gd name="T36" fmla="*/ 235 w 317"/>
              <a:gd name="T37" fmla="*/ 161 h 443"/>
              <a:gd name="T38" fmla="*/ 159 w 317"/>
              <a:gd name="T39" fmla="*/ 83 h 443"/>
              <a:gd name="T40" fmla="*/ 159 w 317"/>
              <a:gd name="T41" fmla="*/ 205 h 443"/>
              <a:gd name="T42" fmla="*/ 116 w 317"/>
              <a:gd name="T43" fmla="*/ 161 h 443"/>
              <a:gd name="T44" fmla="*/ 159 w 317"/>
              <a:gd name="T45" fmla="*/ 117 h 443"/>
              <a:gd name="T46" fmla="*/ 202 w 317"/>
              <a:gd name="T47" fmla="*/ 161 h 443"/>
              <a:gd name="T48" fmla="*/ 159 w 317"/>
              <a:gd name="T49" fmla="*/ 20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7" h="443">
                <a:moveTo>
                  <a:pt x="267" y="38"/>
                </a:moveTo>
                <a:cubicBezTo>
                  <a:pt x="239" y="14"/>
                  <a:pt x="201" y="0"/>
                  <a:pt x="159" y="0"/>
                </a:cubicBezTo>
                <a:cubicBezTo>
                  <a:pt x="117" y="0"/>
                  <a:pt x="78" y="14"/>
                  <a:pt x="51" y="38"/>
                </a:cubicBezTo>
                <a:cubicBezTo>
                  <a:pt x="18" y="68"/>
                  <a:pt x="0" y="113"/>
                  <a:pt x="0" y="168"/>
                </a:cubicBezTo>
                <a:cubicBezTo>
                  <a:pt x="0" y="289"/>
                  <a:pt x="139" y="431"/>
                  <a:pt x="145" y="437"/>
                </a:cubicBezTo>
                <a:cubicBezTo>
                  <a:pt x="149" y="440"/>
                  <a:pt x="154" y="443"/>
                  <a:pt x="159" y="443"/>
                </a:cubicBezTo>
                <a:cubicBezTo>
                  <a:pt x="164" y="443"/>
                  <a:pt x="169" y="440"/>
                  <a:pt x="172" y="437"/>
                </a:cubicBezTo>
                <a:cubicBezTo>
                  <a:pt x="178" y="431"/>
                  <a:pt x="317" y="289"/>
                  <a:pt x="317" y="168"/>
                </a:cubicBezTo>
                <a:cubicBezTo>
                  <a:pt x="317" y="113"/>
                  <a:pt x="300" y="68"/>
                  <a:pt x="267" y="38"/>
                </a:cubicBezTo>
                <a:close/>
                <a:moveTo>
                  <a:pt x="159" y="395"/>
                </a:moveTo>
                <a:cubicBezTo>
                  <a:pt x="146" y="381"/>
                  <a:pt x="125" y="357"/>
                  <a:pt x="105" y="328"/>
                </a:cubicBezTo>
                <a:cubicBezTo>
                  <a:pt x="61" y="266"/>
                  <a:pt x="39" y="211"/>
                  <a:pt x="39" y="168"/>
                </a:cubicBezTo>
                <a:cubicBezTo>
                  <a:pt x="39" y="48"/>
                  <a:pt x="131" y="39"/>
                  <a:pt x="159" y="39"/>
                </a:cubicBezTo>
                <a:cubicBezTo>
                  <a:pt x="270" y="39"/>
                  <a:pt x="279" y="138"/>
                  <a:pt x="279" y="168"/>
                </a:cubicBezTo>
                <a:cubicBezTo>
                  <a:pt x="279" y="253"/>
                  <a:pt x="193" y="357"/>
                  <a:pt x="159" y="395"/>
                </a:cubicBezTo>
                <a:close/>
                <a:moveTo>
                  <a:pt x="159" y="83"/>
                </a:moveTo>
                <a:cubicBezTo>
                  <a:pt x="117" y="83"/>
                  <a:pt x="82" y="118"/>
                  <a:pt x="82" y="161"/>
                </a:cubicBezTo>
                <a:cubicBezTo>
                  <a:pt x="82" y="204"/>
                  <a:pt x="117" y="239"/>
                  <a:pt x="159" y="239"/>
                </a:cubicBezTo>
                <a:cubicBezTo>
                  <a:pt x="201" y="239"/>
                  <a:pt x="235" y="204"/>
                  <a:pt x="235" y="161"/>
                </a:cubicBezTo>
                <a:cubicBezTo>
                  <a:pt x="235" y="118"/>
                  <a:pt x="201" y="83"/>
                  <a:pt x="159" y="83"/>
                </a:cubicBezTo>
                <a:close/>
                <a:moveTo>
                  <a:pt x="159" y="205"/>
                </a:moveTo>
                <a:cubicBezTo>
                  <a:pt x="135" y="205"/>
                  <a:pt x="116" y="185"/>
                  <a:pt x="116" y="161"/>
                </a:cubicBezTo>
                <a:cubicBezTo>
                  <a:pt x="116" y="137"/>
                  <a:pt x="135" y="117"/>
                  <a:pt x="159" y="117"/>
                </a:cubicBezTo>
                <a:cubicBezTo>
                  <a:pt x="182" y="117"/>
                  <a:pt x="202" y="137"/>
                  <a:pt x="202" y="161"/>
                </a:cubicBezTo>
                <a:cubicBezTo>
                  <a:pt x="202" y="185"/>
                  <a:pt x="182" y="205"/>
                  <a:pt x="159" y="205"/>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3" name="Freeform 954"/>
          <p:cNvSpPr>
            <a:spLocks noChangeAspect="1" noEditPoints="1"/>
          </p:cNvSpPr>
          <p:nvPr userDrawn="1"/>
        </p:nvSpPr>
        <p:spPr bwMode="auto">
          <a:xfrm>
            <a:off x="11983902" y="2932676"/>
            <a:ext cx="625751" cy="432000"/>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bg1">
              <a:lumMod val="8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4" name="Freeform 923"/>
          <p:cNvSpPr>
            <a:spLocks noChangeAspect="1"/>
          </p:cNvSpPr>
          <p:nvPr userDrawn="1"/>
        </p:nvSpPr>
        <p:spPr bwMode="auto">
          <a:xfrm>
            <a:off x="11959575" y="7797039"/>
            <a:ext cx="586687" cy="468000"/>
          </a:xfrm>
          <a:custGeom>
            <a:avLst/>
            <a:gdLst>
              <a:gd name="T0" fmla="*/ 27 w 439"/>
              <a:gd name="T1" fmla="*/ 350 h 350"/>
              <a:gd name="T2" fmla="*/ 15 w 439"/>
              <a:gd name="T3" fmla="*/ 346 h 350"/>
              <a:gd name="T4" fmla="*/ 7 w 439"/>
              <a:gd name="T5" fmla="*/ 313 h 350"/>
              <a:gd name="T6" fmla="*/ 65 w 439"/>
              <a:gd name="T7" fmla="*/ 215 h 350"/>
              <a:gd name="T8" fmla="*/ 85 w 439"/>
              <a:gd name="T9" fmla="*/ 203 h 350"/>
              <a:gd name="T10" fmla="*/ 106 w 439"/>
              <a:gd name="T11" fmla="*/ 213 h 350"/>
              <a:gd name="T12" fmla="*/ 131 w 439"/>
              <a:gd name="T13" fmla="*/ 248 h 350"/>
              <a:gd name="T14" fmla="*/ 184 w 439"/>
              <a:gd name="T15" fmla="*/ 157 h 350"/>
              <a:gd name="T16" fmla="*/ 203 w 439"/>
              <a:gd name="T17" fmla="*/ 146 h 350"/>
              <a:gd name="T18" fmla="*/ 224 w 439"/>
              <a:gd name="T19" fmla="*/ 155 h 350"/>
              <a:gd name="T20" fmla="*/ 270 w 439"/>
              <a:gd name="T21" fmla="*/ 217 h 350"/>
              <a:gd name="T22" fmla="*/ 391 w 439"/>
              <a:gd name="T23" fmla="*/ 15 h 350"/>
              <a:gd name="T24" fmla="*/ 424 w 439"/>
              <a:gd name="T25" fmla="*/ 7 h 350"/>
              <a:gd name="T26" fmla="*/ 433 w 439"/>
              <a:gd name="T27" fmla="*/ 40 h 350"/>
              <a:gd name="T28" fmla="*/ 293 w 439"/>
              <a:gd name="T29" fmla="*/ 273 h 350"/>
              <a:gd name="T30" fmla="*/ 273 w 439"/>
              <a:gd name="T31" fmla="*/ 284 h 350"/>
              <a:gd name="T32" fmla="*/ 253 w 439"/>
              <a:gd name="T33" fmla="*/ 275 h 350"/>
              <a:gd name="T34" fmla="*/ 207 w 439"/>
              <a:gd name="T35" fmla="*/ 213 h 350"/>
              <a:gd name="T36" fmla="*/ 153 w 439"/>
              <a:gd name="T37" fmla="*/ 304 h 350"/>
              <a:gd name="T38" fmla="*/ 134 w 439"/>
              <a:gd name="T39" fmla="*/ 316 h 350"/>
              <a:gd name="T40" fmla="*/ 113 w 439"/>
              <a:gd name="T41" fmla="*/ 306 h 350"/>
              <a:gd name="T42" fmla="*/ 88 w 439"/>
              <a:gd name="T43" fmla="*/ 271 h 350"/>
              <a:gd name="T44" fmla="*/ 48 w 439"/>
              <a:gd name="T45" fmla="*/ 338 h 350"/>
              <a:gd name="T46" fmla="*/ 27 w 439"/>
              <a:gd name="T4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9" h="350">
                <a:moveTo>
                  <a:pt x="27" y="350"/>
                </a:moveTo>
                <a:cubicBezTo>
                  <a:pt x="23" y="350"/>
                  <a:pt x="19" y="349"/>
                  <a:pt x="15" y="346"/>
                </a:cubicBezTo>
                <a:cubicBezTo>
                  <a:pt x="4" y="340"/>
                  <a:pt x="0" y="325"/>
                  <a:pt x="7" y="313"/>
                </a:cubicBezTo>
                <a:cubicBezTo>
                  <a:pt x="65" y="215"/>
                  <a:pt x="65" y="215"/>
                  <a:pt x="65" y="215"/>
                </a:cubicBezTo>
                <a:cubicBezTo>
                  <a:pt x="70" y="208"/>
                  <a:pt x="77" y="204"/>
                  <a:pt x="85" y="203"/>
                </a:cubicBezTo>
                <a:cubicBezTo>
                  <a:pt x="93" y="203"/>
                  <a:pt x="101" y="207"/>
                  <a:pt x="106" y="213"/>
                </a:cubicBezTo>
                <a:cubicBezTo>
                  <a:pt x="131" y="248"/>
                  <a:pt x="131" y="248"/>
                  <a:pt x="131" y="248"/>
                </a:cubicBezTo>
                <a:cubicBezTo>
                  <a:pt x="184" y="157"/>
                  <a:pt x="184" y="157"/>
                  <a:pt x="184" y="157"/>
                </a:cubicBezTo>
                <a:cubicBezTo>
                  <a:pt x="188" y="151"/>
                  <a:pt x="195" y="146"/>
                  <a:pt x="203" y="146"/>
                </a:cubicBezTo>
                <a:cubicBezTo>
                  <a:pt x="211" y="145"/>
                  <a:pt x="219" y="149"/>
                  <a:pt x="224" y="155"/>
                </a:cubicBezTo>
                <a:cubicBezTo>
                  <a:pt x="270" y="217"/>
                  <a:pt x="270" y="217"/>
                  <a:pt x="270" y="217"/>
                </a:cubicBezTo>
                <a:cubicBezTo>
                  <a:pt x="391" y="15"/>
                  <a:pt x="391" y="15"/>
                  <a:pt x="391" y="15"/>
                </a:cubicBezTo>
                <a:cubicBezTo>
                  <a:pt x="398" y="4"/>
                  <a:pt x="413" y="0"/>
                  <a:pt x="424" y="7"/>
                </a:cubicBezTo>
                <a:cubicBezTo>
                  <a:pt x="436" y="14"/>
                  <a:pt x="439" y="29"/>
                  <a:pt x="433" y="40"/>
                </a:cubicBezTo>
                <a:cubicBezTo>
                  <a:pt x="293" y="273"/>
                  <a:pt x="293" y="273"/>
                  <a:pt x="293" y="273"/>
                </a:cubicBezTo>
                <a:cubicBezTo>
                  <a:pt x="289" y="280"/>
                  <a:pt x="281" y="284"/>
                  <a:pt x="273" y="284"/>
                </a:cubicBezTo>
                <a:cubicBezTo>
                  <a:pt x="265" y="285"/>
                  <a:pt x="258" y="281"/>
                  <a:pt x="253" y="275"/>
                </a:cubicBezTo>
                <a:cubicBezTo>
                  <a:pt x="207" y="213"/>
                  <a:pt x="207" y="213"/>
                  <a:pt x="207" y="213"/>
                </a:cubicBezTo>
                <a:cubicBezTo>
                  <a:pt x="153" y="304"/>
                  <a:pt x="153" y="304"/>
                  <a:pt x="153" y="304"/>
                </a:cubicBezTo>
                <a:cubicBezTo>
                  <a:pt x="149" y="311"/>
                  <a:pt x="142" y="315"/>
                  <a:pt x="134" y="316"/>
                </a:cubicBezTo>
                <a:cubicBezTo>
                  <a:pt x="126" y="316"/>
                  <a:pt x="118" y="312"/>
                  <a:pt x="113" y="306"/>
                </a:cubicBezTo>
                <a:cubicBezTo>
                  <a:pt x="88" y="271"/>
                  <a:pt x="88" y="271"/>
                  <a:pt x="88" y="271"/>
                </a:cubicBezTo>
                <a:cubicBezTo>
                  <a:pt x="48" y="338"/>
                  <a:pt x="48" y="338"/>
                  <a:pt x="48" y="338"/>
                </a:cubicBezTo>
                <a:cubicBezTo>
                  <a:pt x="44" y="346"/>
                  <a:pt x="36" y="350"/>
                  <a:pt x="27" y="350"/>
                </a:cubicBezTo>
                <a:close/>
              </a:path>
            </a:pathLst>
          </a:custGeom>
          <a:solidFill>
            <a:schemeClr val="bg1">
              <a:lumMod val="8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31"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2"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3"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16556289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30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300"/>
                                        <p:tgtEl>
                                          <p:spTgt spid="10">
                                            <p:txEl>
                                              <p:pRg st="0" end="0"/>
                                            </p:txEl>
                                          </p:spTgt>
                                        </p:tgtEl>
                                      </p:cBhvr>
                                    </p:animEffect>
                                    <p:anim calcmode="lin" valueType="num">
                                      <p:cBhvr>
                                        <p:cTn id="16" dur="3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7" dur="300" fill="hold"/>
                                        <p:tgtEl>
                                          <p:spTgt spid="10">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40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300"/>
                                        <p:tgtEl>
                                          <p:spTgt spid="11">
                                            <p:txEl>
                                              <p:pRg st="0" end="0"/>
                                            </p:txEl>
                                          </p:spTgt>
                                        </p:tgtEl>
                                      </p:cBhvr>
                                    </p:animEffect>
                                    <p:anim calcmode="lin" valueType="num">
                                      <p:cBhvr>
                                        <p:cTn id="21" dur="3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2" dur="300" fill="hold"/>
                                        <p:tgtEl>
                                          <p:spTgt spid="11">
                                            <p:txEl>
                                              <p:pRg st="0" end="0"/>
                                            </p:txEl>
                                          </p:spTgt>
                                        </p:tgtEl>
                                        <p:attrNameLst>
                                          <p:attrName>ppt_y</p:attrName>
                                        </p:attrNameLst>
                                      </p:cBhvr>
                                      <p:tavLst>
                                        <p:tav tm="0">
                                          <p:val>
                                            <p:strVal val="#ppt_y+.1"/>
                                          </p:val>
                                        </p:tav>
                                        <p:tav tm="100000">
                                          <p:val>
                                            <p:strVal val="#ppt_y"/>
                                          </p:val>
                                        </p:tav>
                                      </p:tavLst>
                                    </p:anim>
                                  </p:childTnLst>
                                </p:cTn>
                              </p:par>
                              <p:par>
                                <p:cTn id="23" presetID="2" presetClass="entr" presetSubtype="4" decel="100000" fill="hold" grpId="0" nodeType="withEffect">
                                  <p:stCondLst>
                                    <p:cond delay="100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42" presetClass="entr" presetSubtype="0" fill="hold" grpId="0" nodeType="withEffect">
                                  <p:stCondLst>
                                    <p:cond delay="1300"/>
                                  </p:stCondLst>
                                  <p:childTnLst>
                                    <p:set>
                                      <p:cBhvr>
                                        <p:cTn id="32" dur="1" fill="hold">
                                          <p:stCondLst>
                                            <p:cond delay="0"/>
                                          </p:stCondLst>
                                        </p:cTn>
                                        <p:tgtEl>
                                          <p:spTgt spid="59">
                                            <p:txEl>
                                              <p:pRg st="0" end="0"/>
                                            </p:txEl>
                                          </p:spTgt>
                                        </p:tgtEl>
                                        <p:attrNameLst>
                                          <p:attrName>style.visibility</p:attrName>
                                        </p:attrNameLst>
                                      </p:cBhvr>
                                      <p:to>
                                        <p:strVal val="visible"/>
                                      </p:to>
                                    </p:set>
                                    <p:animEffect transition="in" filter="fade">
                                      <p:cBhvr>
                                        <p:cTn id="33" dur="300"/>
                                        <p:tgtEl>
                                          <p:spTgt spid="59">
                                            <p:txEl>
                                              <p:pRg st="0" end="0"/>
                                            </p:txEl>
                                          </p:spTgt>
                                        </p:tgtEl>
                                      </p:cBhvr>
                                    </p:animEffect>
                                    <p:anim calcmode="lin" valueType="num">
                                      <p:cBhvr>
                                        <p:cTn id="34" dur="3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59">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400"/>
                                  </p:stCondLst>
                                  <p:childTnLst>
                                    <p:set>
                                      <p:cBhvr>
                                        <p:cTn id="37" dur="1" fill="hold">
                                          <p:stCondLst>
                                            <p:cond delay="0"/>
                                          </p:stCondLst>
                                        </p:cTn>
                                        <p:tgtEl>
                                          <p:spTgt spid="60">
                                            <p:txEl>
                                              <p:pRg st="0" end="0"/>
                                            </p:txEl>
                                          </p:spTgt>
                                        </p:tgtEl>
                                        <p:attrNameLst>
                                          <p:attrName>style.visibility</p:attrName>
                                        </p:attrNameLst>
                                      </p:cBhvr>
                                      <p:to>
                                        <p:strVal val="visible"/>
                                      </p:to>
                                    </p:set>
                                    <p:animEffect transition="in" filter="fade">
                                      <p:cBhvr>
                                        <p:cTn id="38" dur="300"/>
                                        <p:tgtEl>
                                          <p:spTgt spid="60">
                                            <p:txEl>
                                              <p:pRg st="0" end="0"/>
                                            </p:txEl>
                                          </p:spTgt>
                                        </p:tgtEl>
                                      </p:cBhvr>
                                    </p:animEffect>
                                    <p:anim calcmode="lin" valueType="num">
                                      <p:cBhvr>
                                        <p:cTn id="39" dur="3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40" dur="300" fill="hold"/>
                                        <p:tgtEl>
                                          <p:spTgt spid="60">
                                            <p:txEl>
                                              <p:pRg st="0" end="0"/>
                                            </p:txEl>
                                          </p:spTgt>
                                        </p:tgtEl>
                                        <p:attrNameLst>
                                          <p:attrName>ppt_y</p:attrName>
                                        </p:attrNameLst>
                                      </p:cBhvr>
                                      <p:tavLst>
                                        <p:tav tm="0">
                                          <p:val>
                                            <p:strVal val="#ppt_y+.1"/>
                                          </p:val>
                                        </p:tav>
                                        <p:tav tm="100000">
                                          <p:val>
                                            <p:strVal val="#ppt_y"/>
                                          </p:val>
                                        </p:tav>
                                      </p:tavLst>
                                    </p:anim>
                                  </p:childTnLst>
                                </p:cTn>
                              </p:par>
                              <p:par>
                                <p:cTn id="41" presetID="2" presetClass="entr" presetSubtype="4" decel="100000" fill="hold" grpId="0" nodeType="withEffect">
                                  <p:stCondLst>
                                    <p:cond delay="200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42" presetClass="entr" presetSubtype="0" fill="hold" grpId="0" nodeType="withEffect">
                                  <p:stCondLst>
                                    <p:cond delay="2400"/>
                                  </p:stCondLst>
                                  <p:childTnLst>
                                    <p:set>
                                      <p:cBhvr>
                                        <p:cTn id="50" dur="1" fill="hold">
                                          <p:stCondLst>
                                            <p:cond delay="0"/>
                                          </p:stCondLst>
                                        </p:cTn>
                                        <p:tgtEl>
                                          <p:spTgt spid="53">
                                            <p:txEl>
                                              <p:pRg st="0" end="0"/>
                                            </p:txEl>
                                          </p:spTgt>
                                        </p:tgtEl>
                                        <p:attrNameLst>
                                          <p:attrName>style.visibility</p:attrName>
                                        </p:attrNameLst>
                                      </p:cBhvr>
                                      <p:to>
                                        <p:strVal val="visible"/>
                                      </p:to>
                                    </p:set>
                                    <p:animEffect transition="in" filter="fade">
                                      <p:cBhvr>
                                        <p:cTn id="51" dur="300"/>
                                        <p:tgtEl>
                                          <p:spTgt spid="53">
                                            <p:txEl>
                                              <p:pRg st="0" end="0"/>
                                            </p:txEl>
                                          </p:spTgt>
                                        </p:tgtEl>
                                      </p:cBhvr>
                                    </p:animEffect>
                                    <p:anim calcmode="lin" valueType="num">
                                      <p:cBhvr>
                                        <p:cTn id="52" dur="3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53" dur="300" fill="hold"/>
                                        <p:tgtEl>
                                          <p:spTgt spid="53">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500"/>
                                  </p:stCondLst>
                                  <p:childTnLst>
                                    <p:set>
                                      <p:cBhvr>
                                        <p:cTn id="55" dur="1" fill="hold">
                                          <p:stCondLst>
                                            <p:cond delay="0"/>
                                          </p:stCondLst>
                                        </p:cTn>
                                        <p:tgtEl>
                                          <p:spTgt spid="54">
                                            <p:txEl>
                                              <p:pRg st="0" end="0"/>
                                            </p:txEl>
                                          </p:spTgt>
                                        </p:tgtEl>
                                        <p:attrNameLst>
                                          <p:attrName>style.visibility</p:attrName>
                                        </p:attrNameLst>
                                      </p:cBhvr>
                                      <p:to>
                                        <p:strVal val="visible"/>
                                      </p:to>
                                    </p:set>
                                    <p:animEffect transition="in" filter="fade">
                                      <p:cBhvr>
                                        <p:cTn id="56" dur="300"/>
                                        <p:tgtEl>
                                          <p:spTgt spid="54">
                                            <p:txEl>
                                              <p:pRg st="0" end="0"/>
                                            </p:txEl>
                                          </p:spTgt>
                                        </p:tgtEl>
                                      </p:cBhvr>
                                    </p:animEffect>
                                    <p:anim calcmode="lin" valueType="num">
                                      <p:cBhvr>
                                        <p:cTn id="57" dur="3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58" dur="300" fill="hold"/>
                                        <p:tgtEl>
                                          <p:spTgt spid="54">
                                            <p:txEl>
                                              <p:pRg st="0" end="0"/>
                                            </p:txEl>
                                          </p:spTgt>
                                        </p:tgtEl>
                                        <p:attrNameLst>
                                          <p:attrName>ppt_y</p:attrName>
                                        </p:attrNameLst>
                                      </p:cBhvr>
                                      <p:tavLst>
                                        <p:tav tm="0">
                                          <p:val>
                                            <p:strVal val="#ppt_y+.1"/>
                                          </p:val>
                                        </p:tav>
                                        <p:tav tm="100000">
                                          <p:val>
                                            <p:strVal val="#ppt_y"/>
                                          </p:val>
                                        </p:tav>
                                      </p:tavLst>
                                    </p:anim>
                                  </p:childTnLst>
                                </p:cTn>
                              </p:par>
                              <p:par>
                                <p:cTn id="59" presetID="2" presetClass="entr" presetSubtype="4" decel="100000" fill="hold" grpId="0" nodeType="withEffect">
                                  <p:stCondLst>
                                    <p:cond delay="300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30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par>
                                <p:cTn id="67" presetID="42" presetClass="entr" presetSubtype="0" fill="hold" grpId="0" nodeType="withEffect">
                                  <p:stCondLst>
                                    <p:cond delay="3400"/>
                                  </p:stCondLst>
                                  <p:childTnLst>
                                    <p:set>
                                      <p:cBhvr>
                                        <p:cTn id="68" dur="1" fill="hold">
                                          <p:stCondLst>
                                            <p:cond delay="0"/>
                                          </p:stCondLst>
                                        </p:cTn>
                                        <p:tgtEl>
                                          <p:spTgt spid="61">
                                            <p:txEl>
                                              <p:pRg st="0" end="0"/>
                                            </p:txEl>
                                          </p:spTgt>
                                        </p:tgtEl>
                                        <p:attrNameLst>
                                          <p:attrName>style.visibility</p:attrName>
                                        </p:attrNameLst>
                                      </p:cBhvr>
                                      <p:to>
                                        <p:strVal val="visible"/>
                                      </p:to>
                                    </p:set>
                                    <p:animEffect transition="in" filter="fade">
                                      <p:cBhvr>
                                        <p:cTn id="69" dur="300"/>
                                        <p:tgtEl>
                                          <p:spTgt spid="61">
                                            <p:txEl>
                                              <p:pRg st="0" end="0"/>
                                            </p:txEl>
                                          </p:spTgt>
                                        </p:tgtEl>
                                      </p:cBhvr>
                                    </p:animEffect>
                                    <p:anim calcmode="lin" valueType="num">
                                      <p:cBhvr>
                                        <p:cTn id="70" dur="3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71" dur="300" fill="hold"/>
                                        <p:tgtEl>
                                          <p:spTgt spid="61">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3500"/>
                                  </p:stCondLst>
                                  <p:childTnLst>
                                    <p:set>
                                      <p:cBhvr>
                                        <p:cTn id="73" dur="1" fill="hold">
                                          <p:stCondLst>
                                            <p:cond delay="0"/>
                                          </p:stCondLst>
                                        </p:cTn>
                                        <p:tgtEl>
                                          <p:spTgt spid="62">
                                            <p:txEl>
                                              <p:pRg st="0" end="0"/>
                                            </p:txEl>
                                          </p:spTgt>
                                        </p:tgtEl>
                                        <p:attrNameLst>
                                          <p:attrName>style.visibility</p:attrName>
                                        </p:attrNameLst>
                                      </p:cBhvr>
                                      <p:to>
                                        <p:strVal val="visible"/>
                                      </p:to>
                                    </p:set>
                                    <p:animEffect transition="in" filter="fade">
                                      <p:cBhvr>
                                        <p:cTn id="74" dur="300"/>
                                        <p:tgtEl>
                                          <p:spTgt spid="62">
                                            <p:txEl>
                                              <p:pRg st="0" end="0"/>
                                            </p:txEl>
                                          </p:spTgt>
                                        </p:tgtEl>
                                      </p:cBhvr>
                                    </p:animEffect>
                                    <p:anim calcmode="lin" valueType="num">
                                      <p:cBhvr>
                                        <p:cTn id="75" dur="3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76" dur="300" fill="hold"/>
                                        <p:tgtEl>
                                          <p:spTgt spid="6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10" grpId="0" build="p">
        <p:tmplLst>
          <p:tmpl lvl="1">
            <p:tnLst>
              <p:par>
                <p:cTn presetID="42"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300"/>
                        <p:tgtEl>
                          <p:spTgt spid="10"/>
                        </p:tgtEl>
                      </p:cBhvr>
                    </p:animEffect>
                    <p:anim calcmode="lin" valueType="num">
                      <p:cBhvr>
                        <p:cTn dur="300" fill="hold"/>
                        <p:tgtEl>
                          <p:spTgt spid="10"/>
                        </p:tgtEl>
                        <p:attrNameLst>
                          <p:attrName>ppt_x</p:attrName>
                        </p:attrNameLst>
                      </p:cBhvr>
                      <p:tavLst>
                        <p:tav tm="0">
                          <p:val>
                            <p:strVal val="#ppt_x"/>
                          </p:val>
                        </p:tav>
                        <p:tav tm="100000">
                          <p:val>
                            <p:strVal val="#ppt_x"/>
                          </p:val>
                        </p:tav>
                      </p:tavLst>
                    </p:anim>
                    <p:anim calcmode="lin" valueType="num">
                      <p:cBhvr>
                        <p:cTn dur="3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300"/>
                        <p:tgtEl>
                          <p:spTgt spid="11"/>
                        </p:tgtEl>
                      </p:cBhvr>
                    </p:animEffect>
                    <p:anim calcmode="lin" valueType="num">
                      <p:cBhvr>
                        <p:cTn dur="300" fill="hold"/>
                        <p:tgtEl>
                          <p:spTgt spid="11"/>
                        </p:tgtEl>
                        <p:attrNameLst>
                          <p:attrName>ppt_x</p:attrName>
                        </p:attrNameLst>
                      </p:cBhvr>
                      <p:tavLst>
                        <p:tav tm="0">
                          <p:val>
                            <p:strVal val="#ppt_x"/>
                          </p:val>
                        </p:tav>
                        <p:tav tm="100000">
                          <p:val>
                            <p:strVal val="#ppt_x"/>
                          </p:val>
                        </p:tav>
                      </p:tavLst>
                    </p:anim>
                    <p:anim calcmode="lin" valueType="num">
                      <p:cBhvr>
                        <p:cTn dur="300" fill="hold"/>
                        <p:tgtEl>
                          <p:spTgt spid="11"/>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42" presetClass="entr" presetSubtype="0" fill="hold" nodeType="withEffect">
                  <p:stCondLst>
                    <p:cond delay="2400"/>
                  </p:stCondLst>
                  <p:childTnLst>
                    <p:set>
                      <p:cBhvr>
                        <p:cTn dur="1" fill="hold">
                          <p:stCondLst>
                            <p:cond delay="0"/>
                          </p:stCondLst>
                        </p:cTn>
                        <p:tgtEl>
                          <p:spTgt spid="53"/>
                        </p:tgtEl>
                        <p:attrNameLst>
                          <p:attrName>style.visibility</p:attrName>
                        </p:attrNameLst>
                      </p:cBhvr>
                      <p:to>
                        <p:strVal val="visible"/>
                      </p:to>
                    </p:set>
                    <p:animEffect transition="in" filter="fade">
                      <p:cBhvr>
                        <p:cTn dur="300"/>
                        <p:tgtEl>
                          <p:spTgt spid="53"/>
                        </p:tgtEl>
                      </p:cBhvr>
                    </p:animEffect>
                    <p:anim calcmode="lin" valueType="num">
                      <p:cBhvr>
                        <p:cTn dur="300" fill="hold"/>
                        <p:tgtEl>
                          <p:spTgt spid="53"/>
                        </p:tgtEl>
                        <p:attrNameLst>
                          <p:attrName>ppt_x</p:attrName>
                        </p:attrNameLst>
                      </p:cBhvr>
                      <p:tavLst>
                        <p:tav tm="0">
                          <p:val>
                            <p:strVal val="#ppt_x"/>
                          </p:val>
                        </p:tav>
                        <p:tav tm="100000">
                          <p:val>
                            <p:strVal val="#ppt_x"/>
                          </p:val>
                        </p:tav>
                      </p:tavLst>
                    </p:anim>
                    <p:anim calcmode="lin" valueType="num">
                      <p:cBhvr>
                        <p:cTn dur="3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500"/>
                  </p:stCondLst>
                  <p:childTnLst>
                    <p:set>
                      <p:cBhvr>
                        <p:cTn dur="1" fill="hold">
                          <p:stCondLst>
                            <p:cond delay="0"/>
                          </p:stCondLst>
                        </p:cTn>
                        <p:tgtEl>
                          <p:spTgt spid="54"/>
                        </p:tgtEl>
                        <p:attrNameLst>
                          <p:attrName>style.visibility</p:attrName>
                        </p:attrNameLst>
                      </p:cBhvr>
                      <p:to>
                        <p:strVal val="visible"/>
                      </p:to>
                    </p:set>
                    <p:animEffect transition="in" filter="fade">
                      <p:cBhvr>
                        <p:cTn dur="300"/>
                        <p:tgtEl>
                          <p:spTgt spid="54"/>
                        </p:tgtEl>
                      </p:cBhvr>
                    </p:animEffect>
                    <p:anim calcmode="lin" valueType="num">
                      <p:cBhvr>
                        <p:cTn dur="300" fill="hold"/>
                        <p:tgtEl>
                          <p:spTgt spid="54"/>
                        </p:tgtEl>
                        <p:attrNameLst>
                          <p:attrName>ppt_x</p:attrName>
                        </p:attrNameLst>
                      </p:cBhvr>
                      <p:tavLst>
                        <p:tav tm="0">
                          <p:val>
                            <p:strVal val="#ppt_x"/>
                          </p:val>
                        </p:tav>
                        <p:tav tm="100000">
                          <p:val>
                            <p:strVal val="#ppt_x"/>
                          </p:val>
                        </p:tav>
                      </p:tavLst>
                    </p:anim>
                    <p:anim calcmode="lin" valueType="num">
                      <p:cBhvr>
                        <p:cTn dur="300" fill="hold"/>
                        <p:tgtEl>
                          <p:spTgt spid="54"/>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42" presetClass="entr" presetSubtype="0" fill="hold" nodeType="withEffect">
                  <p:stCondLst>
                    <p:cond delay="1300"/>
                  </p:stCondLst>
                  <p:childTnLst>
                    <p:set>
                      <p:cBhvr>
                        <p:cTn dur="1" fill="hold">
                          <p:stCondLst>
                            <p:cond delay="0"/>
                          </p:stCondLst>
                        </p:cTn>
                        <p:tgtEl>
                          <p:spTgt spid="59"/>
                        </p:tgtEl>
                        <p:attrNameLst>
                          <p:attrName>style.visibility</p:attrName>
                        </p:attrNameLst>
                      </p:cBhvr>
                      <p:to>
                        <p:strVal val="visible"/>
                      </p:to>
                    </p:set>
                    <p:animEffect transition="in" filter="fade">
                      <p:cBhvr>
                        <p:cTn dur="300"/>
                        <p:tgtEl>
                          <p:spTgt spid="59"/>
                        </p:tgtEl>
                      </p:cBhvr>
                    </p:animEffect>
                    <p:anim calcmode="lin" valueType="num">
                      <p:cBhvr>
                        <p:cTn dur="300" fill="hold"/>
                        <p:tgtEl>
                          <p:spTgt spid="59"/>
                        </p:tgtEl>
                        <p:attrNameLst>
                          <p:attrName>ppt_x</p:attrName>
                        </p:attrNameLst>
                      </p:cBhvr>
                      <p:tavLst>
                        <p:tav tm="0">
                          <p:val>
                            <p:strVal val="#ppt_x"/>
                          </p:val>
                        </p:tav>
                        <p:tav tm="100000">
                          <p:val>
                            <p:strVal val="#ppt_x"/>
                          </p:val>
                        </p:tav>
                      </p:tavLst>
                    </p:anim>
                    <p:anim calcmode="lin" valueType="num">
                      <p:cBhvr>
                        <p:cTn dur="3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1400"/>
                  </p:stCondLst>
                  <p:childTnLst>
                    <p:set>
                      <p:cBhvr>
                        <p:cTn dur="1" fill="hold">
                          <p:stCondLst>
                            <p:cond delay="0"/>
                          </p:stCondLst>
                        </p:cTn>
                        <p:tgtEl>
                          <p:spTgt spid="60"/>
                        </p:tgtEl>
                        <p:attrNameLst>
                          <p:attrName>style.visibility</p:attrName>
                        </p:attrNameLst>
                      </p:cBhvr>
                      <p:to>
                        <p:strVal val="visible"/>
                      </p:to>
                    </p:set>
                    <p:animEffect transition="in" filter="fade">
                      <p:cBhvr>
                        <p:cTn dur="300"/>
                        <p:tgtEl>
                          <p:spTgt spid="60"/>
                        </p:tgtEl>
                      </p:cBhvr>
                    </p:animEffect>
                    <p:anim calcmode="lin" valueType="num">
                      <p:cBhvr>
                        <p:cTn dur="300" fill="hold"/>
                        <p:tgtEl>
                          <p:spTgt spid="60"/>
                        </p:tgtEl>
                        <p:attrNameLst>
                          <p:attrName>ppt_x</p:attrName>
                        </p:attrNameLst>
                      </p:cBhvr>
                      <p:tavLst>
                        <p:tav tm="0">
                          <p:val>
                            <p:strVal val="#ppt_x"/>
                          </p:val>
                        </p:tav>
                        <p:tav tm="100000">
                          <p:val>
                            <p:strVal val="#ppt_x"/>
                          </p:val>
                        </p:tav>
                      </p:tavLst>
                    </p:anim>
                    <p:anim calcmode="lin" valueType="num">
                      <p:cBhvr>
                        <p:cTn dur="3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42" presetClass="entr" presetSubtype="0" fill="hold" nodeType="withEffect">
                  <p:stCondLst>
                    <p:cond delay="3400"/>
                  </p:stCondLst>
                  <p:childTnLst>
                    <p:set>
                      <p:cBhvr>
                        <p:cTn dur="1" fill="hold">
                          <p:stCondLst>
                            <p:cond delay="0"/>
                          </p:stCondLst>
                        </p:cTn>
                        <p:tgtEl>
                          <p:spTgt spid="61"/>
                        </p:tgtEl>
                        <p:attrNameLst>
                          <p:attrName>style.visibility</p:attrName>
                        </p:attrNameLst>
                      </p:cBhvr>
                      <p:to>
                        <p:strVal val="visible"/>
                      </p:to>
                    </p:set>
                    <p:animEffect transition="in" filter="fade">
                      <p:cBhvr>
                        <p:cTn dur="300"/>
                        <p:tgtEl>
                          <p:spTgt spid="61"/>
                        </p:tgtEl>
                      </p:cBhvr>
                    </p:animEffect>
                    <p:anim calcmode="lin" valueType="num">
                      <p:cBhvr>
                        <p:cTn dur="300" fill="hold"/>
                        <p:tgtEl>
                          <p:spTgt spid="61"/>
                        </p:tgtEl>
                        <p:attrNameLst>
                          <p:attrName>ppt_x</p:attrName>
                        </p:attrNameLst>
                      </p:cBhvr>
                      <p:tavLst>
                        <p:tav tm="0">
                          <p:val>
                            <p:strVal val="#ppt_x"/>
                          </p:val>
                        </p:tav>
                        <p:tav tm="100000">
                          <p:val>
                            <p:strVal val="#ppt_x"/>
                          </p:val>
                        </p:tav>
                      </p:tavLst>
                    </p:anim>
                    <p:anim calcmode="lin" valueType="num">
                      <p:cBhvr>
                        <p:cTn dur="300" fill="hold"/>
                        <p:tgtEl>
                          <p:spTgt spid="61"/>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42" presetClass="entr" presetSubtype="0" fill="hold" nodeType="withEffect">
                  <p:stCondLst>
                    <p:cond delay="350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anim calcmode="lin" valueType="num">
                      <p:cBhvr>
                        <p:cTn dur="300" fill="hold"/>
                        <p:tgtEl>
                          <p:spTgt spid="62"/>
                        </p:tgtEl>
                        <p:attrNameLst>
                          <p:attrName>ppt_x</p:attrName>
                        </p:attrNameLst>
                      </p:cBhvr>
                      <p:tavLst>
                        <p:tav tm="0">
                          <p:val>
                            <p:strVal val="#ppt_x"/>
                          </p:val>
                        </p:tav>
                        <p:tav tm="100000">
                          <p:val>
                            <p:strVal val="#ppt_x"/>
                          </p:val>
                        </p:tav>
                      </p:tavLst>
                    </p:anim>
                    <p:anim calcmode="lin" valueType="num">
                      <p:cBhvr>
                        <p:cTn dur="300" fill="hold"/>
                        <p:tgtEl>
                          <p:spTgt spid="62"/>
                        </p:tgtEl>
                        <p:attrNameLst>
                          <p:attrName>ppt_y</p:attrName>
                        </p:attrNameLst>
                      </p:cBhvr>
                      <p:tavLst>
                        <p:tav tm="0">
                          <p:val>
                            <p:strVal val="#ppt_y+.1"/>
                          </p:val>
                        </p:tav>
                        <p:tav tm="100000">
                          <p:val>
                            <p:strVal val="#ppt_y"/>
                          </p:val>
                        </p:tav>
                      </p:tavLst>
                    </p:anim>
                  </p:childTnLst>
                </p:cTn>
              </p:par>
            </p:tnLst>
          </p:tmpl>
        </p:tmplLst>
      </p:bldP>
      <p:bldP spid="21" grpId="0" animBg="1"/>
      <p:bldP spid="22" grpId="0" animBg="1"/>
      <p:bldP spid="23" grpId="0" animBg="1"/>
      <p:bldP spid="24"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91">
    <p:spTree>
      <p:nvGrpSpPr>
        <p:cNvPr id="1" name=""/>
        <p:cNvGrpSpPr/>
        <p:nvPr/>
      </p:nvGrpSpPr>
      <p:grpSpPr>
        <a:xfrm>
          <a:off x="0" y="0"/>
          <a:ext cx="0" cy="0"/>
          <a:chOff x="0" y="0"/>
          <a:chExt cx="0" cy="0"/>
        </a:xfrm>
      </p:grpSpPr>
      <p:sp>
        <p:nvSpPr>
          <p:cNvPr id="13"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6" name="Текст 7"/>
          <p:cNvSpPr>
            <a:spLocks noGrp="1"/>
          </p:cNvSpPr>
          <p:nvPr>
            <p:ph type="body" sz="quarter" idx="42" hasCustomPrompt="1"/>
          </p:nvPr>
        </p:nvSpPr>
        <p:spPr>
          <a:xfrm>
            <a:off x="1584584" y="6667500"/>
            <a:ext cx="7559417" cy="2537453"/>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5" name="Заголовок 17"/>
          <p:cNvSpPr>
            <a:spLocks noGrp="1"/>
          </p:cNvSpPr>
          <p:nvPr>
            <p:ph type="title" hasCustomPrompt="1"/>
          </p:nvPr>
        </p:nvSpPr>
        <p:spPr>
          <a:xfrm>
            <a:off x="1582341" y="2164891"/>
            <a:ext cx="7561660" cy="4063038"/>
          </a:xfrm>
          <a:prstGeom prst="rect">
            <a:avLst/>
          </a:prstGeom>
        </p:spPr>
        <p:txBody>
          <a:bodyPr vert="horz" lIns="0" tIns="0" rIns="0" bIns="0" rtlCol="0" anchor="b" anchorCtr="0">
            <a:noAutofit/>
          </a:bodyPr>
          <a:lstStyle>
            <a:lvl1pPr algn="l">
              <a:lnSpc>
                <a:spcPct val="100000"/>
              </a:lnSpc>
              <a:defRPr sz="8100" b="1" kern="100" spc="0" baseline="0">
                <a:solidFill>
                  <a:schemeClr val="tx1"/>
                </a:solidFill>
              </a:defRPr>
            </a:lvl1pPr>
          </a:lstStyle>
          <a:p>
            <a:pPr lvl="0"/>
            <a:r>
              <a:rPr lang="en-US" dirty="0"/>
              <a:t>H2 Title here</a:t>
            </a:r>
          </a:p>
        </p:txBody>
      </p:sp>
      <p:sp>
        <p:nvSpPr>
          <p:cNvPr id="16" name="Текст 7"/>
          <p:cNvSpPr>
            <a:spLocks noGrp="1"/>
          </p:cNvSpPr>
          <p:nvPr>
            <p:ph type="body" sz="quarter" idx="43" hasCustomPrompt="1"/>
          </p:nvPr>
        </p:nvSpPr>
        <p:spPr>
          <a:xfrm>
            <a:off x="1584584" y="1360629"/>
            <a:ext cx="7559417" cy="524679"/>
          </a:xfrm>
        </p:spPr>
        <p:txBody>
          <a:bodyPr>
            <a:noAutofit/>
          </a:bodyPr>
          <a:lstStyle>
            <a:lvl1pPr algn="l">
              <a:lnSpc>
                <a:spcPct val="150000"/>
              </a:lnSpc>
              <a:defRPr sz="2100" b="1" baseline="0">
                <a:solidFill>
                  <a:schemeClr val="tx1">
                    <a:lumMod val="50000"/>
                    <a:lumOff val="50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12"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4"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7"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07619745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25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ppt_x"/>
                                          </p:val>
                                        </p:tav>
                                        <p:tav tm="100000">
                                          <p:val>
                                            <p:strVal val="#ppt_x"/>
                                          </p:val>
                                        </p:tav>
                                      </p:tavLst>
                                    </p:anim>
                                    <p:anim calcmode="lin" valueType="num">
                                      <p:cBhvr additive="base">
                                        <p:cTn id="8" dur="3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iterate type="lt">
                                    <p:tmPct val="2000"/>
                                  </p:iterate>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625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2" presetClass="entr" presetSubtype="4" decel="625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300" fill="hold"/>
                        <p:tgtEl>
                          <p:spTgt spid="6"/>
                        </p:tgtEl>
                        <p:attrNameLst>
                          <p:attrName>ppt_x</p:attrName>
                        </p:attrNameLst>
                      </p:cBhvr>
                      <p:tavLst>
                        <p:tav tm="0">
                          <p:val>
                            <p:strVal val="#ppt_x"/>
                          </p:val>
                        </p:tav>
                        <p:tav tm="100000">
                          <p:val>
                            <p:strVal val="#ppt_x"/>
                          </p:val>
                        </p:tav>
                      </p:tavLst>
                    </p:anim>
                    <p:anim calcmode="lin" valueType="num">
                      <p:cBhvr additive="base">
                        <p:cTn dur="300" fill="hold"/>
                        <p:tgtEl>
                          <p:spTgt spid="6"/>
                        </p:tgtEl>
                        <p:attrNameLst>
                          <p:attrName>ppt_y</p:attrName>
                        </p:attrNameLst>
                      </p:cBhvr>
                      <p:tavLst>
                        <p:tav tm="0">
                          <p:val>
                            <p:strVal val="1+#ppt_h/2"/>
                          </p:val>
                        </p:tav>
                        <p:tav tm="100000">
                          <p:val>
                            <p:strVal val="#ppt_y"/>
                          </p:val>
                        </p:tav>
                      </p:tavLst>
                    </p:anim>
                  </p:childTnLst>
                </p:cTn>
              </p:par>
            </p:tnLst>
          </p:tmpl>
        </p:tmplLst>
      </p:bldP>
      <p:bldP spid="15" grpId="0"/>
      <p:bldP spid="16" grpId="0">
        <p:tmplLst>
          <p:tmpl>
            <p:tnLst>
              <p:par>
                <p:cTn presetID="2" presetClass="entr" presetSubtype="4" decel="625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92">
    <p:spTree>
      <p:nvGrpSpPr>
        <p:cNvPr id="1" name=""/>
        <p:cNvGrpSpPr/>
        <p:nvPr/>
      </p:nvGrpSpPr>
      <p:grpSpPr>
        <a:xfrm>
          <a:off x="0" y="0"/>
          <a:ext cx="0" cy="0"/>
          <a:chOff x="0" y="0"/>
          <a:chExt cx="0" cy="0"/>
        </a:xfrm>
      </p:grpSpPr>
      <p:sp>
        <p:nvSpPr>
          <p:cNvPr id="13"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6" name="Текст 7"/>
          <p:cNvSpPr>
            <a:spLocks noGrp="1"/>
          </p:cNvSpPr>
          <p:nvPr>
            <p:ph type="body" sz="quarter" idx="42" hasCustomPrompt="1"/>
          </p:nvPr>
        </p:nvSpPr>
        <p:spPr>
          <a:xfrm>
            <a:off x="11303795" y="6581253"/>
            <a:ext cx="5400099" cy="2697440"/>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0" name="Заголовок 17"/>
          <p:cNvSpPr>
            <a:spLocks noGrp="1"/>
          </p:cNvSpPr>
          <p:nvPr>
            <p:ph type="title" hasCustomPrompt="1"/>
          </p:nvPr>
        </p:nvSpPr>
        <p:spPr>
          <a:xfrm>
            <a:off x="11301552" y="2164891"/>
            <a:ext cx="5401866" cy="4063038"/>
          </a:xfrm>
          <a:prstGeom prst="rect">
            <a:avLst/>
          </a:prstGeom>
        </p:spPr>
        <p:txBody>
          <a:bodyPr vert="horz" lIns="0" tIns="0" rIns="0" bIns="0" rtlCol="0" anchor="b" anchorCtr="0">
            <a:noAutofit/>
          </a:bodyPr>
          <a:lstStyle>
            <a:lvl1pPr algn="l">
              <a:lnSpc>
                <a:spcPct val="100000"/>
              </a:lnSpc>
              <a:defRPr sz="8100" kern="100" spc="0" baseline="0">
                <a:solidFill>
                  <a:schemeClr val="tx1"/>
                </a:solidFill>
              </a:defRPr>
            </a:lvl1pPr>
          </a:lstStyle>
          <a:p>
            <a:pPr lvl="0"/>
            <a:r>
              <a:rPr lang="en-US" dirty="0"/>
              <a:t>H2 Title here</a:t>
            </a:r>
          </a:p>
        </p:txBody>
      </p:sp>
      <p:sp>
        <p:nvSpPr>
          <p:cNvPr id="8" name="Текст 7"/>
          <p:cNvSpPr>
            <a:spLocks noGrp="1"/>
          </p:cNvSpPr>
          <p:nvPr>
            <p:ph type="body" sz="quarter" idx="43" hasCustomPrompt="1"/>
          </p:nvPr>
        </p:nvSpPr>
        <p:spPr>
          <a:xfrm>
            <a:off x="11301552" y="1360629"/>
            <a:ext cx="5401866" cy="524679"/>
          </a:xfrm>
        </p:spPr>
        <p:txBody>
          <a:bodyPr>
            <a:noAutofit/>
          </a:bodyPr>
          <a:lstStyle>
            <a:lvl1pPr algn="l">
              <a:lnSpc>
                <a:spcPct val="150000"/>
              </a:lnSpc>
              <a:defRPr sz="2100" b="1" baseline="0">
                <a:solidFill>
                  <a:schemeClr val="tx1">
                    <a:lumMod val="50000"/>
                    <a:lumOff val="50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15"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6"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7"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408729505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iterate type="lt">
                                    <p:tmPct val="2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625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ppt_x"/>
                                          </p:val>
                                        </p:tav>
                                        <p:tav tm="100000">
                                          <p:val>
                                            <p:strVal val="#ppt_x"/>
                                          </p:val>
                                        </p:tav>
                                      </p:tavLst>
                                    </p:anim>
                                    <p:anim calcmode="lin" valueType="num">
                                      <p:cBhvr additive="base">
                                        <p:cTn id="12" dur="3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625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2" presetClass="entr" presetSubtype="4" decel="625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300" fill="hold"/>
                        <p:tgtEl>
                          <p:spTgt spid="6"/>
                        </p:tgtEl>
                        <p:attrNameLst>
                          <p:attrName>ppt_x</p:attrName>
                        </p:attrNameLst>
                      </p:cBhvr>
                      <p:tavLst>
                        <p:tav tm="0">
                          <p:val>
                            <p:strVal val="#ppt_x"/>
                          </p:val>
                        </p:tav>
                        <p:tav tm="100000">
                          <p:val>
                            <p:strVal val="#ppt_x"/>
                          </p:val>
                        </p:tav>
                      </p:tavLst>
                    </p:anim>
                    <p:anim calcmode="lin" valueType="num">
                      <p:cBhvr additive="base">
                        <p:cTn dur="300" fill="hold"/>
                        <p:tgtEl>
                          <p:spTgt spid="6"/>
                        </p:tgtEl>
                        <p:attrNameLst>
                          <p:attrName>ppt_y</p:attrName>
                        </p:attrNameLst>
                      </p:cBhvr>
                      <p:tavLst>
                        <p:tav tm="0">
                          <p:val>
                            <p:strVal val="1+#ppt_h/2"/>
                          </p:val>
                        </p:tav>
                        <p:tav tm="100000">
                          <p:val>
                            <p:strVal val="#ppt_y"/>
                          </p:val>
                        </p:tav>
                      </p:tavLst>
                    </p:anim>
                  </p:childTnLst>
                </p:cTn>
              </p:par>
            </p:tnLst>
          </p:tmpl>
        </p:tmplLst>
      </p:bldP>
      <p:bldP spid="10" grpId="0"/>
      <p:bldP spid="8" grpId="0">
        <p:tmplLst>
          <p:tmpl>
            <p:tnLst>
              <p:par>
                <p:cTn presetID="2" presetClass="entr" presetSubtype="4" decel="625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93">
    <p:spTree>
      <p:nvGrpSpPr>
        <p:cNvPr id="1" name=""/>
        <p:cNvGrpSpPr/>
        <p:nvPr/>
      </p:nvGrpSpPr>
      <p:grpSpPr>
        <a:xfrm>
          <a:off x="0" y="0"/>
          <a:ext cx="0" cy="0"/>
          <a:chOff x="0" y="0"/>
          <a:chExt cx="0" cy="0"/>
        </a:xfrm>
      </p:grpSpPr>
      <p:sp>
        <p:nvSpPr>
          <p:cNvPr id="17"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7" name="Текст 7"/>
          <p:cNvSpPr>
            <a:spLocks noGrp="1"/>
          </p:cNvSpPr>
          <p:nvPr>
            <p:ph type="body" sz="quarter" idx="43" hasCustomPrompt="1"/>
          </p:nvPr>
        </p:nvSpPr>
        <p:spPr>
          <a:xfrm>
            <a:off x="1584584" y="1360629"/>
            <a:ext cx="7559417" cy="524679"/>
          </a:xfrm>
        </p:spPr>
        <p:txBody>
          <a:bodyPr>
            <a:noAutofit/>
          </a:bodyPr>
          <a:lstStyle>
            <a:lvl1pPr algn="l">
              <a:lnSpc>
                <a:spcPct val="150000"/>
              </a:lnSpc>
              <a:defRPr sz="2100" b="1" baseline="0">
                <a:solidFill>
                  <a:schemeClr val="tx1">
                    <a:lumMod val="50000"/>
                    <a:lumOff val="50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9" name="Shape 427"/>
          <p:cNvSpPr>
            <a:spLocks noGrp="1"/>
          </p:cNvSpPr>
          <p:nvPr>
            <p:ph type="body" sz="quarter" idx="27" hasCustomPrompt="1"/>
          </p:nvPr>
        </p:nvSpPr>
        <p:spPr>
          <a:xfrm>
            <a:off x="2203853" y="6779056"/>
            <a:ext cx="6940148" cy="540626"/>
          </a:xfrm>
          <a:prstGeom prst="rect">
            <a:avLst/>
          </a:prstGeom>
        </p:spPr>
        <p:txBody>
          <a:bodyPr anchor="ctr">
            <a:normAutofit/>
          </a:bodyPr>
          <a:lstStyle>
            <a:lvl1pPr algn="l">
              <a:lnSpc>
                <a:spcPct val="100000"/>
              </a:lnSpc>
              <a:defRPr sz="1500" b="1" spc="0">
                <a:solidFill>
                  <a:schemeClr val="tx1">
                    <a:lumMod val="75000"/>
                    <a:lumOff val="25000"/>
                  </a:schemeClr>
                </a:solidFill>
                <a:latin typeface="+mn-lt"/>
              </a:defRPr>
            </a:lvl1pPr>
          </a:lstStyle>
          <a:p>
            <a:pPr lvl="0"/>
            <a:r>
              <a:rPr lang="en-US" dirty="0"/>
              <a:t>Body Bold text here</a:t>
            </a:r>
          </a:p>
        </p:txBody>
      </p:sp>
      <p:sp>
        <p:nvSpPr>
          <p:cNvPr id="13" name="Текст 7"/>
          <p:cNvSpPr>
            <a:spLocks noGrp="1"/>
          </p:cNvSpPr>
          <p:nvPr>
            <p:ph type="body" sz="quarter" idx="37" hasCustomPrompt="1"/>
          </p:nvPr>
        </p:nvSpPr>
        <p:spPr>
          <a:xfrm>
            <a:off x="1583534" y="7519318"/>
            <a:ext cx="7560467" cy="1342772"/>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5" name="Freeform 949"/>
          <p:cNvSpPr>
            <a:spLocks noEditPoints="1"/>
          </p:cNvSpPr>
          <p:nvPr userDrawn="1"/>
        </p:nvSpPr>
        <p:spPr bwMode="auto">
          <a:xfrm>
            <a:off x="1583534" y="6915745"/>
            <a:ext cx="461310" cy="335038"/>
          </a:xfrm>
          <a:custGeom>
            <a:avLst/>
            <a:gdLst>
              <a:gd name="T0" fmla="*/ 439 w 446"/>
              <a:gd name="T1" fmla="*/ 92 h 326"/>
              <a:gd name="T2" fmla="*/ 358 w 446"/>
              <a:gd name="T3" fmla="*/ 6 h 326"/>
              <a:gd name="T4" fmla="*/ 344 w 446"/>
              <a:gd name="T5" fmla="*/ 0 h 326"/>
              <a:gd name="T6" fmla="*/ 103 w 446"/>
              <a:gd name="T7" fmla="*/ 0 h 326"/>
              <a:gd name="T8" fmla="*/ 89 w 446"/>
              <a:gd name="T9" fmla="*/ 6 h 326"/>
              <a:gd name="T10" fmla="*/ 7 w 446"/>
              <a:gd name="T11" fmla="*/ 92 h 326"/>
              <a:gd name="T12" fmla="*/ 8 w 446"/>
              <a:gd name="T13" fmla="*/ 119 h 326"/>
              <a:gd name="T14" fmla="*/ 210 w 446"/>
              <a:gd name="T15" fmla="*/ 321 h 326"/>
              <a:gd name="T16" fmla="*/ 223 w 446"/>
              <a:gd name="T17" fmla="*/ 326 h 326"/>
              <a:gd name="T18" fmla="*/ 237 w 446"/>
              <a:gd name="T19" fmla="*/ 321 h 326"/>
              <a:gd name="T20" fmla="*/ 439 w 446"/>
              <a:gd name="T21" fmla="*/ 119 h 326"/>
              <a:gd name="T22" fmla="*/ 439 w 446"/>
              <a:gd name="T23" fmla="*/ 92 h 326"/>
              <a:gd name="T24" fmla="*/ 134 w 446"/>
              <a:gd name="T25" fmla="*/ 120 h 326"/>
              <a:gd name="T26" fmla="*/ 169 w 446"/>
              <a:gd name="T27" fmla="*/ 224 h 326"/>
              <a:gd name="T28" fmla="*/ 65 w 446"/>
              <a:gd name="T29" fmla="*/ 120 h 326"/>
              <a:gd name="T30" fmla="*/ 134 w 446"/>
              <a:gd name="T31" fmla="*/ 120 h 326"/>
              <a:gd name="T32" fmla="*/ 240 w 446"/>
              <a:gd name="T33" fmla="*/ 38 h 326"/>
              <a:gd name="T34" fmla="*/ 271 w 446"/>
              <a:gd name="T35" fmla="*/ 86 h 326"/>
              <a:gd name="T36" fmla="*/ 176 w 446"/>
              <a:gd name="T37" fmla="*/ 86 h 326"/>
              <a:gd name="T38" fmla="*/ 207 w 446"/>
              <a:gd name="T39" fmla="*/ 38 h 326"/>
              <a:gd name="T40" fmla="*/ 240 w 446"/>
              <a:gd name="T41" fmla="*/ 38 h 326"/>
              <a:gd name="T42" fmla="*/ 223 w 446"/>
              <a:gd name="T43" fmla="*/ 280 h 326"/>
              <a:gd name="T44" fmla="*/ 223 w 446"/>
              <a:gd name="T45" fmla="*/ 279 h 326"/>
              <a:gd name="T46" fmla="*/ 169 w 446"/>
              <a:gd name="T47" fmla="*/ 120 h 326"/>
              <a:gd name="T48" fmla="*/ 277 w 446"/>
              <a:gd name="T49" fmla="*/ 120 h 326"/>
              <a:gd name="T50" fmla="*/ 223 w 446"/>
              <a:gd name="T51" fmla="*/ 279 h 326"/>
              <a:gd name="T52" fmla="*/ 223 w 446"/>
              <a:gd name="T53" fmla="*/ 280 h 326"/>
              <a:gd name="T54" fmla="*/ 313 w 446"/>
              <a:gd name="T55" fmla="*/ 120 h 326"/>
              <a:gd name="T56" fmla="*/ 381 w 446"/>
              <a:gd name="T57" fmla="*/ 120 h 326"/>
              <a:gd name="T58" fmla="*/ 277 w 446"/>
              <a:gd name="T59" fmla="*/ 224 h 326"/>
              <a:gd name="T60" fmla="*/ 313 w 446"/>
              <a:gd name="T61" fmla="*/ 120 h 326"/>
              <a:gd name="T62" fmla="*/ 383 w 446"/>
              <a:gd name="T63" fmla="*/ 86 h 326"/>
              <a:gd name="T64" fmla="*/ 310 w 446"/>
              <a:gd name="T65" fmla="*/ 86 h 326"/>
              <a:gd name="T66" fmla="*/ 279 w 446"/>
              <a:gd name="T67" fmla="*/ 38 h 326"/>
              <a:gd name="T68" fmla="*/ 336 w 446"/>
              <a:gd name="T69" fmla="*/ 38 h 326"/>
              <a:gd name="T70" fmla="*/ 383 w 446"/>
              <a:gd name="T71" fmla="*/ 86 h 326"/>
              <a:gd name="T72" fmla="*/ 111 w 446"/>
              <a:gd name="T73" fmla="*/ 38 h 326"/>
              <a:gd name="T74" fmla="*/ 168 w 446"/>
              <a:gd name="T75" fmla="*/ 38 h 326"/>
              <a:gd name="T76" fmla="*/ 137 w 446"/>
              <a:gd name="T77" fmla="*/ 86 h 326"/>
              <a:gd name="T78" fmla="*/ 64 w 446"/>
              <a:gd name="T79" fmla="*/ 86 h 326"/>
              <a:gd name="T80" fmla="*/ 111 w 446"/>
              <a:gd name="T81" fmla="*/ 3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6" h="326">
                <a:moveTo>
                  <a:pt x="439" y="92"/>
                </a:moveTo>
                <a:cubicBezTo>
                  <a:pt x="358" y="6"/>
                  <a:pt x="358" y="6"/>
                  <a:pt x="358" y="6"/>
                </a:cubicBezTo>
                <a:cubicBezTo>
                  <a:pt x="354" y="2"/>
                  <a:pt x="349" y="0"/>
                  <a:pt x="344" y="0"/>
                </a:cubicBezTo>
                <a:cubicBezTo>
                  <a:pt x="103" y="0"/>
                  <a:pt x="103" y="0"/>
                  <a:pt x="103" y="0"/>
                </a:cubicBezTo>
                <a:cubicBezTo>
                  <a:pt x="97" y="0"/>
                  <a:pt x="92" y="2"/>
                  <a:pt x="89" y="6"/>
                </a:cubicBezTo>
                <a:cubicBezTo>
                  <a:pt x="7" y="92"/>
                  <a:pt x="7" y="92"/>
                  <a:pt x="7" y="92"/>
                </a:cubicBezTo>
                <a:cubicBezTo>
                  <a:pt x="0" y="100"/>
                  <a:pt x="1" y="111"/>
                  <a:pt x="8" y="119"/>
                </a:cubicBezTo>
                <a:cubicBezTo>
                  <a:pt x="210" y="321"/>
                  <a:pt x="210" y="321"/>
                  <a:pt x="210" y="321"/>
                </a:cubicBezTo>
                <a:cubicBezTo>
                  <a:pt x="213" y="324"/>
                  <a:pt x="218" y="326"/>
                  <a:pt x="223" y="326"/>
                </a:cubicBezTo>
                <a:cubicBezTo>
                  <a:pt x="228" y="326"/>
                  <a:pt x="233" y="324"/>
                  <a:pt x="237" y="321"/>
                </a:cubicBezTo>
                <a:cubicBezTo>
                  <a:pt x="439" y="119"/>
                  <a:pt x="439" y="119"/>
                  <a:pt x="439" y="119"/>
                </a:cubicBezTo>
                <a:cubicBezTo>
                  <a:pt x="446" y="111"/>
                  <a:pt x="446" y="100"/>
                  <a:pt x="439" y="92"/>
                </a:cubicBezTo>
                <a:close/>
                <a:moveTo>
                  <a:pt x="134" y="120"/>
                </a:moveTo>
                <a:cubicBezTo>
                  <a:pt x="169" y="224"/>
                  <a:pt x="169" y="224"/>
                  <a:pt x="169" y="224"/>
                </a:cubicBezTo>
                <a:cubicBezTo>
                  <a:pt x="65" y="120"/>
                  <a:pt x="65" y="120"/>
                  <a:pt x="65" y="120"/>
                </a:cubicBezTo>
                <a:lnTo>
                  <a:pt x="134" y="120"/>
                </a:lnTo>
                <a:close/>
                <a:moveTo>
                  <a:pt x="240" y="38"/>
                </a:moveTo>
                <a:cubicBezTo>
                  <a:pt x="271" y="86"/>
                  <a:pt x="271" y="86"/>
                  <a:pt x="271" y="86"/>
                </a:cubicBezTo>
                <a:cubicBezTo>
                  <a:pt x="176" y="86"/>
                  <a:pt x="176" y="86"/>
                  <a:pt x="176" y="86"/>
                </a:cubicBezTo>
                <a:cubicBezTo>
                  <a:pt x="207" y="38"/>
                  <a:pt x="207" y="38"/>
                  <a:pt x="207" y="38"/>
                </a:cubicBezTo>
                <a:lnTo>
                  <a:pt x="240" y="38"/>
                </a:lnTo>
                <a:close/>
                <a:moveTo>
                  <a:pt x="223" y="280"/>
                </a:moveTo>
                <a:cubicBezTo>
                  <a:pt x="223" y="279"/>
                  <a:pt x="223" y="279"/>
                  <a:pt x="223" y="279"/>
                </a:cubicBezTo>
                <a:cubicBezTo>
                  <a:pt x="169" y="120"/>
                  <a:pt x="169" y="120"/>
                  <a:pt x="169" y="120"/>
                </a:cubicBezTo>
                <a:cubicBezTo>
                  <a:pt x="277" y="120"/>
                  <a:pt x="277" y="120"/>
                  <a:pt x="277" y="120"/>
                </a:cubicBezTo>
                <a:cubicBezTo>
                  <a:pt x="223" y="279"/>
                  <a:pt x="223" y="279"/>
                  <a:pt x="223" y="279"/>
                </a:cubicBezTo>
                <a:lnTo>
                  <a:pt x="223" y="280"/>
                </a:lnTo>
                <a:close/>
                <a:moveTo>
                  <a:pt x="313" y="120"/>
                </a:moveTo>
                <a:cubicBezTo>
                  <a:pt x="381" y="120"/>
                  <a:pt x="381" y="120"/>
                  <a:pt x="381" y="120"/>
                </a:cubicBezTo>
                <a:cubicBezTo>
                  <a:pt x="277" y="224"/>
                  <a:pt x="277" y="224"/>
                  <a:pt x="277" y="224"/>
                </a:cubicBezTo>
                <a:lnTo>
                  <a:pt x="313" y="120"/>
                </a:lnTo>
                <a:close/>
                <a:moveTo>
                  <a:pt x="383" y="86"/>
                </a:moveTo>
                <a:cubicBezTo>
                  <a:pt x="310" y="86"/>
                  <a:pt x="310" y="86"/>
                  <a:pt x="310" y="86"/>
                </a:cubicBezTo>
                <a:cubicBezTo>
                  <a:pt x="279" y="38"/>
                  <a:pt x="279" y="38"/>
                  <a:pt x="279" y="38"/>
                </a:cubicBezTo>
                <a:cubicBezTo>
                  <a:pt x="336" y="38"/>
                  <a:pt x="336" y="38"/>
                  <a:pt x="336" y="38"/>
                </a:cubicBezTo>
                <a:lnTo>
                  <a:pt x="383" y="86"/>
                </a:lnTo>
                <a:close/>
                <a:moveTo>
                  <a:pt x="111" y="38"/>
                </a:moveTo>
                <a:cubicBezTo>
                  <a:pt x="168" y="38"/>
                  <a:pt x="168" y="38"/>
                  <a:pt x="168" y="38"/>
                </a:cubicBezTo>
                <a:cubicBezTo>
                  <a:pt x="137" y="86"/>
                  <a:pt x="137" y="86"/>
                  <a:pt x="137" y="86"/>
                </a:cubicBezTo>
                <a:cubicBezTo>
                  <a:pt x="64" y="86"/>
                  <a:pt x="64" y="86"/>
                  <a:pt x="64" y="86"/>
                </a:cubicBezTo>
                <a:lnTo>
                  <a:pt x="111" y="38"/>
                </a:lnTo>
                <a:close/>
              </a:path>
            </a:pathLst>
          </a:custGeom>
          <a:solidFill>
            <a:schemeClr val="accent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8" name="Заголовок 17"/>
          <p:cNvSpPr>
            <a:spLocks noGrp="1"/>
          </p:cNvSpPr>
          <p:nvPr>
            <p:ph type="title" hasCustomPrompt="1"/>
          </p:nvPr>
        </p:nvSpPr>
        <p:spPr>
          <a:xfrm>
            <a:off x="1582341" y="2164891"/>
            <a:ext cx="7561660" cy="4063038"/>
          </a:xfrm>
          <a:prstGeom prst="rect">
            <a:avLst/>
          </a:prstGeom>
        </p:spPr>
        <p:txBody>
          <a:bodyPr vert="horz" lIns="0" tIns="0" rIns="0" bIns="0" rtlCol="0" anchor="b" anchorCtr="0">
            <a:noAutofit/>
          </a:bodyPr>
          <a:lstStyle>
            <a:lvl1pPr algn="l">
              <a:lnSpc>
                <a:spcPct val="100000"/>
              </a:lnSpc>
              <a:defRPr sz="8100" b="1" kern="100" spc="0" baseline="0">
                <a:solidFill>
                  <a:schemeClr val="tx1"/>
                </a:solidFill>
              </a:defRPr>
            </a:lvl1pPr>
          </a:lstStyle>
          <a:p>
            <a:pPr lvl="0"/>
            <a:r>
              <a:rPr lang="en-US" dirty="0"/>
              <a:t>H2 Title here</a:t>
            </a:r>
          </a:p>
        </p:txBody>
      </p:sp>
      <p:sp>
        <p:nvSpPr>
          <p:cNvPr id="1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9"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60756296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25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iterate type="lt">
                                    <p:tmPct val="2000"/>
                                  </p:iterate>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2" presetClass="entr" presetSubtype="4" decel="625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8" grpId="0"/>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094">
    <p:spTree>
      <p:nvGrpSpPr>
        <p:cNvPr id="1" name=""/>
        <p:cNvGrpSpPr/>
        <p:nvPr/>
      </p:nvGrpSpPr>
      <p:grpSpPr>
        <a:xfrm>
          <a:off x="0" y="0"/>
          <a:ext cx="0" cy="0"/>
          <a:chOff x="0" y="0"/>
          <a:chExt cx="0" cy="0"/>
        </a:xfrm>
      </p:grpSpPr>
      <p:sp>
        <p:nvSpPr>
          <p:cNvPr id="20"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9" name="Shape 427"/>
          <p:cNvSpPr>
            <a:spLocks noGrp="1"/>
          </p:cNvSpPr>
          <p:nvPr>
            <p:ph type="body" sz="quarter" idx="27" hasCustomPrompt="1"/>
          </p:nvPr>
        </p:nvSpPr>
        <p:spPr>
          <a:xfrm>
            <a:off x="2203853" y="6779056"/>
            <a:ext cx="2620560" cy="540626"/>
          </a:xfrm>
          <a:prstGeom prst="rect">
            <a:avLst/>
          </a:prstGeom>
        </p:spPr>
        <p:txBody>
          <a:bodyPr anchor="ctr">
            <a:normAutofit/>
          </a:bodyPr>
          <a:lstStyle>
            <a:lvl1pPr algn="l">
              <a:lnSpc>
                <a:spcPct val="100000"/>
              </a:lnSpc>
              <a:defRPr sz="1500" b="1" spc="0">
                <a:solidFill>
                  <a:schemeClr val="tx1">
                    <a:lumMod val="75000"/>
                    <a:lumOff val="25000"/>
                  </a:schemeClr>
                </a:solidFill>
                <a:latin typeface="+mn-lt"/>
              </a:defRPr>
            </a:lvl1pPr>
          </a:lstStyle>
          <a:p>
            <a:pPr lvl="0"/>
            <a:r>
              <a:rPr lang="en-US" dirty="0"/>
              <a:t>Body Bold text here</a:t>
            </a:r>
          </a:p>
        </p:txBody>
      </p:sp>
      <p:sp>
        <p:nvSpPr>
          <p:cNvPr id="13" name="Текст 7"/>
          <p:cNvSpPr>
            <a:spLocks noGrp="1"/>
          </p:cNvSpPr>
          <p:nvPr>
            <p:ph type="body" sz="quarter" idx="37" hasCustomPrompt="1"/>
          </p:nvPr>
        </p:nvSpPr>
        <p:spPr>
          <a:xfrm>
            <a:off x="1583534" y="7519318"/>
            <a:ext cx="3240879" cy="1342772"/>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5" name="Freeform 949"/>
          <p:cNvSpPr>
            <a:spLocks noEditPoints="1"/>
          </p:cNvSpPr>
          <p:nvPr userDrawn="1"/>
        </p:nvSpPr>
        <p:spPr bwMode="auto">
          <a:xfrm>
            <a:off x="1583534" y="6915745"/>
            <a:ext cx="461310" cy="335038"/>
          </a:xfrm>
          <a:custGeom>
            <a:avLst/>
            <a:gdLst>
              <a:gd name="T0" fmla="*/ 439 w 446"/>
              <a:gd name="T1" fmla="*/ 92 h 326"/>
              <a:gd name="T2" fmla="*/ 358 w 446"/>
              <a:gd name="T3" fmla="*/ 6 h 326"/>
              <a:gd name="T4" fmla="*/ 344 w 446"/>
              <a:gd name="T5" fmla="*/ 0 h 326"/>
              <a:gd name="T6" fmla="*/ 103 w 446"/>
              <a:gd name="T7" fmla="*/ 0 h 326"/>
              <a:gd name="T8" fmla="*/ 89 w 446"/>
              <a:gd name="T9" fmla="*/ 6 h 326"/>
              <a:gd name="T10" fmla="*/ 7 w 446"/>
              <a:gd name="T11" fmla="*/ 92 h 326"/>
              <a:gd name="T12" fmla="*/ 8 w 446"/>
              <a:gd name="T13" fmla="*/ 119 h 326"/>
              <a:gd name="T14" fmla="*/ 210 w 446"/>
              <a:gd name="T15" fmla="*/ 321 h 326"/>
              <a:gd name="T16" fmla="*/ 223 w 446"/>
              <a:gd name="T17" fmla="*/ 326 h 326"/>
              <a:gd name="T18" fmla="*/ 237 w 446"/>
              <a:gd name="T19" fmla="*/ 321 h 326"/>
              <a:gd name="T20" fmla="*/ 439 w 446"/>
              <a:gd name="T21" fmla="*/ 119 h 326"/>
              <a:gd name="T22" fmla="*/ 439 w 446"/>
              <a:gd name="T23" fmla="*/ 92 h 326"/>
              <a:gd name="T24" fmla="*/ 134 w 446"/>
              <a:gd name="T25" fmla="*/ 120 h 326"/>
              <a:gd name="T26" fmla="*/ 169 w 446"/>
              <a:gd name="T27" fmla="*/ 224 h 326"/>
              <a:gd name="T28" fmla="*/ 65 w 446"/>
              <a:gd name="T29" fmla="*/ 120 h 326"/>
              <a:gd name="T30" fmla="*/ 134 w 446"/>
              <a:gd name="T31" fmla="*/ 120 h 326"/>
              <a:gd name="T32" fmla="*/ 240 w 446"/>
              <a:gd name="T33" fmla="*/ 38 h 326"/>
              <a:gd name="T34" fmla="*/ 271 w 446"/>
              <a:gd name="T35" fmla="*/ 86 h 326"/>
              <a:gd name="T36" fmla="*/ 176 w 446"/>
              <a:gd name="T37" fmla="*/ 86 h 326"/>
              <a:gd name="T38" fmla="*/ 207 w 446"/>
              <a:gd name="T39" fmla="*/ 38 h 326"/>
              <a:gd name="T40" fmla="*/ 240 w 446"/>
              <a:gd name="T41" fmla="*/ 38 h 326"/>
              <a:gd name="T42" fmla="*/ 223 w 446"/>
              <a:gd name="T43" fmla="*/ 280 h 326"/>
              <a:gd name="T44" fmla="*/ 223 w 446"/>
              <a:gd name="T45" fmla="*/ 279 h 326"/>
              <a:gd name="T46" fmla="*/ 169 w 446"/>
              <a:gd name="T47" fmla="*/ 120 h 326"/>
              <a:gd name="T48" fmla="*/ 277 w 446"/>
              <a:gd name="T49" fmla="*/ 120 h 326"/>
              <a:gd name="T50" fmla="*/ 223 w 446"/>
              <a:gd name="T51" fmla="*/ 279 h 326"/>
              <a:gd name="T52" fmla="*/ 223 w 446"/>
              <a:gd name="T53" fmla="*/ 280 h 326"/>
              <a:gd name="T54" fmla="*/ 313 w 446"/>
              <a:gd name="T55" fmla="*/ 120 h 326"/>
              <a:gd name="T56" fmla="*/ 381 w 446"/>
              <a:gd name="T57" fmla="*/ 120 h 326"/>
              <a:gd name="T58" fmla="*/ 277 w 446"/>
              <a:gd name="T59" fmla="*/ 224 h 326"/>
              <a:gd name="T60" fmla="*/ 313 w 446"/>
              <a:gd name="T61" fmla="*/ 120 h 326"/>
              <a:gd name="T62" fmla="*/ 383 w 446"/>
              <a:gd name="T63" fmla="*/ 86 h 326"/>
              <a:gd name="T64" fmla="*/ 310 w 446"/>
              <a:gd name="T65" fmla="*/ 86 h 326"/>
              <a:gd name="T66" fmla="*/ 279 w 446"/>
              <a:gd name="T67" fmla="*/ 38 h 326"/>
              <a:gd name="T68" fmla="*/ 336 w 446"/>
              <a:gd name="T69" fmla="*/ 38 h 326"/>
              <a:gd name="T70" fmla="*/ 383 w 446"/>
              <a:gd name="T71" fmla="*/ 86 h 326"/>
              <a:gd name="T72" fmla="*/ 111 w 446"/>
              <a:gd name="T73" fmla="*/ 38 h 326"/>
              <a:gd name="T74" fmla="*/ 168 w 446"/>
              <a:gd name="T75" fmla="*/ 38 h 326"/>
              <a:gd name="T76" fmla="*/ 137 w 446"/>
              <a:gd name="T77" fmla="*/ 86 h 326"/>
              <a:gd name="T78" fmla="*/ 64 w 446"/>
              <a:gd name="T79" fmla="*/ 86 h 326"/>
              <a:gd name="T80" fmla="*/ 111 w 446"/>
              <a:gd name="T81" fmla="*/ 3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6" h="326">
                <a:moveTo>
                  <a:pt x="439" y="92"/>
                </a:moveTo>
                <a:cubicBezTo>
                  <a:pt x="358" y="6"/>
                  <a:pt x="358" y="6"/>
                  <a:pt x="358" y="6"/>
                </a:cubicBezTo>
                <a:cubicBezTo>
                  <a:pt x="354" y="2"/>
                  <a:pt x="349" y="0"/>
                  <a:pt x="344" y="0"/>
                </a:cubicBezTo>
                <a:cubicBezTo>
                  <a:pt x="103" y="0"/>
                  <a:pt x="103" y="0"/>
                  <a:pt x="103" y="0"/>
                </a:cubicBezTo>
                <a:cubicBezTo>
                  <a:pt x="97" y="0"/>
                  <a:pt x="92" y="2"/>
                  <a:pt x="89" y="6"/>
                </a:cubicBezTo>
                <a:cubicBezTo>
                  <a:pt x="7" y="92"/>
                  <a:pt x="7" y="92"/>
                  <a:pt x="7" y="92"/>
                </a:cubicBezTo>
                <a:cubicBezTo>
                  <a:pt x="0" y="100"/>
                  <a:pt x="1" y="111"/>
                  <a:pt x="8" y="119"/>
                </a:cubicBezTo>
                <a:cubicBezTo>
                  <a:pt x="210" y="321"/>
                  <a:pt x="210" y="321"/>
                  <a:pt x="210" y="321"/>
                </a:cubicBezTo>
                <a:cubicBezTo>
                  <a:pt x="213" y="324"/>
                  <a:pt x="218" y="326"/>
                  <a:pt x="223" y="326"/>
                </a:cubicBezTo>
                <a:cubicBezTo>
                  <a:pt x="228" y="326"/>
                  <a:pt x="233" y="324"/>
                  <a:pt x="237" y="321"/>
                </a:cubicBezTo>
                <a:cubicBezTo>
                  <a:pt x="439" y="119"/>
                  <a:pt x="439" y="119"/>
                  <a:pt x="439" y="119"/>
                </a:cubicBezTo>
                <a:cubicBezTo>
                  <a:pt x="446" y="111"/>
                  <a:pt x="446" y="100"/>
                  <a:pt x="439" y="92"/>
                </a:cubicBezTo>
                <a:close/>
                <a:moveTo>
                  <a:pt x="134" y="120"/>
                </a:moveTo>
                <a:cubicBezTo>
                  <a:pt x="169" y="224"/>
                  <a:pt x="169" y="224"/>
                  <a:pt x="169" y="224"/>
                </a:cubicBezTo>
                <a:cubicBezTo>
                  <a:pt x="65" y="120"/>
                  <a:pt x="65" y="120"/>
                  <a:pt x="65" y="120"/>
                </a:cubicBezTo>
                <a:lnTo>
                  <a:pt x="134" y="120"/>
                </a:lnTo>
                <a:close/>
                <a:moveTo>
                  <a:pt x="240" y="38"/>
                </a:moveTo>
                <a:cubicBezTo>
                  <a:pt x="271" y="86"/>
                  <a:pt x="271" y="86"/>
                  <a:pt x="271" y="86"/>
                </a:cubicBezTo>
                <a:cubicBezTo>
                  <a:pt x="176" y="86"/>
                  <a:pt x="176" y="86"/>
                  <a:pt x="176" y="86"/>
                </a:cubicBezTo>
                <a:cubicBezTo>
                  <a:pt x="207" y="38"/>
                  <a:pt x="207" y="38"/>
                  <a:pt x="207" y="38"/>
                </a:cubicBezTo>
                <a:lnTo>
                  <a:pt x="240" y="38"/>
                </a:lnTo>
                <a:close/>
                <a:moveTo>
                  <a:pt x="223" y="280"/>
                </a:moveTo>
                <a:cubicBezTo>
                  <a:pt x="223" y="279"/>
                  <a:pt x="223" y="279"/>
                  <a:pt x="223" y="279"/>
                </a:cubicBezTo>
                <a:cubicBezTo>
                  <a:pt x="169" y="120"/>
                  <a:pt x="169" y="120"/>
                  <a:pt x="169" y="120"/>
                </a:cubicBezTo>
                <a:cubicBezTo>
                  <a:pt x="277" y="120"/>
                  <a:pt x="277" y="120"/>
                  <a:pt x="277" y="120"/>
                </a:cubicBezTo>
                <a:cubicBezTo>
                  <a:pt x="223" y="279"/>
                  <a:pt x="223" y="279"/>
                  <a:pt x="223" y="279"/>
                </a:cubicBezTo>
                <a:lnTo>
                  <a:pt x="223" y="280"/>
                </a:lnTo>
                <a:close/>
                <a:moveTo>
                  <a:pt x="313" y="120"/>
                </a:moveTo>
                <a:cubicBezTo>
                  <a:pt x="381" y="120"/>
                  <a:pt x="381" y="120"/>
                  <a:pt x="381" y="120"/>
                </a:cubicBezTo>
                <a:cubicBezTo>
                  <a:pt x="277" y="224"/>
                  <a:pt x="277" y="224"/>
                  <a:pt x="277" y="224"/>
                </a:cubicBezTo>
                <a:lnTo>
                  <a:pt x="313" y="120"/>
                </a:lnTo>
                <a:close/>
                <a:moveTo>
                  <a:pt x="383" y="86"/>
                </a:moveTo>
                <a:cubicBezTo>
                  <a:pt x="310" y="86"/>
                  <a:pt x="310" y="86"/>
                  <a:pt x="310" y="86"/>
                </a:cubicBezTo>
                <a:cubicBezTo>
                  <a:pt x="279" y="38"/>
                  <a:pt x="279" y="38"/>
                  <a:pt x="279" y="38"/>
                </a:cubicBezTo>
                <a:cubicBezTo>
                  <a:pt x="336" y="38"/>
                  <a:pt x="336" y="38"/>
                  <a:pt x="336" y="38"/>
                </a:cubicBezTo>
                <a:lnTo>
                  <a:pt x="383" y="86"/>
                </a:lnTo>
                <a:close/>
                <a:moveTo>
                  <a:pt x="111" y="38"/>
                </a:moveTo>
                <a:cubicBezTo>
                  <a:pt x="168" y="38"/>
                  <a:pt x="168" y="38"/>
                  <a:pt x="168" y="38"/>
                </a:cubicBezTo>
                <a:cubicBezTo>
                  <a:pt x="137" y="86"/>
                  <a:pt x="137" y="86"/>
                  <a:pt x="137" y="86"/>
                </a:cubicBezTo>
                <a:cubicBezTo>
                  <a:pt x="64" y="86"/>
                  <a:pt x="64" y="86"/>
                  <a:pt x="64" y="86"/>
                </a:cubicBezTo>
                <a:lnTo>
                  <a:pt x="111" y="38"/>
                </a:lnTo>
                <a:close/>
              </a:path>
            </a:pathLst>
          </a:custGeom>
          <a:solidFill>
            <a:schemeClr val="accent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6" name="Shape 427"/>
          <p:cNvSpPr>
            <a:spLocks noGrp="1"/>
          </p:cNvSpPr>
          <p:nvPr>
            <p:ph type="body" sz="quarter" idx="46" hasCustomPrompt="1"/>
          </p:nvPr>
        </p:nvSpPr>
        <p:spPr>
          <a:xfrm>
            <a:off x="6523439" y="6768557"/>
            <a:ext cx="2620562" cy="540626"/>
          </a:xfrm>
          <a:prstGeom prst="rect">
            <a:avLst/>
          </a:prstGeom>
        </p:spPr>
        <p:txBody>
          <a:bodyPr anchor="ctr">
            <a:normAutofit/>
          </a:bodyPr>
          <a:lstStyle>
            <a:lvl1pPr algn="l">
              <a:lnSpc>
                <a:spcPct val="100000"/>
              </a:lnSpc>
              <a:defRPr sz="1500" b="1" spc="0">
                <a:solidFill>
                  <a:schemeClr val="tx1">
                    <a:lumMod val="75000"/>
                    <a:lumOff val="25000"/>
                  </a:schemeClr>
                </a:solidFill>
                <a:latin typeface="+mn-lt"/>
              </a:defRPr>
            </a:lvl1pPr>
          </a:lstStyle>
          <a:p>
            <a:pPr lvl="0"/>
            <a:r>
              <a:rPr lang="en-US" dirty="0"/>
              <a:t>Body Bold text here</a:t>
            </a:r>
          </a:p>
        </p:txBody>
      </p:sp>
      <p:sp>
        <p:nvSpPr>
          <p:cNvPr id="17" name="Текст 7"/>
          <p:cNvSpPr>
            <a:spLocks noGrp="1"/>
          </p:cNvSpPr>
          <p:nvPr>
            <p:ph type="body" sz="quarter" idx="47" hasCustomPrompt="1"/>
          </p:nvPr>
        </p:nvSpPr>
        <p:spPr>
          <a:xfrm>
            <a:off x="5903120" y="7508819"/>
            <a:ext cx="3240881" cy="1342772"/>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8" name="Freeform 949"/>
          <p:cNvSpPr>
            <a:spLocks noEditPoints="1"/>
          </p:cNvSpPr>
          <p:nvPr userDrawn="1"/>
        </p:nvSpPr>
        <p:spPr bwMode="auto">
          <a:xfrm>
            <a:off x="5903120" y="6905246"/>
            <a:ext cx="461310" cy="335038"/>
          </a:xfrm>
          <a:custGeom>
            <a:avLst/>
            <a:gdLst>
              <a:gd name="T0" fmla="*/ 439 w 446"/>
              <a:gd name="T1" fmla="*/ 92 h 326"/>
              <a:gd name="T2" fmla="*/ 358 w 446"/>
              <a:gd name="T3" fmla="*/ 6 h 326"/>
              <a:gd name="T4" fmla="*/ 344 w 446"/>
              <a:gd name="T5" fmla="*/ 0 h 326"/>
              <a:gd name="T6" fmla="*/ 103 w 446"/>
              <a:gd name="T7" fmla="*/ 0 h 326"/>
              <a:gd name="T8" fmla="*/ 89 w 446"/>
              <a:gd name="T9" fmla="*/ 6 h 326"/>
              <a:gd name="T10" fmla="*/ 7 w 446"/>
              <a:gd name="T11" fmla="*/ 92 h 326"/>
              <a:gd name="T12" fmla="*/ 8 w 446"/>
              <a:gd name="T13" fmla="*/ 119 h 326"/>
              <a:gd name="T14" fmla="*/ 210 w 446"/>
              <a:gd name="T15" fmla="*/ 321 h 326"/>
              <a:gd name="T16" fmla="*/ 223 w 446"/>
              <a:gd name="T17" fmla="*/ 326 h 326"/>
              <a:gd name="T18" fmla="*/ 237 w 446"/>
              <a:gd name="T19" fmla="*/ 321 h 326"/>
              <a:gd name="T20" fmla="*/ 439 w 446"/>
              <a:gd name="T21" fmla="*/ 119 h 326"/>
              <a:gd name="T22" fmla="*/ 439 w 446"/>
              <a:gd name="T23" fmla="*/ 92 h 326"/>
              <a:gd name="T24" fmla="*/ 134 w 446"/>
              <a:gd name="T25" fmla="*/ 120 h 326"/>
              <a:gd name="T26" fmla="*/ 169 w 446"/>
              <a:gd name="T27" fmla="*/ 224 h 326"/>
              <a:gd name="T28" fmla="*/ 65 w 446"/>
              <a:gd name="T29" fmla="*/ 120 h 326"/>
              <a:gd name="T30" fmla="*/ 134 w 446"/>
              <a:gd name="T31" fmla="*/ 120 h 326"/>
              <a:gd name="T32" fmla="*/ 240 w 446"/>
              <a:gd name="T33" fmla="*/ 38 h 326"/>
              <a:gd name="T34" fmla="*/ 271 w 446"/>
              <a:gd name="T35" fmla="*/ 86 h 326"/>
              <a:gd name="T36" fmla="*/ 176 w 446"/>
              <a:gd name="T37" fmla="*/ 86 h 326"/>
              <a:gd name="T38" fmla="*/ 207 w 446"/>
              <a:gd name="T39" fmla="*/ 38 h 326"/>
              <a:gd name="T40" fmla="*/ 240 w 446"/>
              <a:gd name="T41" fmla="*/ 38 h 326"/>
              <a:gd name="T42" fmla="*/ 223 w 446"/>
              <a:gd name="T43" fmla="*/ 280 h 326"/>
              <a:gd name="T44" fmla="*/ 223 w 446"/>
              <a:gd name="T45" fmla="*/ 279 h 326"/>
              <a:gd name="T46" fmla="*/ 169 w 446"/>
              <a:gd name="T47" fmla="*/ 120 h 326"/>
              <a:gd name="T48" fmla="*/ 277 w 446"/>
              <a:gd name="T49" fmla="*/ 120 h 326"/>
              <a:gd name="T50" fmla="*/ 223 w 446"/>
              <a:gd name="T51" fmla="*/ 279 h 326"/>
              <a:gd name="T52" fmla="*/ 223 w 446"/>
              <a:gd name="T53" fmla="*/ 280 h 326"/>
              <a:gd name="T54" fmla="*/ 313 w 446"/>
              <a:gd name="T55" fmla="*/ 120 h 326"/>
              <a:gd name="T56" fmla="*/ 381 w 446"/>
              <a:gd name="T57" fmla="*/ 120 h 326"/>
              <a:gd name="T58" fmla="*/ 277 w 446"/>
              <a:gd name="T59" fmla="*/ 224 h 326"/>
              <a:gd name="T60" fmla="*/ 313 w 446"/>
              <a:gd name="T61" fmla="*/ 120 h 326"/>
              <a:gd name="T62" fmla="*/ 383 w 446"/>
              <a:gd name="T63" fmla="*/ 86 h 326"/>
              <a:gd name="T64" fmla="*/ 310 w 446"/>
              <a:gd name="T65" fmla="*/ 86 h 326"/>
              <a:gd name="T66" fmla="*/ 279 w 446"/>
              <a:gd name="T67" fmla="*/ 38 h 326"/>
              <a:gd name="T68" fmla="*/ 336 w 446"/>
              <a:gd name="T69" fmla="*/ 38 h 326"/>
              <a:gd name="T70" fmla="*/ 383 w 446"/>
              <a:gd name="T71" fmla="*/ 86 h 326"/>
              <a:gd name="T72" fmla="*/ 111 w 446"/>
              <a:gd name="T73" fmla="*/ 38 h 326"/>
              <a:gd name="T74" fmla="*/ 168 w 446"/>
              <a:gd name="T75" fmla="*/ 38 h 326"/>
              <a:gd name="T76" fmla="*/ 137 w 446"/>
              <a:gd name="T77" fmla="*/ 86 h 326"/>
              <a:gd name="T78" fmla="*/ 64 w 446"/>
              <a:gd name="T79" fmla="*/ 86 h 326"/>
              <a:gd name="T80" fmla="*/ 111 w 446"/>
              <a:gd name="T81" fmla="*/ 3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6" h="326">
                <a:moveTo>
                  <a:pt x="439" y="92"/>
                </a:moveTo>
                <a:cubicBezTo>
                  <a:pt x="358" y="6"/>
                  <a:pt x="358" y="6"/>
                  <a:pt x="358" y="6"/>
                </a:cubicBezTo>
                <a:cubicBezTo>
                  <a:pt x="354" y="2"/>
                  <a:pt x="349" y="0"/>
                  <a:pt x="344" y="0"/>
                </a:cubicBezTo>
                <a:cubicBezTo>
                  <a:pt x="103" y="0"/>
                  <a:pt x="103" y="0"/>
                  <a:pt x="103" y="0"/>
                </a:cubicBezTo>
                <a:cubicBezTo>
                  <a:pt x="97" y="0"/>
                  <a:pt x="92" y="2"/>
                  <a:pt x="89" y="6"/>
                </a:cubicBezTo>
                <a:cubicBezTo>
                  <a:pt x="7" y="92"/>
                  <a:pt x="7" y="92"/>
                  <a:pt x="7" y="92"/>
                </a:cubicBezTo>
                <a:cubicBezTo>
                  <a:pt x="0" y="100"/>
                  <a:pt x="1" y="111"/>
                  <a:pt x="8" y="119"/>
                </a:cubicBezTo>
                <a:cubicBezTo>
                  <a:pt x="210" y="321"/>
                  <a:pt x="210" y="321"/>
                  <a:pt x="210" y="321"/>
                </a:cubicBezTo>
                <a:cubicBezTo>
                  <a:pt x="213" y="324"/>
                  <a:pt x="218" y="326"/>
                  <a:pt x="223" y="326"/>
                </a:cubicBezTo>
                <a:cubicBezTo>
                  <a:pt x="228" y="326"/>
                  <a:pt x="233" y="324"/>
                  <a:pt x="237" y="321"/>
                </a:cubicBezTo>
                <a:cubicBezTo>
                  <a:pt x="439" y="119"/>
                  <a:pt x="439" y="119"/>
                  <a:pt x="439" y="119"/>
                </a:cubicBezTo>
                <a:cubicBezTo>
                  <a:pt x="446" y="111"/>
                  <a:pt x="446" y="100"/>
                  <a:pt x="439" y="92"/>
                </a:cubicBezTo>
                <a:close/>
                <a:moveTo>
                  <a:pt x="134" y="120"/>
                </a:moveTo>
                <a:cubicBezTo>
                  <a:pt x="169" y="224"/>
                  <a:pt x="169" y="224"/>
                  <a:pt x="169" y="224"/>
                </a:cubicBezTo>
                <a:cubicBezTo>
                  <a:pt x="65" y="120"/>
                  <a:pt x="65" y="120"/>
                  <a:pt x="65" y="120"/>
                </a:cubicBezTo>
                <a:lnTo>
                  <a:pt x="134" y="120"/>
                </a:lnTo>
                <a:close/>
                <a:moveTo>
                  <a:pt x="240" y="38"/>
                </a:moveTo>
                <a:cubicBezTo>
                  <a:pt x="271" y="86"/>
                  <a:pt x="271" y="86"/>
                  <a:pt x="271" y="86"/>
                </a:cubicBezTo>
                <a:cubicBezTo>
                  <a:pt x="176" y="86"/>
                  <a:pt x="176" y="86"/>
                  <a:pt x="176" y="86"/>
                </a:cubicBezTo>
                <a:cubicBezTo>
                  <a:pt x="207" y="38"/>
                  <a:pt x="207" y="38"/>
                  <a:pt x="207" y="38"/>
                </a:cubicBezTo>
                <a:lnTo>
                  <a:pt x="240" y="38"/>
                </a:lnTo>
                <a:close/>
                <a:moveTo>
                  <a:pt x="223" y="280"/>
                </a:moveTo>
                <a:cubicBezTo>
                  <a:pt x="223" y="279"/>
                  <a:pt x="223" y="279"/>
                  <a:pt x="223" y="279"/>
                </a:cubicBezTo>
                <a:cubicBezTo>
                  <a:pt x="169" y="120"/>
                  <a:pt x="169" y="120"/>
                  <a:pt x="169" y="120"/>
                </a:cubicBezTo>
                <a:cubicBezTo>
                  <a:pt x="277" y="120"/>
                  <a:pt x="277" y="120"/>
                  <a:pt x="277" y="120"/>
                </a:cubicBezTo>
                <a:cubicBezTo>
                  <a:pt x="223" y="279"/>
                  <a:pt x="223" y="279"/>
                  <a:pt x="223" y="279"/>
                </a:cubicBezTo>
                <a:lnTo>
                  <a:pt x="223" y="280"/>
                </a:lnTo>
                <a:close/>
                <a:moveTo>
                  <a:pt x="313" y="120"/>
                </a:moveTo>
                <a:cubicBezTo>
                  <a:pt x="381" y="120"/>
                  <a:pt x="381" y="120"/>
                  <a:pt x="381" y="120"/>
                </a:cubicBezTo>
                <a:cubicBezTo>
                  <a:pt x="277" y="224"/>
                  <a:pt x="277" y="224"/>
                  <a:pt x="277" y="224"/>
                </a:cubicBezTo>
                <a:lnTo>
                  <a:pt x="313" y="120"/>
                </a:lnTo>
                <a:close/>
                <a:moveTo>
                  <a:pt x="383" y="86"/>
                </a:moveTo>
                <a:cubicBezTo>
                  <a:pt x="310" y="86"/>
                  <a:pt x="310" y="86"/>
                  <a:pt x="310" y="86"/>
                </a:cubicBezTo>
                <a:cubicBezTo>
                  <a:pt x="279" y="38"/>
                  <a:pt x="279" y="38"/>
                  <a:pt x="279" y="38"/>
                </a:cubicBezTo>
                <a:cubicBezTo>
                  <a:pt x="336" y="38"/>
                  <a:pt x="336" y="38"/>
                  <a:pt x="336" y="38"/>
                </a:cubicBezTo>
                <a:lnTo>
                  <a:pt x="383" y="86"/>
                </a:lnTo>
                <a:close/>
                <a:moveTo>
                  <a:pt x="111" y="38"/>
                </a:moveTo>
                <a:cubicBezTo>
                  <a:pt x="168" y="38"/>
                  <a:pt x="168" y="38"/>
                  <a:pt x="168" y="38"/>
                </a:cubicBezTo>
                <a:cubicBezTo>
                  <a:pt x="137" y="86"/>
                  <a:pt x="137" y="86"/>
                  <a:pt x="137" y="86"/>
                </a:cubicBezTo>
                <a:cubicBezTo>
                  <a:pt x="64" y="86"/>
                  <a:pt x="64" y="86"/>
                  <a:pt x="64" y="86"/>
                </a:cubicBezTo>
                <a:lnTo>
                  <a:pt x="111" y="38"/>
                </a:lnTo>
                <a:close/>
              </a:path>
            </a:pathLst>
          </a:custGeom>
          <a:solidFill>
            <a:schemeClr val="accent3"/>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1" name="Текст 7"/>
          <p:cNvSpPr>
            <a:spLocks noGrp="1"/>
          </p:cNvSpPr>
          <p:nvPr>
            <p:ph type="body" sz="quarter" idx="43" hasCustomPrompt="1"/>
          </p:nvPr>
        </p:nvSpPr>
        <p:spPr>
          <a:xfrm>
            <a:off x="1584584" y="1360629"/>
            <a:ext cx="7559417" cy="524679"/>
          </a:xfrm>
        </p:spPr>
        <p:txBody>
          <a:bodyPr>
            <a:noAutofit/>
          </a:bodyPr>
          <a:lstStyle>
            <a:lvl1pPr algn="l">
              <a:lnSpc>
                <a:spcPct val="150000"/>
              </a:lnSpc>
              <a:defRPr sz="2100" b="1" baseline="0">
                <a:solidFill>
                  <a:schemeClr val="tx1">
                    <a:lumMod val="50000"/>
                    <a:lumOff val="50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22" name="Заголовок 17"/>
          <p:cNvSpPr>
            <a:spLocks noGrp="1"/>
          </p:cNvSpPr>
          <p:nvPr>
            <p:ph type="title" hasCustomPrompt="1"/>
          </p:nvPr>
        </p:nvSpPr>
        <p:spPr>
          <a:xfrm>
            <a:off x="1582341" y="2164891"/>
            <a:ext cx="7561660" cy="4063038"/>
          </a:xfrm>
          <a:prstGeom prst="rect">
            <a:avLst/>
          </a:prstGeom>
        </p:spPr>
        <p:txBody>
          <a:bodyPr vert="horz" lIns="0" tIns="0" rIns="0" bIns="0" rtlCol="0" anchor="b" anchorCtr="0">
            <a:noAutofit/>
          </a:bodyPr>
          <a:lstStyle>
            <a:lvl1pPr algn="l">
              <a:lnSpc>
                <a:spcPct val="100000"/>
              </a:lnSpc>
              <a:defRPr sz="8100" b="1" kern="100" spc="0" baseline="0">
                <a:solidFill>
                  <a:schemeClr val="tx1"/>
                </a:solidFill>
              </a:defRPr>
            </a:lvl1pPr>
          </a:lstStyle>
          <a:p>
            <a:pPr lvl="0"/>
            <a:r>
              <a:rPr lang="en-US" dirty="0"/>
              <a:t>H2 Title here</a:t>
            </a:r>
          </a:p>
        </p:txBody>
      </p:sp>
      <p:sp>
        <p:nvSpPr>
          <p:cNvPr id="2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9"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98432769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25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iterate type="lt">
                                    <p:tmPct val="2000"/>
                                  </p:iterate>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4" decel="625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95">
    <p:spTree>
      <p:nvGrpSpPr>
        <p:cNvPr id="1" name=""/>
        <p:cNvGrpSpPr/>
        <p:nvPr/>
      </p:nvGrpSpPr>
      <p:grpSpPr>
        <a:xfrm>
          <a:off x="0" y="0"/>
          <a:ext cx="0" cy="0"/>
          <a:chOff x="0" y="0"/>
          <a:chExt cx="0" cy="0"/>
        </a:xfrm>
      </p:grpSpPr>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3" name="Рисунок 22"/>
          <p:cNvSpPr>
            <a:spLocks noGrp="1"/>
          </p:cNvSpPr>
          <p:nvPr>
            <p:ph type="pic" sz="quarter" idx="104" hasCustomPrompt="1"/>
          </p:nvPr>
        </p:nvSpPr>
        <p:spPr>
          <a:xfrm>
            <a:off x="1689150" y="2765888"/>
            <a:ext cx="2058483" cy="1633050"/>
          </a:xfrm>
          <a:custGeom>
            <a:avLst/>
            <a:gdLst>
              <a:gd name="connsiteX0" fmla="*/ 284480 w 897237"/>
              <a:gd name="connsiteY0" fmla="*/ 126982 h 711692"/>
              <a:gd name="connsiteX1" fmla="*/ 183091 w 897237"/>
              <a:gd name="connsiteY1" fmla="*/ 189982 h 711692"/>
              <a:gd name="connsiteX2" fmla="*/ 150607 w 897237"/>
              <a:gd name="connsiteY2" fmla="*/ 356338 h 711692"/>
              <a:gd name="connsiteX3" fmla="*/ 183091 w 897237"/>
              <a:gd name="connsiteY3" fmla="*/ 522695 h 711692"/>
              <a:gd name="connsiteX4" fmla="*/ 284480 w 897237"/>
              <a:gd name="connsiteY4" fmla="*/ 585694 h 711692"/>
              <a:gd name="connsiteX5" fmla="*/ 385869 w 897237"/>
              <a:gd name="connsiteY5" fmla="*/ 522695 h 711692"/>
              <a:gd name="connsiteX6" fmla="*/ 418352 w 897237"/>
              <a:gd name="connsiteY6" fmla="*/ 356338 h 711692"/>
              <a:gd name="connsiteX7" fmla="*/ 385869 w 897237"/>
              <a:gd name="connsiteY7" fmla="*/ 189982 h 711692"/>
              <a:gd name="connsiteX8" fmla="*/ 284480 w 897237"/>
              <a:gd name="connsiteY8" fmla="*/ 126982 h 711692"/>
              <a:gd name="connsiteX9" fmla="*/ 618664 w 897237"/>
              <a:gd name="connsiteY9" fmla="*/ 11813 h 711692"/>
              <a:gd name="connsiteX10" fmla="*/ 897237 w 897237"/>
              <a:gd name="connsiteY10" fmla="*/ 11813 h 711692"/>
              <a:gd name="connsiteX11" fmla="*/ 897237 w 897237"/>
              <a:gd name="connsiteY11" fmla="*/ 699879 h 711692"/>
              <a:gd name="connsiteX12" fmla="*/ 749583 w 897237"/>
              <a:gd name="connsiteY12" fmla="*/ 699879 h 711692"/>
              <a:gd name="connsiteX13" fmla="*/ 749583 w 897237"/>
              <a:gd name="connsiteY13" fmla="*/ 142733 h 711692"/>
              <a:gd name="connsiteX14" fmla="*/ 618664 w 897237"/>
              <a:gd name="connsiteY14" fmla="*/ 142733 h 711692"/>
              <a:gd name="connsiteX15" fmla="*/ 284480 w 897237"/>
              <a:gd name="connsiteY15" fmla="*/ 0 h 711692"/>
              <a:gd name="connsiteX16" fmla="*/ 498085 w 897237"/>
              <a:gd name="connsiteY16" fmla="*/ 96959 h 711692"/>
              <a:gd name="connsiteX17" fmla="*/ 568959 w 897237"/>
              <a:gd name="connsiteY17" fmla="*/ 355846 h 711692"/>
              <a:gd name="connsiteX18" fmla="*/ 498085 w 897237"/>
              <a:gd name="connsiteY18" fmla="*/ 614733 h 711692"/>
              <a:gd name="connsiteX19" fmla="*/ 284480 w 897237"/>
              <a:gd name="connsiteY19" fmla="*/ 711692 h 711692"/>
              <a:gd name="connsiteX20" fmla="*/ 70874 w 897237"/>
              <a:gd name="connsiteY20" fmla="*/ 614733 h 711692"/>
              <a:gd name="connsiteX21" fmla="*/ 0 w 897237"/>
              <a:gd name="connsiteY21" fmla="*/ 355846 h 711692"/>
              <a:gd name="connsiteX22" fmla="*/ 70874 w 897237"/>
              <a:gd name="connsiteY22" fmla="*/ 96959 h 711692"/>
              <a:gd name="connsiteX23" fmla="*/ 284480 w 897237"/>
              <a:gd name="connsiteY23"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7237"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8"/>
                </a:cubicBezTo>
                <a:cubicBezTo>
                  <a:pt x="418352" y="287433"/>
                  <a:pt x="407525" y="231981"/>
                  <a:pt x="385869" y="189982"/>
                </a:cubicBezTo>
                <a:cubicBezTo>
                  <a:pt x="364213" y="147982"/>
                  <a:pt x="330417" y="126982"/>
                  <a:pt x="284480" y="126982"/>
                </a:cubicBezTo>
                <a:close/>
                <a:moveTo>
                  <a:pt x="618664" y="11813"/>
                </a:moveTo>
                <a:lnTo>
                  <a:pt x="897237" y="11813"/>
                </a:lnTo>
                <a:lnTo>
                  <a:pt x="897237" y="699879"/>
                </a:lnTo>
                <a:lnTo>
                  <a:pt x="749583" y="699879"/>
                </a:lnTo>
                <a:lnTo>
                  <a:pt x="749583" y="142733"/>
                </a:lnTo>
                <a:lnTo>
                  <a:pt x="618664" y="142733"/>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4" name="Рисунок 23"/>
          <p:cNvSpPr>
            <a:spLocks noGrp="1"/>
          </p:cNvSpPr>
          <p:nvPr>
            <p:ph type="pic" sz="quarter" idx="105" hasCustomPrompt="1"/>
          </p:nvPr>
        </p:nvSpPr>
        <p:spPr>
          <a:xfrm>
            <a:off x="4530876" y="2765888"/>
            <a:ext cx="2546295" cy="1633050"/>
          </a:xfrm>
          <a:custGeom>
            <a:avLst/>
            <a:gdLst>
              <a:gd name="connsiteX0" fmla="*/ 284480 w 1109860"/>
              <a:gd name="connsiteY0" fmla="*/ 126982 h 711692"/>
              <a:gd name="connsiteX1" fmla="*/ 183091 w 1109860"/>
              <a:gd name="connsiteY1" fmla="*/ 189982 h 711692"/>
              <a:gd name="connsiteX2" fmla="*/ 150607 w 1109860"/>
              <a:gd name="connsiteY2" fmla="*/ 356338 h 711692"/>
              <a:gd name="connsiteX3" fmla="*/ 183091 w 1109860"/>
              <a:gd name="connsiteY3" fmla="*/ 522695 h 711692"/>
              <a:gd name="connsiteX4" fmla="*/ 284480 w 1109860"/>
              <a:gd name="connsiteY4" fmla="*/ 585694 h 711692"/>
              <a:gd name="connsiteX5" fmla="*/ 385869 w 1109860"/>
              <a:gd name="connsiteY5" fmla="*/ 522695 h 711692"/>
              <a:gd name="connsiteX6" fmla="*/ 418353 w 1109860"/>
              <a:gd name="connsiteY6" fmla="*/ 356338 h 711692"/>
              <a:gd name="connsiteX7" fmla="*/ 385869 w 1109860"/>
              <a:gd name="connsiteY7" fmla="*/ 189982 h 711692"/>
              <a:gd name="connsiteX8" fmla="*/ 284480 w 1109860"/>
              <a:gd name="connsiteY8" fmla="*/ 126982 h 711692"/>
              <a:gd name="connsiteX9" fmla="*/ 865246 w 1109860"/>
              <a:gd name="connsiteY9" fmla="*/ 3938 h 711692"/>
              <a:gd name="connsiteX10" fmla="*/ 1021760 w 1109860"/>
              <a:gd name="connsiteY10" fmla="*/ 60539 h 711692"/>
              <a:gd name="connsiteX11" fmla="*/ 1089188 w 1109860"/>
              <a:gd name="connsiteY11" fmla="*/ 214591 h 711692"/>
              <a:gd name="connsiteX12" fmla="*/ 1062119 w 1109860"/>
              <a:gd name="connsiteY12" fmla="*/ 316472 h 711692"/>
              <a:gd name="connsiteX13" fmla="*/ 962206 w 1109860"/>
              <a:gd name="connsiteY13" fmla="*/ 440994 h 711692"/>
              <a:gd name="connsiteX14" fmla="*/ 838177 w 1109860"/>
              <a:gd name="connsiteY14" fmla="*/ 569945 h 711692"/>
              <a:gd name="connsiteX15" fmla="*/ 1109860 w 1109860"/>
              <a:gd name="connsiteY15" fmla="*/ 569945 h 711692"/>
              <a:gd name="connsiteX16" fmla="*/ 1109860 w 1109860"/>
              <a:gd name="connsiteY16" fmla="*/ 707755 h 711692"/>
              <a:gd name="connsiteX17" fmla="*/ 624570 w 1109860"/>
              <a:gd name="connsiteY17" fmla="*/ 707755 h 711692"/>
              <a:gd name="connsiteX18" fmla="*/ 624570 w 1109860"/>
              <a:gd name="connsiteY18" fmla="*/ 593569 h 711692"/>
              <a:gd name="connsiteX19" fmla="*/ 826364 w 1109860"/>
              <a:gd name="connsiteY19" fmla="*/ 386854 h 711692"/>
              <a:gd name="connsiteX20" fmla="*/ 913480 w 1109860"/>
              <a:gd name="connsiteY20" fmla="*/ 287926 h 711692"/>
              <a:gd name="connsiteX21" fmla="*/ 939566 w 1109860"/>
              <a:gd name="connsiteY21" fmla="*/ 216560 h 711692"/>
              <a:gd name="connsiteX22" fmla="*/ 916925 w 1109860"/>
              <a:gd name="connsiteY22" fmla="*/ 158975 h 711692"/>
              <a:gd name="connsiteX23" fmla="*/ 858848 w 1109860"/>
              <a:gd name="connsiteY23" fmla="*/ 135842 h 711692"/>
              <a:gd name="connsiteX24" fmla="*/ 735803 w 1109860"/>
              <a:gd name="connsiteY24" fmla="*/ 228372 h 711692"/>
              <a:gd name="connsiteX25" fmla="*/ 612758 w 1109860"/>
              <a:gd name="connsiteY25" fmla="*/ 155530 h 711692"/>
              <a:gd name="connsiteX26" fmla="*/ 718577 w 1109860"/>
              <a:gd name="connsiteY26" fmla="*/ 42328 h 711692"/>
              <a:gd name="connsiteX27" fmla="*/ 865246 w 1109860"/>
              <a:gd name="connsiteY27" fmla="*/ 3938 h 711692"/>
              <a:gd name="connsiteX28" fmla="*/ 284480 w 1109860"/>
              <a:gd name="connsiteY28" fmla="*/ 0 h 711692"/>
              <a:gd name="connsiteX29" fmla="*/ 498085 w 1109860"/>
              <a:gd name="connsiteY29" fmla="*/ 96959 h 711692"/>
              <a:gd name="connsiteX30" fmla="*/ 568959 w 1109860"/>
              <a:gd name="connsiteY30" fmla="*/ 355846 h 711692"/>
              <a:gd name="connsiteX31" fmla="*/ 498085 w 1109860"/>
              <a:gd name="connsiteY31" fmla="*/ 614733 h 711692"/>
              <a:gd name="connsiteX32" fmla="*/ 284480 w 1109860"/>
              <a:gd name="connsiteY32" fmla="*/ 711692 h 711692"/>
              <a:gd name="connsiteX33" fmla="*/ 70874 w 1109860"/>
              <a:gd name="connsiteY33" fmla="*/ 614733 h 711692"/>
              <a:gd name="connsiteX34" fmla="*/ 0 w 1109860"/>
              <a:gd name="connsiteY34" fmla="*/ 355846 h 711692"/>
              <a:gd name="connsiteX35" fmla="*/ 70874 w 1109860"/>
              <a:gd name="connsiteY35" fmla="*/ 96959 h 711692"/>
              <a:gd name="connsiteX36" fmla="*/ 284480 w 1109860"/>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0986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65246" y="3938"/>
                </a:moveTo>
                <a:cubicBezTo>
                  <a:pt x="924636" y="3938"/>
                  <a:pt x="976808" y="22805"/>
                  <a:pt x="1021760" y="60539"/>
                </a:cubicBezTo>
                <a:cubicBezTo>
                  <a:pt x="1066712" y="98273"/>
                  <a:pt x="1089188" y="149624"/>
                  <a:pt x="1089188" y="214591"/>
                </a:cubicBezTo>
                <a:cubicBezTo>
                  <a:pt x="1089188" y="250028"/>
                  <a:pt x="1080165" y="283988"/>
                  <a:pt x="1062119" y="316472"/>
                </a:cubicBezTo>
                <a:cubicBezTo>
                  <a:pt x="1044072" y="348956"/>
                  <a:pt x="1010768" y="390464"/>
                  <a:pt x="962206" y="440994"/>
                </a:cubicBezTo>
                <a:lnTo>
                  <a:pt x="838177" y="569945"/>
                </a:lnTo>
                <a:lnTo>
                  <a:pt x="1109860" y="569945"/>
                </a:lnTo>
                <a:lnTo>
                  <a:pt x="1109860" y="707755"/>
                </a:lnTo>
                <a:lnTo>
                  <a:pt x="624570" y="707755"/>
                </a:lnTo>
                <a:lnTo>
                  <a:pt x="624570" y="593569"/>
                </a:lnTo>
                <a:lnTo>
                  <a:pt x="826364" y="386854"/>
                </a:lnTo>
                <a:cubicBezTo>
                  <a:pt x="867051" y="345511"/>
                  <a:pt x="896090" y="312535"/>
                  <a:pt x="913480" y="287926"/>
                </a:cubicBezTo>
                <a:cubicBezTo>
                  <a:pt x="930870" y="263317"/>
                  <a:pt x="939566" y="239528"/>
                  <a:pt x="939566" y="216560"/>
                </a:cubicBezTo>
                <a:cubicBezTo>
                  <a:pt x="939566" y="193592"/>
                  <a:pt x="932019" y="174396"/>
                  <a:pt x="916925" y="158975"/>
                </a:cubicBezTo>
                <a:cubicBezTo>
                  <a:pt x="901832" y="143553"/>
                  <a:pt x="882473" y="135842"/>
                  <a:pt x="858848" y="135842"/>
                </a:cubicBezTo>
                <a:cubicBezTo>
                  <a:pt x="815536" y="135842"/>
                  <a:pt x="774521" y="166686"/>
                  <a:pt x="735803" y="228372"/>
                </a:cubicBezTo>
                <a:lnTo>
                  <a:pt x="612758" y="155530"/>
                </a:lnTo>
                <a:cubicBezTo>
                  <a:pt x="644914" y="105656"/>
                  <a:pt x="680187" y="67922"/>
                  <a:pt x="718577" y="42328"/>
                </a:cubicBezTo>
                <a:cubicBezTo>
                  <a:pt x="756967" y="16735"/>
                  <a:pt x="805857" y="3938"/>
                  <a:pt x="865246" y="3938"/>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5" name="Рисунок 24"/>
          <p:cNvSpPr>
            <a:spLocks noGrp="1"/>
          </p:cNvSpPr>
          <p:nvPr>
            <p:ph type="pic" sz="quarter" idx="106" hasCustomPrompt="1"/>
          </p:nvPr>
        </p:nvSpPr>
        <p:spPr>
          <a:xfrm>
            <a:off x="7708847" y="2765888"/>
            <a:ext cx="2450927" cy="1633050"/>
          </a:xfrm>
          <a:custGeom>
            <a:avLst/>
            <a:gdLst>
              <a:gd name="connsiteX0" fmla="*/ 284480 w 1068292"/>
              <a:gd name="connsiteY0" fmla="*/ 126982 h 711692"/>
              <a:gd name="connsiteX1" fmla="*/ 183091 w 1068292"/>
              <a:gd name="connsiteY1" fmla="*/ 189982 h 711692"/>
              <a:gd name="connsiteX2" fmla="*/ 150607 w 1068292"/>
              <a:gd name="connsiteY2" fmla="*/ 356338 h 711692"/>
              <a:gd name="connsiteX3" fmla="*/ 183091 w 1068292"/>
              <a:gd name="connsiteY3" fmla="*/ 522695 h 711692"/>
              <a:gd name="connsiteX4" fmla="*/ 284480 w 1068292"/>
              <a:gd name="connsiteY4" fmla="*/ 585694 h 711692"/>
              <a:gd name="connsiteX5" fmla="*/ 385869 w 1068292"/>
              <a:gd name="connsiteY5" fmla="*/ 522695 h 711692"/>
              <a:gd name="connsiteX6" fmla="*/ 418353 w 1068292"/>
              <a:gd name="connsiteY6" fmla="*/ 356338 h 711692"/>
              <a:gd name="connsiteX7" fmla="*/ 385869 w 1068292"/>
              <a:gd name="connsiteY7" fmla="*/ 189982 h 711692"/>
              <a:gd name="connsiteX8" fmla="*/ 284480 w 1068292"/>
              <a:gd name="connsiteY8" fmla="*/ 126982 h 711692"/>
              <a:gd name="connsiteX9" fmla="*/ 614503 w 1068292"/>
              <a:gd name="connsiteY9" fmla="*/ 7875 h 711692"/>
              <a:gd name="connsiteX10" fmla="*/ 1035808 w 1068292"/>
              <a:gd name="connsiteY10" fmla="*/ 7875 h 711692"/>
              <a:gd name="connsiteX11" fmla="*/ 1035808 w 1068292"/>
              <a:gd name="connsiteY11" fmla="*/ 114186 h 711692"/>
              <a:gd name="connsiteX12" fmla="*/ 895045 w 1068292"/>
              <a:gd name="connsiteY12" fmla="*/ 274636 h 711692"/>
              <a:gd name="connsiteX13" fmla="*/ 1023011 w 1068292"/>
              <a:gd name="connsiteY13" fmla="*/ 344034 h 711692"/>
              <a:gd name="connsiteX14" fmla="*/ 1068292 w 1068292"/>
              <a:gd name="connsiteY14" fmla="*/ 472493 h 711692"/>
              <a:gd name="connsiteX15" fmla="*/ 994957 w 1068292"/>
              <a:gd name="connsiteY15" fmla="*/ 642295 h 711692"/>
              <a:gd name="connsiteX16" fmla="*/ 807437 w 1068292"/>
              <a:gd name="connsiteY16" fmla="*/ 703817 h 711692"/>
              <a:gd name="connsiteX17" fmla="*/ 576113 w 1068292"/>
              <a:gd name="connsiteY17" fmla="*/ 623099 h 711692"/>
              <a:gd name="connsiteX18" fmla="*/ 639112 w 1068292"/>
              <a:gd name="connsiteY18" fmla="*/ 501039 h 711692"/>
              <a:gd name="connsiteX19" fmla="*/ 813344 w 1068292"/>
              <a:gd name="connsiteY19" fmla="*/ 569944 h 711692"/>
              <a:gd name="connsiteX20" fmla="*/ 889631 w 1068292"/>
              <a:gd name="connsiteY20" fmla="*/ 547304 h 711692"/>
              <a:gd name="connsiteX21" fmla="*/ 919654 w 1068292"/>
              <a:gd name="connsiteY21" fmla="*/ 481844 h 711692"/>
              <a:gd name="connsiteX22" fmla="*/ 885202 w 1068292"/>
              <a:gd name="connsiteY22" fmla="*/ 413923 h 711692"/>
              <a:gd name="connsiteX23" fmla="*/ 789719 w 1068292"/>
              <a:gd name="connsiteY23" fmla="*/ 388822 h 711692"/>
              <a:gd name="connsiteX24" fmla="*/ 698174 w 1068292"/>
              <a:gd name="connsiteY24" fmla="*/ 407525 h 711692"/>
              <a:gd name="connsiteX25" fmla="*/ 698174 w 1068292"/>
              <a:gd name="connsiteY25" fmla="*/ 294323 h 711692"/>
              <a:gd name="connsiteX26" fmla="*/ 830077 w 1068292"/>
              <a:gd name="connsiteY26" fmla="*/ 138795 h 711692"/>
              <a:gd name="connsiteX27" fmla="*/ 614503 w 1068292"/>
              <a:gd name="connsiteY27" fmla="*/ 138795 h 711692"/>
              <a:gd name="connsiteX28" fmla="*/ 284480 w 1068292"/>
              <a:gd name="connsiteY28" fmla="*/ 0 h 711692"/>
              <a:gd name="connsiteX29" fmla="*/ 498086 w 1068292"/>
              <a:gd name="connsiteY29" fmla="*/ 96959 h 711692"/>
              <a:gd name="connsiteX30" fmla="*/ 568959 w 1068292"/>
              <a:gd name="connsiteY30" fmla="*/ 355846 h 711692"/>
              <a:gd name="connsiteX31" fmla="*/ 498086 w 1068292"/>
              <a:gd name="connsiteY31" fmla="*/ 614733 h 711692"/>
              <a:gd name="connsiteX32" fmla="*/ 284480 w 1068292"/>
              <a:gd name="connsiteY32" fmla="*/ 711692 h 711692"/>
              <a:gd name="connsiteX33" fmla="*/ 70874 w 1068292"/>
              <a:gd name="connsiteY33" fmla="*/ 614733 h 711692"/>
              <a:gd name="connsiteX34" fmla="*/ 0 w 1068292"/>
              <a:gd name="connsiteY34" fmla="*/ 355846 h 711692"/>
              <a:gd name="connsiteX35" fmla="*/ 70874 w 1068292"/>
              <a:gd name="connsiteY35" fmla="*/ 96959 h 711692"/>
              <a:gd name="connsiteX36" fmla="*/ 284480 w 1068292"/>
              <a:gd name="connsiteY3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8292"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614503" y="7875"/>
                </a:moveTo>
                <a:lnTo>
                  <a:pt x="1035808" y="7875"/>
                </a:lnTo>
                <a:lnTo>
                  <a:pt x="1035808" y="114186"/>
                </a:lnTo>
                <a:lnTo>
                  <a:pt x="895045" y="274636"/>
                </a:lnTo>
                <a:cubicBezTo>
                  <a:pt x="950169" y="283824"/>
                  <a:pt x="992825" y="306956"/>
                  <a:pt x="1023011" y="344034"/>
                </a:cubicBezTo>
                <a:cubicBezTo>
                  <a:pt x="1053198" y="381111"/>
                  <a:pt x="1068292" y="423931"/>
                  <a:pt x="1068292" y="472493"/>
                </a:cubicBezTo>
                <a:cubicBezTo>
                  <a:pt x="1068292" y="544679"/>
                  <a:pt x="1043847" y="601280"/>
                  <a:pt x="994957" y="642295"/>
                </a:cubicBezTo>
                <a:cubicBezTo>
                  <a:pt x="946068" y="683309"/>
                  <a:pt x="883561" y="703817"/>
                  <a:pt x="807437" y="703817"/>
                </a:cubicBezTo>
                <a:cubicBezTo>
                  <a:pt x="731314" y="703817"/>
                  <a:pt x="654206" y="676911"/>
                  <a:pt x="576113" y="623099"/>
                </a:cubicBezTo>
                <a:lnTo>
                  <a:pt x="639112" y="501039"/>
                </a:lnTo>
                <a:cubicBezTo>
                  <a:pt x="704080" y="546976"/>
                  <a:pt x="762157" y="569944"/>
                  <a:pt x="813344" y="569944"/>
                </a:cubicBezTo>
                <a:cubicBezTo>
                  <a:pt x="844187" y="569944"/>
                  <a:pt x="869616" y="562398"/>
                  <a:pt x="889631" y="547304"/>
                </a:cubicBezTo>
                <a:cubicBezTo>
                  <a:pt x="909647" y="532211"/>
                  <a:pt x="919654" y="510391"/>
                  <a:pt x="919654" y="481844"/>
                </a:cubicBezTo>
                <a:cubicBezTo>
                  <a:pt x="919654" y="453298"/>
                  <a:pt x="908170" y="430657"/>
                  <a:pt x="885202" y="413923"/>
                </a:cubicBezTo>
                <a:cubicBezTo>
                  <a:pt x="862233" y="397189"/>
                  <a:pt x="830406" y="388822"/>
                  <a:pt x="789719" y="388822"/>
                </a:cubicBezTo>
                <a:cubicBezTo>
                  <a:pt x="768063" y="388822"/>
                  <a:pt x="737548" y="395056"/>
                  <a:pt x="698174" y="407525"/>
                </a:cubicBezTo>
                <a:lnTo>
                  <a:pt x="698174" y="294323"/>
                </a:lnTo>
                <a:lnTo>
                  <a:pt x="830077" y="138795"/>
                </a:lnTo>
                <a:lnTo>
                  <a:pt x="614503" y="138795"/>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6" name="Рисунок 25"/>
          <p:cNvSpPr>
            <a:spLocks noGrp="1"/>
          </p:cNvSpPr>
          <p:nvPr>
            <p:ph type="pic" sz="quarter" idx="107" hasCustomPrompt="1"/>
          </p:nvPr>
        </p:nvSpPr>
        <p:spPr>
          <a:xfrm>
            <a:off x="10829617" y="2765888"/>
            <a:ext cx="2623082" cy="1633050"/>
          </a:xfrm>
          <a:custGeom>
            <a:avLst/>
            <a:gdLst>
              <a:gd name="connsiteX0" fmla="*/ 284480 w 1143329"/>
              <a:gd name="connsiteY0" fmla="*/ 126982 h 711692"/>
              <a:gd name="connsiteX1" fmla="*/ 183091 w 1143329"/>
              <a:gd name="connsiteY1" fmla="*/ 189982 h 711692"/>
              <a:gd name="connsiteX2" fmla="*/ 150607 w 1143329"/>
              <a:gd name="connsiteY2" fmla="*/ 356338 h 711692"/>
              <a:gd name="connsiteX3" fmla="*/ 183091 w 1143329"/>
              <a:gd name="connsiteY3" fmla="*/ 522695 h 711692"/>
              <a:gd name="connsiteX4" fmla="*/ 284480 w 1143329"/>
              <a:gd name="connsiteY4" fmla="*/ 585694 h 711692"/>
              <a:gd name="connsiteX5" fmla="*/ 385869 w 1143329"/>
              <a:gd name="connsiteY5" fmla="*/ 522695 h 711692"/>
              <a:gd name="connsiteX6" fmla="*/ 418353 w 1143329"/>
              <a:gd name="connsiteY6" fmla="*/ 356338 h 711692"/>
              <a:gd name="connsiteX7" fmla="*/ 385869 w 1143329"/>
              <a:gd name="connsiteY7" fmla="*/ 189982 h 711692"/>
              <a:gd name="connsiteX8" fmla="*/ 284480 w 1143329"/>
              <a:gd name="connsiteY8" fmla="*/ 126982 h 711692"/>
              <a:gd name="connsiteX9" fmla="*/ 886412 w 1143329"/>
              <a:gd name="connsiteY9" fmla="*/ 11812 h 711692"/>
              <a:gd name="connsiteX10" fmla="*/ 1053752 w 1143329"/>
              <a:gd name="connsiteY10" fmla="*/ 11812 h 711692"/>
              <a:gd name="connsiteX11" fmla="*/ 820460 w 1143329"/>
              <a:gd name="connsiteY11" fmla="*/ 402603 h 711692"/>
              <a:gd name="connsiteX12" fmla="*/ 917911 w 1143329"/>
              <a:gd name="connsiteY12" fmla="*/ 402603 h 711692"/>
              <a:gd name="connsiteX13" fmla="*/ 917911 w 1143329"/>
              <a:gd name="connsiteY13" fmla="*/ 282511 h 711692"/>
              <a:gd name="connsiteX14" fmla="*/ 1065565 w 1143329"/>
              <a:gd name="connsiteY14" fmla="*/ 282511 h 711692"/>
              <a:gd name="connsiteX15" fmla="*/ 1065565 w 1143329"/>
              <a:gd name="connsiteY15" fmla="*/ 402603 h 711692"/>
              <a:gd name="connsiteX16" fmla="*/ 1143329 w 1143329"/>
              <a:gd name="connsiteY16" fmla="*/ 402603 h 711692"/>
              <a:gd name="connsiteX17" fmla="*/ 1143329 w 1143329"/>
              <a:gd name="connsiteY17" fmla="*/ 535492 h 711692"/>
              <a:gd name="connsiteX18" fmla="*/ 1065565 w 1143329"/>
              <a:gd name="connsiteY18" fmla="*/ 535492 h 711692"/>
              <a:gd name="connsiteX19" fmla="*/ 1065565 w 1143329"/>
              <a:gd name="connsiteY19" fmla="*/ 699880 h 711692"/>
              <a:gd name="connsiteX20" fmla="*/ 917911 w 1143329"/>
              <a:gd name="connsiteY20" fmla="*/ 699880 h 711692"/>
              <a:gd name="connsiteX21" fmla="*/ 917911 w 1143329"/>
              <a:gd name="connsiteY21" fmla="*/ 535492 h 711692"/>
              <a:gd name="connsiteX22" fmla="*/ 641306 w 1143329"/>
              <a:gd name="connsiteY22" fmla="*/ 535492 h 711692"/>
              <a:gd name="connsiteX23" fmla="*/ 641306 w 1143329"/>
              <a:gd name="connsiteY23" fmla="*/ 418353 h 711692"/>
              <a:gd name="connsiteX24" fmla="*/ 284480 w 1143329"/>
              <a:gd name="connsiteY24" fmla="*/ 0 h 711692"/>
              <a:gd name="connsiteX25" fmla="*/ 498086 w 1143329"/>
              <a:gd name="connsiteY25" fmla="*/ 96959 h 711692"/>
              <a:gd name="connsiteX26" fmla="*/ 568959 w 1143329"/>
              <a:gd name="connsiteY26" fmla="*/ 355846 h 711692"/>
              <a:gd name="connsiteX27" fmla="*/ 498086 w 1143329"/>
              <a:gd name="connsiteY27" fmla="*/ 614733 h 711692"/>
              <a:gd name="connsiteX28" fmla="*/ 284480 w 1143329"/>
              <a:gd name="connsiteY28" fmla="*/ 711692 h 711692"/>
              <a:gd name="connsiteX29" fmla="*/ 70874 w 1143329"/>
              <a:gd name="connsiteY29" fmla="*/ 614733 h 711692"/>
              <a:gd name="connsiteX30" fmla="*/ 0 w 1143329"/>
              <a:gd name="connsiteY30" fmla="*/ 355846 h 711692"/>
              <a:gd name="connsiteX31" fmla="*/ 70874 w 1143329"/>
              <a:gd name="connsiteY31" fmla="*/ 96959 h 711692"/>
              <a:gd name="connsiteX32" fmla="*/ 284480 w 1143329"/>
              <a:gd name="connsiteY32"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3329"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8"/>
                </a:cubicBezTo>
                <a:cubicBezTo>
                  <a:pt x="418353" y="287433"/>
                  <a:pt x="407525" y="231981"/>
                  <a:pt x="385869" y="189982"/>
                </a:cubicBezTo>
                <a:cubicBezTo>
                  <a:pt x="364213" y="147982"/>
                  <a:pt x="330417" y="126982"/>
                  <a:pt x="284480" y="126982"/>
                </a:cubicBezTo>
                <a:close/>
                <a:moveTo>
                  <a:pt x="886412" y="11812"/>
                </a:moveTo>
                <a:lnTo>
                  <a:pt x="1053752" y="11812"/>
                </a:lnTo>
                <a:lnTo>
                  <a:pt x="820460" y="402603"/>
                </a:lnTo>
                <a:lnTo>
                  <a:pt x="917911" y="402603"/>
                </a:lnTo>
                <a:lnTo>
                  <a:pt x="917911" y="282511"/>
                </a:lnTo>
                <a:lnTo>
                  <a:pt x="1065565" y="282511"/>
                </a:lnTo>
                <a:lnTo>
                  <a:pt x="1065565" y="402603"/>
                </a:lnTo>
                <a:lnTo>
                  <a:pt x="1143329" y="402603"/>
                </a:lnTo>
                <a:lnTo>
                  <a:pt x="1143329" y="535492"/>
                </a:lnTo>
                <a:lnTo>
                  <a:pt x="1065565" y="535492"/>
                </a:lnTo>
                <a:lnTo>
                  <a:pt x="1065565" y="699880"/>
                </a:lnTo>
                <a:lnTo>
                  <a:pt x="917911" y="699880"/>
                </a:lnTo>
                <a:lnTo>
                  <a:pt x="917911" y="535492"/>
                </a:lnTo>
                <a:lnTo>
                  <a:pt x="641306" y="535492"/>
                </a:lnTo>
                <a:lnTo>
                  <a:pt x="641306" y="418353"/>
                </a:ln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7" name="Рисунок 26"/>
          <p:cNvSpPr>
            <a:spLocks noGrp="1"/>
          </p:cNvSpPr>
          <p:nvPr>
            <p:ph type="pic" sz="quarter" idx="108" hasCustomPrompt="1"/>
          </p:nvPr>
        </p:nvSpPr>
        <p:spPr>
          <a:xfrm>
            <a:off x="14257970" y="2765888"/>
            <a:ext cx="2477972" cy="1633050"/>
          </a:xfrm>
          <a:custGeom>
            <a:avLst/>
            <a:gdLst>
              <a:gd name="connsiteX0" fmla="*/ 284480 w 1080080"/>
              <a:gd name="connsiteY0" fmla="*/ 126982 h 711692"/>
              <a:gd name="connsiteX1" fmla="*/ 183091 w 1080080"/>
              <a:gd name="connsiteY1" fmla="*/ 189982 h 711692"/>
              <a:gd name="connsiteX2" fmla="*/ 150607 w 1080080"/>
              <a:gd name="connsiteY2" fmla="*/ 356338 h 711692"/>
              <a:gd name="connsiteX3" fmla="*/ 183091 w 1080080"/>
              <a:gd name="connsiteY3" fmla="*/ 522695 h 711692"/>
              <a:gd name="connsiteX4" fmla="*/ 284480 w 1080080"/>
              <a:gd name="connsiteY4" fmla="*/ 585694 h 711692"/>
              <a:gd name="connsiteX5" fmla="*/ 385869 w 1080080"/>
              <a:gd name="connsiteY5" fmla="*/ 522695 h 711692"/>
              <a:gd name="connsiteX6" fmla="*/ 418352 w 1080080"/>
              <a:gd name="connsiteY6" fmla="*/ 356338 h 711692"/>
              <a:gd name="connsiteX7" fmla="*/ 385869 w 1080080"/>
              <a:gd name="connsiteY7" fmla="*/ 189982 h 711692"/>
              <a:gd name="connsiteX8" fmla="*/ 284480 w 1080080"/>
              <a:gd name="connsiteY8" fmla="*/ 126982 h 711692"/>
              <a:gd name="connsiteX9" fmla="*/ 623337 w 1080080"/>
              <a:gd name="connsiteY9" fmla="*/ 7876 h 711692"/>
              <a:gd name="connsiteX10" fmla="*/ 1038737 w 1080080"/>
              <a:gd name="connsiteY10" fmla="*/ 7876 h 711692"/>
              <a:gd name="connsiteX11" fmla="*/ 1038737 w 1080080"/>
              <a:gd name="connsiteY11" fmla="*/ 140764 h 711692"/>
              <a:gd name="connsiteX12" fmla="*/ 767054 w 1080080"/>
              <a:gd name="connsiteY12" fmla="*/ 140764 h 711692"/>
              <a:gd name="connsiteX13" fmla="*/ 767054 w 1080080"/>
              <a:gd name="connsiteY13" fmla="*/ 255934 h 711692"/>
              <a:gd name="connsiteX14" fmla="*/ 836943 w 1080080"/>
              <a:gd name="connsiteY14" fmla="*/ 247075 h 711692"/>
              <a:gd name="connsiteX15" fmla="*/ 1008222 w 1080080"/>
              <a:gd name="connsiteY15" fmla="*/ 307121 h 711692"/>
              <a:gd name="connsiteX16" fmla="*/ 1080080 w 1080080"/>
              <a:gd name="connsiteY16" fmla="*/ 469048 h 711692"/>
              <a:gd name="connsiteX17" fmla="*/ 1005761 w 1080080"/>
              <a:gd name="connsiteY17" fmla="*/ 637373 h 711692"/>
              <a:gd name="connsiteX18" fmla="*/ 822177 w 1080080"/>
              <a:gd name="connsiteY18" fmla="*/ 703817 h 711692"/>
              <a:gd name="connsiteX19" fmla="*/ 588884 w 1080080"/>
              <a:gd name="connsiteY19" fmla="*/ 600459 h 711692"/>
              <a:gd name="connsiteX20" fmla="*/ 669601 w 1080080"/>
              <a:gd name="connsiteY20" fmla="*/ 488243 h 711692"/>
              <a:gd name="connsiteX21" fmla="*/ 693226 w 1080080"/>
              <a:gd name="connsiteY21" fmla="*/ 509898 h 711692"/>
              <a:gd name="connsiteX22" fmla="*/ 747366 w 1080080"/>
              <a:gd name="connsiteY22" fmla="*/ 543859 h 711692"/>
              <a:gd name="connsiteX23" fmla="*/ 826115 w 1080080"/>
              <a:gd name="connsiteY23" fmla="*/ 565022 h 711692"/>
              <a:gd name="connsiteX24" fmla="*/ 896005 w 1080080"/>
              <a:gd name="connsiteY24" fmla="*/ 541398 h 711692"/>
              <a:gd name="connsiteX25" fmla="*/ 926520 w 1080080"/>
              <a:gd name="connsiteY25" fmla="*/ 471509 h 711692"/>
              <a:gd name="connsiteX26" fmla="*/ 893543 w 1080080"/>
              <a:gd name="connsiteY26" fmla="*/ 400143 h 711692"/>
              <a:gd name="connsiteX27" fmla="*/ 808396 w 1080080"/>
              <a:gd name="connsiteY27" fmla="*/ 375042 h 711692"/>
              <a:gd name="connsiteX28" fmla="*/ 687320 w 1080080"/>
              <a:gd name="connsiteY28" fmla="*/ 412447 h 711692"/>
              <a:gd name="connsiteX29" fmla="*/ 623337 w 1080080"/>
              <a:gd name="connsiteY29" fmla="*/ 343542 h 711692"/>
              <a:gd name="connsiteX30" fmla="*/ 284480 w 1080080"/>
              <a:gd name="connsiteY30" fmla="*/ 0 h 711692"/>
              <a:gd name="connsiteX31" fmla="*/ 498085 w 1080080"/>
              <a:gd name="connsiteY31" fmla="*/ 96959 h 711692"/>
              <a:gd name="connsiteX32" fmla="*/ 568959 w 1080080"/>
              <a:gd name="connsiteY32" fmla="*/ 355846 h 711692"/>
              <a:gd name="connsiteX33" fmla="*/ 498085 w 1080080"/>
              <a:gd name="connsiteY33" fmla="*/ 614733 h 711692"/>
              <a:gd name="connsiteX34" fmla="*/ 284480 w 1080080"/>
              <a:gd name="connsiteY34" fmla="*/ 711692 h 711692"/>
              <a:gd name="connsiteX35" fmla="*/ 70874 w 1080080"/>
              <a:gd name="connsiteY35" fmla="*/ 614733 h 711692"/>
              <a:gd name="connsiteX36" fmla="*/ 0 w 1080080"/>
              <a:gd name="connsiteY36" fmla="*/ 355846 h 711692"/>
              <a:gd name="connsiteX37" fmla="*/ 70874 w 1080080"/>
              <a:gd name="connsiteY37" fmla="*/ 96959 h 711692"/>
              <a:gd name="connsiteX38" fmla="*/ 284480 w 1080080"/>
              <a:gd name="connsiteY3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80080" h="711692">
                <a:moveTo>
                  <a:pt x="284480" y="126982"/>
                </a:moveTo>
                <a:cubicBezTo>
                  <a:pt x="238543" y="126982"/>
                  <a:pt x="204747" y="147982"/>
                  <a:pt x="183091" y="189982"/>
                </a:cubicBezTo>
                <a:cubicBezTo>
                  <a:pt x="161435" y="231981"/>
                  <a:pt x="150607" y="287433"/>
                  <a:pt x="150607" y="356338"/>
                </a:cubicBezTo>
                <a:cubicBezTo>
                  <a:pt x="150607" y="425243"/>
                  <a:pt x="161435" y="480696"/>
                  <a:pt x="183091" y="522695"/>
                </a:cubicBezTo>
                <a:cubicBezTo>
                  <a:pt x="204747" y="564694"/>
                  <a:pt x="238543" y="585694"/>
                  <a:pt x="284480" y="585694"/>
                </a:cubicBezTo>
                <a:cubicBezTo>
                  <a:pt x="330416" y="585694"/>
                  <a:pt x="364213" y="564694"/>
                  <a:pt x="385869" y="522695"/>
                </a:cubicBezTo>
                <a:cubicBezTo>
                  <a:pt x="407525" y="480696"/>
                  <a:pt x="418352" y="425243"/>
                  <a:pt x="418352" y="356338"/>
                </a:cubicBezTo>
                <a:cubicBezTo>
                  <a:pt x="418352" y="287433"/>
                  <a:pt x="407525" y="231981"/>
                  <a:pt x="385869" y="189982"/>
                </a:cubicBezTo>
                <a:cubicBezTo>
                  <a:pt x="364213" y="147982"/>
                  <a:pt x="330416" y="126982"/>
                  <a:pt x="284480" y="126982"/>
                </a:cubicBezTo>
                <a:close/>
                <a:moveTo>
                  <a:pt x="623337" y="7876"/>
                </a:moveTo>
                <a:lnTo>
                  <a:pt x="1038737" y="7876"/>
                </a:lnTo>
                <a:lnTo>
                  <a:pt x="1038737" y="140764"/>
                </a:lnTo>
                <a:lnTo>
                  <a:pt x="767054" y="140764"/>
                </a:lnTo>
                <a:lnTo>
                  <a:pt x="767054" y="255934"/>
                </a:lnTo>
                <a:cubicBezTo>
                  <a:pt x="787397" y="250028"/>
                  <a:pt x="810694" y="247075"/>
                  <a:pt x="836943" y="247075"/>
                </a:cubicBezTo>
                <a:cubicBezTo>
                  <a:pt x="903223" y="247075"/>
                  <a:pt x="960316" y="267090"/>
                  <a:pt x="1008222" y="307121"/>
                </a:cubicBezTo>
                <a:cubicBezTo>
                  <a:pt x="1056127" y="347151"/>
                  <a:pt x="1080080" y="401127"/>
                  <a:pt x="1080080" y="469048"/>
                </a:cubicBezTo>
                <a:cubicBezTo>
                  <a:pt x="1080080" y="536969"/>
                  <a:pt x="1055307" y="593077"/>
                  <a:pt x="1005761" y="637373"/>
                </a:cubicBezTo>
                <a:cubicBezTo>
                  <a:pt x="956215" y="681669"/>
                  <a:pt x="895020" y="703817"/>
                  <a:pt x="822177" y="703817"/>
                </a:cubicBezTo>
                <a:cubicBezTo>
                  <a:pt x="728991" y="703817"/>
                  <a:pt x="651227" y="669364"/>
                  <a:pt x="588884" y="600459"/>
                </a:cubicBezTo>
                <a:lnTo>
                  <a:pt x="669601" y="488243"/>
                </a:lnTo>
                <a:cubicBezTo>
                  <a:pt x="675508" y="494149"/>
                  <a:pt x="683382" y="501368"/>
                  <a:pt x="693226" y="509898"/>
                </a:cubicBezTo>
                <a:cubicBezTo>
                  <a:pt x="703070" y="518429"/>
                  <a:pt x="721116" y="529750"/>
                  <a:pt x="747366" y="543859"/>
                </a:cubicBezTo>
                <a:cubicBezTo>
                  <a:pt x="773616" y="557968"/>
                  <a:pt x="799865" y="565022"/>
                  <a:pt x="826115" y="565022"/>
                </a:cubicBezTo>
                <a:cubicBezTo>
                  <a:pt x="852364" y="565022"/>
                  <a:pt x="875661" y="557148"/>
                  <a:pt x="896005" y="541398"/>
                </a:cubicBezTo>
                <a:cubicBezTo>
                  <a:pt x="916348" y="525648"/>
                  <a:pt x="926520" y="502352"/>
                  <a:pt x="926520" y="471509"/>
                </a:cubicBezTo>
                <a:cubicBezTo>
                  <a:pt x="926520" y="440665"/>
                  <a:pt x="915527" y="416877"/>
                  <a:pt x="893543" y="400143"/>
                </a:cubicBezTo>
                <a:cubicBezTo>
                  <a:pt x="871559" y="383409"/>
                  <a:pt x="843177" y="375042"/>
                  <a:pt x="808396" y="375042"/>
                </a:cubicBezTo>
                <a:cubicBezTo>
                  <a:pt x="773616" y="375042"/>
                  <a:pt x="733257" y="387510"/>
                  <a:pt x="687320" y="412447"/>
                </a:cubicBezTo>
                <a:lnTo>
                  <a:pt x="623337" y="343542"/>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8" name="Рисунок 27"/>
          <p:cNvSpPr>
            <a:spLocks noGrp="1"/>
          </p:cNvSpPr>
          <p:nvPr>
            <p:ph type="pic" sz="quarter" idx="109" hasCustomPrompt="1"/>
          </p:nvPr>
        </p:nvSpPr>
        <p:spPr>
          <a:xfrm>
            <a:off x="1396867" y="6042880"/>
            <a:ext cx="2643053" cy="1633050"/>
          </a:xfrm>
          <a:custGeom>
            <a:avLst/>
            <a:gdLst>
              <a:gd name="connsiteX0" fmla="*/ 912342 w 1152034"/>
              <a:gd name="connsiteY0" fmla="*/ 379963 h 711692"/>
              <a:gd name="connsiteX1" fmla="*/ 835561 w 1152034"/>
              <a:gd name="connsiteY1" fmla="*/ 407033 h 711692"/>
              <a:gd name="connsiteX2" fmla="*/ 804554 w 1152034"/>
              <a:gd name="connsiteY2" fmla="*/ 477414 h 711692"/>
              <a:gd name="connsiteX3" fmla="*/ 834085 w 1152034"/>
              <a:gd name="connsiteY3" fmla="*/ 551734 h 711692"/>
              <a:gd name="connsiteX4" fmla="*/ 907912 w 1152034"/>
              <a:gd name="connsiteY4" fmla="*/ 582741 h 711692"/>
              <a:gd name="connsiteX5" fmla="*/ 981739 w 1152034"/>
              <a:gd name="connsiteY5" fmla="*/ 555179 h 711692"/>
              <a:gd name="connsiteX6" fmla="*/ 1011270 w 1152034"/>
              <a:gd name="connsiteY6" fmla="*/ 483813 h 711692"/>
              <a:gd name="connsiteX7" fmla="*/ 984692 w 1152034"/>
              <a:gd name="connsiteY7" fmla="*/ 409986 h 711692"/>
              <a:gd name="connsiteX8" fmla="*/ 912342 w 1152034"/>
              <a:gd name="connsiteY8" fmla="*/ 379963 h 711692"/>
              <a:gd name="connsiteX9" fmla="*/ 284480 w 1152034"/>
              <a:gd name="connsiteY9" fmla="*/ 126982 h 711692"/>
              <a:gd name="connsiteX10" fmla="*/ 183091 w 1152034"/>
              <a:gd name="connsiteY10" fmla="*/ 189982 h 711692"/>
              <a:gd name="connsiteX11" fmla="*/ 150607 w 1152034"/>
              <a:gd name="connsiteY11" fmla="*/ 356339 h 711692"/>
              <a:gd name="connsiteX12" fmla="*/ 183091 w 1152034"/>
              <a:gd name="connsiteY12" fmla="*/ 522695 h 711692"/>
              <a:gd name="connsiteX13" fmla="*/ 284480 w 1152034"/>
              <a:gd name="connsiteY13" fmla="*/ 585694 h 711692"/>
              <a:gd name="connsiteX14" fmla="*/ 385869 w 1152034"/>
              <a:gd name="connsiteY14" fmla="*/ 522695 h 711692"/>
              <a:gd name="connsiteX15" fmla="*/ 418352 w 1152034"/>
              <a:gd name="connsiteY15" fmla="*/ 356339 h 711692"/>
              <a:gd name="connsiteX16" fmla="*/ 385869 w 1152034"/>
              <a:gd name="connsiteY16" fmla="*/ 189982 h 711692"/>
              <a:gd name="connsiteX17" fmla="*/ 284480 w 1152034"/>
              <a:gd name="connsiteY17" fmla="*/ 126982 h 711692"/>
              <a:gd name="connsiteX18" fmla="*/ 920709 w 1152034"/>
              <a:gd name="connsiteY18" fmla="*/ 0 h 711692"/>
              <a:gd name="connsiteX19" fmla="*/ 1012747 w 1152034"/>
              <a:gd name="connsiteY19" fmla="*/ 14274 h 711692"/>
              <a:gd name="connsiteX20" fmla="*/ 1080175 w 1152034"/>
              <a:gd name="connsiteY20" fmla="*/ 43312 h 711692"/>
              <a:gd name="connsiteX21" fmla="*/ 1132347 w 1152034"/>
              <a:gd name="connsiteY21" fmla="*/ 80718 h 711692"/>
              <a:gd name="connsiteX22" fmla="*/ 1059504 w 1152034"/>
              <a:gd name="connsiteY22" fmla="*/ 188997 h 711692"/>
              <a:gd name="connsiteX23" fmla="*/ 1042277 w 1152034"/>
              <a:gd name="connsiteY23" fmla="*/ 173248 h 711692"/>
              <a:gd name="connsiteX24" fmla="*/ 997489 w 1152034"/>
              <a:gd name="connsiteY24" fmla="*/ 147654 h 711692"/>
              <a:gd name="connsiteX25" fmla="*/ 932521 w 1152034"/>
              <a:gd name="connsiteY25" fmla="*/ 131904 h 711692"/>
              <a:gd name="connsiteX26" fmla="*/ 833593 w 1152034"/>
              <a:gd name="connsiteY26" fmla="*/ 174724 h 711692"/>
              <a:gd name="connsiteX27" fmla="*/ 790773 w 1152034"/>
              <a:gd name="connsiteY27" fmla="*/ 291371 h 711692"/>
              <a:gd name="connsiteX28" fmla="*/ 926615 w 1152034"/>
              <a:gd name="connsiteY28" fmla="*/ 250027 h 711692"/>
              <a:gd name="connsiteX29" fmla="*/ 1087558 w 1152034"/>
              <a:gd name="connsiteY29" fmla="*/ 313027 h 711692"/>
              <a:gd name="connsiteX30" fmla="*/ 1152034 w 1152034"/>
              <a:gd name="connsiteY30" fmla="*/ 480860 h 711692"/>
              <a:gd name="connsiteX31" fmla="*/ 1082636 w 1152034"/>
              <a:gd name="connsiteY31" fmla="*/ 648693 h 711692"/>
              <a:gd name="connsiteX32" fmla="*/ 907912 w 1152034"/>
              <a:gd name="connsiteY32" fmla="*/ 711692 h 711692"/>
              <a:gd name="connsiteX33" fmla="*/ 781422 w 1152034"/>
              <a:gd name="connsiteY33" fmla="*/ 683638 h 711692"/>
              <a:gd name="connsiteX34" fmla="*/ 698243 w 1152034"/>
              <a:gd name="connsiteY34" fmla="*/ 605382 h 711692"/>
              <a:gd name="connsiteX35" fmla="*/ 639181 w 1152034"/>
              <a:gd name="connsiteY35" fmla="*/ 361260 h 711692"/>
              <a:gd name="connsiteX36" fmla="*/ 662314 w 1152034"/>
              <a:gd name="connsiteY36" fmla="*/ 195396 h 711692"/>
              <a:gd name="connsiteX37" fmla="*/ 725805 w 1152034"/>
              <a:gd name="connsiteY37" fmla="*/ 82686 h 711692"/>
              <a:gd name="connsiteX38" fmla="*/ 920709 w 1152034"/>
              <a:gd name="connsiteY38" fmla="*/ 0 h 711692"/>
              <a:gd name="connsiteX39" fmla="*/ 284480 w 1152034"/>
              <a:gd name="connsiteY39" fmla="*/ 0 h 711692"/>
              <a:gd name="connsiteX40" fmla="*/ 498085 w 1152034"/>
              <a:gd name="connsiteY40" fmla="*/ 96959 h 711692"/>
              <a:gd name="connsiteX41" fmla="*/ 568959 w 1152034"/>
              <a:gd name="connsiteY41" fmla="*/ 355846 h 711692"/>
              <a:gd name="connsiteX42" fmla="*/ 498085 w 1152034"/>
              <a:gd name="connsiteY42" fmla="*/ 614733 h 711692"/>
              <a:gd name="connsiteX43" fmla="*/ 284480 w 1152034"/>
              <a:gd name="connsiteY43" fmla="*/ 711692 h 711692"/>
              <a:gd name="connsiteX44" fmla="*/ 70874 w 1152034"/>
              <a:gd name="connsiteY44" fmla="*/ 614733 h 711692"/>
              <a:gd name="connsiteX45" fmla="*/ 0 w 1152034"/>
              <a:gd name="connsiteY45" fmla="*/ 355846 h 711692"/>
              <a:gd name="connsiteX46" fmla="*/ 70874 w 1152034"/>
              <a:gd name="connsiteY46" fmla="*/ 96959 h 711692"/>
              <a:gd name="connsiteX47" fmla="*/ 284480 w 1152034"/>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52034" h="711692">
                <a:moveTo>
                  <a:pt x="912342" y="379963"/>
                </a:moveTo>
                <a:cubicBezTo>
                  <a:pt x="881827" y="379963"/>
                  <a:pt x="856233" y="388986"/>
                  <a:pt x="835561" y="407033"/>
                </a:cubicBezTo>
                <a:cubicBezTo>
                  <a:pt x="814890" y="425079"/>
                  <a:pt x="804554" y="448540"/>
                  <a:pt x="804554" y="477414"/>
                </a:cubicBezTo>
                <a:cubicBezTo>
                  <a:pt x="804554" y="506289"/>
                  <a:pt x="814397" y="531062"/>
                  <a:pt x="834085" y="551734"/>
                </a:cubicBezTo>
                <a:cubicBezTo>
                  <a:pt x="853772" y="572405"/>
                  <a:pt x="878381" y="582741"/>
                  <a:pt x="907912" y="582741"/>
                </a:cubicBezTo>
                <a:cubicBezTo>
                  <a:pt x="937443" y="582741"/>
                  <a:pt x="962052" y="573553"/>
                  <a:pt x="981739" y="555179"/>
                </a:cubicBezTo>
                <a:cubicBezTo>
                  <a:pt x="1001426" y="536804"/>
                  <a:pt x="1011270" y="513015"/>
                  <a:pt x="1011270" y="483813"/>
                </a:cubicBezTo>
                <a:cubicBezTo>
                  <a:pt x="1011270" y="454610"/>
                  <a:pt x="1002411" y="430001"/>
                  <a:pt x="984692" y="409986"/>
                </a:cubicBezTo>
                <a:cubicBezTo>
                  <a:pt x="966974" y="389970"/>
                  <a:pt x="942857" y="379963"/>
                  <a:pt x="912342" y="379963"/>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2" y="425243"/>
                  <a:pt x="418352" y="356339"/>
                </a:cubicBezTo>
                <a:cubicBezTo>
                  <a:pt x="418352" y="287433"/>
                  <a:pt x="407525" y="231981"/>
                  <a:pt x="385869" y="189982"/>
                </a:cubicBezTo>
                <a:cubicBezTo>
                  <a:pt x="364213" y="147982"/>
                  <a:pt x="330417" y="126982"/>
                  <a:pt x="284480" y="126982"/>
                </a:cubicBezTo>
                <a:close/>
                <a:moveTo>
                  <a:pt x="920709" y="0"/>
                </a:moveTo>
                <a:cubicBezTo>
                  <a:pt x="952865" y="0"/>
                  <a:pt x="983544" y="4758"/>
                  <a:pt x="1012747" y="14274"/>
                </a:cubicBezTo>
                <a:cubicBezTo>
                  <a:pt x="1041949" y="23789"/>
                  <a:pt x="1064426" y="33469"/>
                  <a:pt x="1080175" y="43312"/>
                </a:cubicBezTo>
                <a:cubicBezTo>
                  <a:pt x="1095925" y="53155"/>
                  <a:pt x="1113316" y="65624"/>
                  <a:pt x="1132347" y="80718"/>
                </a:cubicBezTo>
                <a:lnTo>
                  <a:pt x="1059504" y="188997"/>
                </a:lnTo>
                <a:cubicBezTo>
                  <a:pt x="1055566" y="185060"/>
                  <a:pt x="1049824" y="179810"/>
                  <a:pt x="1042277" y="173248"/>
                </a:cubicBezTo>
                <a:cubicBezTo>
                  <a:pt x="1034731" y="166685"/>
                  <a:pt x="1019801" y="158154"/>
                  <a:pt x="997489" y="147654"/>
                </a:cubicBezTo>
                <a:cubicBezTo>
                  <a:pt x="975177" y="137155"/>
                  <a:pt x="953521" y="131904"/>
                  <a:pt x="932521" y="131904"/>
                </a:cubicBezTo>
                <a:cubicBezTo>
                  <a:pt x="889866" y="131904"/>
                  <a:pt x="856889" y="146178"/>
                  <a:pt x="833593" y="174724"/>
                </a:cubicBezTo>
                <a:cubicBezTo>
                  <a:pt x="810296" y="203271"/>
                  <a:pt x="796023" y="242153"/>
                  <a:pt x="790773" y="291371"/>
                </a:cubicBezTo>
                <a:cubicBezTo>
                  <a:pt x="833429" y="263809"/>
                  <a:pt x="878709" y="250027"/>
                  <a:pt x="926615" y="250027"/>
                </a:cubicBezTo>
                <a:cubicBezTo>
                  <a:pt x="990927" y="250027"/>
                  <a:pt x="1044574" y="271027"/>
                  <a:pt x="1087558" y="313027"/>
                </a:cubicBezTo>
                <a:cubicBezTo>
                  <a:pt x="1130542" y="355026"/>
                  <a:pt x="1152034" y="410970"/>
                  <a:pt x="1152034" y="480860"/>
                </a:cubicBezTo>
                <a:cubicBezTo>
                  <a:pt x="1152034" y="550749"/>
                  <a:pt x="1128901" y="606694"/>
                  <a:pt x="1082636" y="648693"/>
                </a:cubicBezTo>
                <a:cubicBezTo>
                  <a:pt x="1036371" y="690692"/>
                  <a:pt x="978130" y="711692"/>
                  <a:pt x="907912" y="711692"/>
                </a:cubicBezTo>
                <a:cubicBezTo>
                  <a:pt x="859350" y="711692"/>
                  <a:pt x="817187" y="702341"/>
                  <a:pt x="781422" y="683638"/>
                </a:cubicBezTo>
                <a:cubicBezTo>
                  <a:pt x="745657" y="664935"/>
                  <a:pt x="717930" y="638849"/>
                  <a:pt x="698243" y="605382"/>
                </a:cubicBezTo>
                <a:cubicBezTo>
                  <a:pt x="658869" y="540414"/>
                  <a:pt x="639181" y="459040"/>
                  <a:pt x="639181" y="361260"/>
                </a:cubicBezTo>
                <a:cubicBezTo>
                  <a:pt x="639181" y="298261"/>
                  <a:pt x="646892" y="242973"/>
                  <a:pt x="662314" y="195396"/>
                </a:cubicBezTo>
                <a:cubicBezTo>
                  <a:pt x="677735" y="147818"/>
                  <a:pt x="698899" y="110248"/>
                  <a:pt x="725805" y="82686"/>
                </a:cubicBezTo>
                <a:cubicBezTo>
                  <a:pt x="778304" y="27563"/>
                  <a:pt x="843272" y="0"/>
                  <a:pt x="920709" y="0"/>
                </a:cubicBez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29" name="Рисунок 28"/>
          <p:cNvSpPr>
            <a:spLocks noGrp="1"/>
          </p:cNvSpPr>
          <p:nvPr>
            <p:ph type="pic" sz="quarter" idx="110" hasCustomPrompt="1"/>
          </p:nvPr>
        </p:nvSpPr>
        <p:spPr>
          <a:xfrm>
            <a:off x="4497578" y="6042880"/>
            <a:ext cx="2612894" cy="1633050"/>
          </a:xfrm>
          <a:custGeom>
            <a:avLst/>
            <a:gdLst>
              <a:gd name="connsiteX0" fmla="*/ 284480 w 1138889"/>
              <a:gd name="connsiteY0" fmla="*/ 126982 h 711692"/>
              <a:gd name="connsiteX1" fmla="*/ 183091 w 1138889"/>
              <a:gd name="connsiteY1" fmla="*/ 189982 h 711692"/>
              <a:gd name="connsiteX2" fmla="*/ 150607 w 1138889"/>
              <a:gd name="connsiteY2" fmla="*/ 356339 h 711692"/>
              <a:gd name="connsiteX3" fmla="*/ 183091 w 1138889"/>
              <a:gd name="connsiteY3" fmla="*/ 522695 h 711692"/>
              <a:gd name="connsiteX4" fmla="*/ 284480 w 1138889"/>
              <a:gd name="connsiteY4" fmla="*/ 585694 h 711692"/>
              <a:gd name="connsiteX5" fmla="*/ 385869 w 1138889"/>
              <a:gd name="connsiteY5" fmla="*/ 522695 h 711692"/>
              <a:gd name="connsiteX6" fmla="*/ 418353 w 1138889"/>
              <a:gd name="connsiteY6" fmla="*/ 356339 h 711692"/>
              <a:gd name="connsiteX7" fmla="*/ 385869 w 1138889"/>
              <a:gd name="connsiteY7" fmla="*/ 189982 h 711692"/>
              <a:gd name="connsiteX8" fmla="*/ 284480 w 1138889"/>
              <a:gd name="connsiteY8" fmla="*/ 126982 h 711692"/>
              <a:gd name="connsiteX9" fmla="*/ 641787 w 1138889"/>
              <a:gd name="connsiteY9" fmla="*/ 11812 h 711692"/>
              <a:gd name="connsiteX10" fmla="*/ 1138889 w 1138889"/>
              <a:gd name="connsiteY10" fmla="*/ 11812 h 711692"/>
              <a:gd name="connsiteX11" fmla="*/ 1138889 w 1138889"/>
              <a:gd name="connsiteY11" fmla="*/ 127966 h 711692"/>
              <a:gd name="connsiteX12" fmla="*/ 860315 w 1138889"/>
              <a:gd name="connsiteY12" fmla="*/ 699880 h 711692"/>
              <a:gd name="connsiteX13" fmla="*/ 692974 w 1138889"/>
              <a:gd name="connsiteY13" fmla="*/ 699880 h 711692"/>
              <a:gd name="connsiteX14" fmla="*/ 958751 w 1138889"/>
              <a:gd name="connsiteY14" fmla="*/ 143716 h 711692"/>
              <a:gd name="connsiteX15" fmla="*/ 785504 w 1138889"/>
              <a:gd name="connsiteY15" fmla="*/ 143716 h 711692"/>
              <a:gd name="connsiteX16" fmla="*/ 785504 w 1138889"/>
              <a:gd name="connsiteY16" fmla="*/ 232309 h 711692"/>
              <a:gd name="connsiteX17" fmla="*/ 641787 w 1138889"/>
              <a:gd name="connsiteY17" fmla="*/ 232309 h 711692"/>
              <a:gd name="connsiteX18" fmla="*/ 284480 w 1138889"/>
              <a:gd name="connsiteY18" fmla="*/ 0 h 711692"/>
              <a:gd name="connsiteX19" fmla="*/ 498085 w 1138889"/>
              <a:gd name="connsiteY19" fmla="*/ 96959 h 711692"/>
              <a:gd name="connsiteX20" fmla="*/ 568959 w 1138889"/>
              <a:gd name="connsiteY20" fmla="*/ 355846 h 711692"/>
              <a:gd name="connsiteX21" fmla="*/ 498085 w 1138889"/>
              <a:gd name="connsiteY21" fmla="*/ 614733 h 711692"/>
              <a:gd name="connsiteX22" fmla="*/ 284480 w 1138889"/>
              <a:gd name="connsiteY22" fmla="*/ 711692 h 711692"/>
              <a:gd name="connsiteX23" fmla="*/ 70874 w 1138889"/>
              <a:gd name="connsiteY23" fmla="*/ 614733 h 711692"/>
              <a:gd name="connsiteX24" fmla="*/ 0 w 1138889"/>
              <a:gd name="connsiteY24" fmla="*/ 355846 h 711692"/>
              <a:gd name="connsiteX25" fmla="*/ 70874 w 1138889"/>
              <a:gd name="connsiteY25" fmla="*/ 96959 h 711692"/>
              <a:gd name="connsiteX26" fmla="*/ 284480 w 1138889"/>
              <a:gd name="connsiteY26"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8889" h="711692">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641787" y="11812"/>
                </a:moveTo>
                <a:lnTo>
                  <a:pt x="1138889" y="11812"/>
                </a:lnTo>
                <a:lnTo>
                  <a:pt x="1138889" y="127966"/>
                </a:lnTo>
                <a:lnTo>
                  <a:pt x="860315" y="699880"/>
                </a:lnTo>
                <a:lnTo>
                  <a:pt x="692974" y="699880"/>
                </a:lnTo>
                <a:lnTo>
                  <a:pt x="958751" y="143716"/>
                </a:lnTo>
                <a:lnTo>
                  <a:pt x="785504" y="143716"/>
                </a:lnTo>
                <a:lnTo>
                  <a:pt x="785504" y="232309"/>
                </a:lnTo>
                <a:lnTo>
                  <a:pt x="641787" y="232309"/>
                </a:lnTo>
                <a:close/>
                <a:moveTo>
                  <a:pt x="284480" y="0"/>
                </a:moveTo>
                <a:cubicBezTo>
                  <a:pt x="379634" y="0"/>
                  <a:pt x="450836" y="32320"/>
                  <a:pt x="498085" y="96959"/>
                </a:cubicBezTo>
                <a:cubicBezTo>
                  <a:pt x="545335" y="161599"/>
                  <a:pt x="568959" y="247895"/>
                  <a:pt x="568959" y="355846"/>
                </a:cubicBezTo>
                <a:cubicBezTo>
                  <a:pt x="568959" y="463797"/>
                  <a:pt x="545335" y="550093"/>
                  <a:pt x="498085" y="614733"/>
                </a:cubicBezTo>
                <a:cubicBezTo>
                  <a:pt x="450836" y="679373"/>
                  <a:pt x="379634" y="711692"/>
                  <a:pt x="284480" y="711692"/>
                </a:cubicBezTo>
                <a:cubicBezTo>
                  <a:pt x="189325" y="711692"/>
                  <a:pt x="118123" y="679373"/>
                  <a:pt x="70874" y="614733"/>
                </a:cubicBezTo>
                <a:cubicBezTo>
                  <a:pt x="23625" y="550093"/>
                  <a:pt x="0" y="463797"/>
                  <a:pt x="0" y="355846"/>
                </a:cubicBezTo>
                <a:cubicBezTo>
                  <a:pt x="0" y="247895"/>
                  <a:pt x="23625" y="161599"/>
                  <a:pt x="70874" y="96959"/>
                </a:cubicBezTo>
                <a:cubicBezTo>
                  <a:pt x="118123" y="32320"/>
                  <a:pt x="189325"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30" name="Рисунок 29"/>
          <p:cNvSpPr>
            <a:spLocks noGrp="1"/>
          </p:cNvSpPr>
          <p:nvPr>
            <p:ph type="pic" sz="quarter" idx="111" hasCustomPrompt="1"/>
          </p:nvPr>
        </p:nvSpPr>
        <p:spPr>
          <a:xfrm>
            <a:off x="7590895" y="6042880"/>
            <a:ext cx="2686832" cy="1633050"/>
          </a:xfrm>
          <a:custGeom>
            <a:avLst/>
            <a:gdLst>
              <a:gd name="connsiteX0" fmla="*/ 908293 w 1171116"/>
              <a:gd name="connsiteY0" fmla="*/ 401619 h 711692"/>
              <a:gd name="connsiteX1" fmla="*/ 832497 w 1171116"/>
              <a:gd name="connsiteY1" fmla="*/ 425243 h 711692"/>
              <a:gd name="connsiteX2" fmla="*/ 799029 w 1171116"/>
              <a:gd name="connsiteY2" fmla="*/ 493164 h 711692"/>
              <a:gd name="connsiteX3" fmla="*/ 833482 w 1171116"/>
              <a:gd name="connsiteY3" fmla="*/ 560593 h 711692"/>
              <a:gd name="connsiteX4" fmla="*/ 908293 w 1171116"/>
              <a:gd name="connsiteY4" fmla="*/ 583726 h 711692"/>
              <a:gd name="connsiteX5" fmla="*/ 983104 w 1171116"/>
              <a:gd name="connsiteY5" fmla="*/ 560593 h 711692"/>
              <a:gd name="connsiteX6" fmla="*/ 1017556 w 1171116"/>
              <a:gd name="connsiteY6" fmla="*/ 493164 h 711692"/>
              <a:gd name="connsiteX7" fmla="*/ 984088 w 1171116"/>
              <a:gd name="connsiteY7" fmla="*/ 425243 h 711692"/>
              <a:gd name="connsiteX8" fmla="*/ 908293 w 1171116"/>
              <a:gd name="connsiteY8" fmla="*/ 401619 h 711692"/>
              <a:gd name="connsiteX9" fmla="*/ 284480 w 1171116"/>
              <a:gd name="connsiteY9" fmla="*/ 126982 h 711692"/>
              <a:gd name="connsiteX10" fmla="*/ 183091 w 1171116"/>
              <a:gd name="connsiteY10" fmla="*/ 189982 h 711692"/>
              <a:gd name="connsiteX11" fmla="*/ 150607 w 1171116"/>
              <a:gd name="connsiteY11" fmla="*/ 356339 h 711692"/>
              <a:gd name="connsiteX12" fmla="*/ 183091 w 1171116"/>
              <a:gd name="connsiteY12" fmla="*/ 522695 h 711692"/>
              <a:gd name="connsiteX13" fmla="*/ 284480 w 1171116"/>
              <a:gd name="connsiteY13" fmla="*/ 585694 h 711692"/>
              <a:gd name="connsiteX14" fmla="*/ 385869 w 1171116"/>
              <a:gd name="connsiteY14" fmla="*/ 522695 h 711692"/>
              <a:gd name="connsiteX15" fmla="*/ 418353 w 1171116"/>
              <a:gd name="connsiteY15" fmla="*/ 356339 h 711692"/>
              <a:gd name="connsiteX16" fmla="*/ 385869 w 1171116"/>
              <a:gd name="connsiteY16" fmla="*/ 189982 h 711692"/>
              <a:gd name="connsiteX17" fmla="*/ 284480 w 1171116"/>
              <a:gd name="connsiteY17" fmla="*/ 126982 h 711692"/>
              <a:gd name="connsiteX18" fmla="*/ 908293 w 1171116"/>
              <a:gd name="connsiteY18" fmla="*/ 119108 h 711692"/>
              <a:gd name="connsiteX19" fmla="*/ 842341 w 1171116"/>
              <a:gd name="connsiteY19" fmla="*/ 142732 h 711692"/>
              <a:gd name="connsiteX20" fmla="*/ 814779 w 1171116"/>
              <a:gd name="connsiteY20" fmla="*/ 201302 h 711692"/>
              <a:gd name="connsiteX21" fmla="*/ 842833 w 1171116"/>
              <a:gd name="connsiteY21" fmla="*/ 259871 h 711692"/>
              <a:gd name="connsiteX22" fmla="*/ 908293 w 1171116"/>
              <a:gd name="connsiteY22" fmla="*/ 283496 h 711692"/>
              <a:gd name="connsiteX23" fmla="*/ 973753 w 1171116"/>
              <a:gd name="connsiteY23" fmla="*/ 259871 h 711692"/>
              <a:gd name="connsiteX24" fmla="*/ 1001807 w 1171116"/>
              <a:gd name="connsiteY24" fmla="*/ 201302 h 711692"/>
              <a:gd name="connsiteX25" fmla="*/ 974245 w 1171116"/>
              <a:gd name="connsiteY25" fmla="*/ 142732 h 711692"/>
              <a:gd name="connsiteX26" fmla="*/ 908293 w 1171116"/>
              <a:gd name="connsiteY26" fmla="*/ 119108 h 711692"/>
              <a:gd name="connsiteX27" fmla="*/ 908293 w 1171116"/>
              <a:gd name="connsiteY27" fmla="*/ 0 h 711692"/>
              <a:gd name="connsiteX28" fmla="*/ 1078587 w 1171116"/>
              <a:gd name="connsiteY28" fmla="*/ 54140 h 711692"/>
              <a:gd name="connsiteX29" fmla="*/ 1146507 w 1171116"/>
              <a:gd name="connsiteY29" fmla="*/ 187521 h 711692"/>
              <a:gd name="connsiteX30" fmla="*/ 1085477 w 1171116"/>
              <a:gd name="connsiteY30" fmla="*/ 323854 h 711692"/>
              <a:gd name="connsiteX31" fmla="*/ 1171116 w 1171116"/>
              <a:gd name="connsiteY31" fmla="*/ 497102 h 711692"/>
              <a:gd name="connsiteX32" fmla="*/ 1098274 w 1171116"/>
              <a:gd name="connsiteY32" fmla="*/ 649678 h 711692"/>
              <a:gd name="connsiteX33" fmla="*/ 908293 w 1171116"/>
              <a:gd name="connsiteY33" fmla="*/ 711692 h 711692"/>
              <a:gd name="connsiteX34" fmla="*/ 718311 w 1171116"/>
              <a:gd name="connsiteY34" fmla="*/ 649678 h 711692"/>
              <a:gd name="connsiteX35" fmla="*/ 645469 w 1171116"/>
              <a:gd name="connsiteY35" fmla="*/ 497102 h 711692"/>
              <a:gd name="connsiteX36" fmla="*/ 731108 w 1171116"/>
              <a:gd name="connsiteY36" fmla="*/ 323854 h 711692"/>
              <a:gd name="connsiteX37" fmla="*/ 669094 w 1171116"/>
              <a:gd name="connsiteY37" fmla="*/ 187029 h 711692"/>
              <a:gd name="connsiteX38" fmla="*/ 737507 w 1171116"/>
              <a:gd name="connsiteY38" fmla="*/ 54140 h 711692"/>
              <a:gd name="connsiteX39" fmla="*/ 908293 w 1171116"/>
              <a:gd name="connsiteY39" fmla="*/ 0 h 711692"/>
              <a:gd name="connsiteX40" fmla="*/ 284480 w 1171116"/>
              <a:gd name="connsiteY40" fmla="*/ 0 h 711692"/>
              <a:gd name="connsiteX41" fmla="*/ 498086 w 1171116"/>
              <a:gd name="connsiteY41" fmla="*/ 96959 h 711692"/>
              <a:gd name="connsiteX42" fmla="*/ 568959 w 1171116"/>
              <a:gd name="connsiteY42" fmla="*/ 355846 h 711692"/>
              <a:gd name="connsiteX43" fmla="*/ 498086 w 1171116"/>
              <a:gd name="connsiteY43" fmla="*/ 614733 h 711692"/>
              <a:gd name="connsiteX44" fmla="*/ 284480 w 1171116"/>
              <a:gd name="connsiteY44" fmla="*/ 711692 h 711692"/>
              <a:gd name="connsiteX45" fmla="*/ 70874 w 1171116"/>
              <a:gd name="connsiteY45" fmla="*/ 614733 h 711692"/>
              <a:gd name="connsiteX46" fmla="*/ 0 w 1171116"/>
              <a:gd name="connsiteY46" fmla="*/ 355846 h 711692"/>
              <a:gd name="connsiteX47" fmla="*/ 70874 w 1171116"/>
              <a:gd name="connsiteY47" fmla="*/ 96959 h 711692"/>
              <a:gd name="connsiteX48" fmla="*/ 284480 w 1171116"/>
              <a:gd name="connsiteY48"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71116" h="711692">
                <a:moveTo>
                  <a:pt x="908293" y="401619"/>
                </a:moveTo>
                <a:cubicBezTo>
                  <a:pt x="880075" y="401619"/>
                  <a:pt x="854809" y="409494"/>
                  <a:pt x="832497" y="425243"/>
                </a:cubicBezTo>
                <a:cubicBezTo>
                  <a:pt x="810185" y="440993"/>
                  <a:pt x="799029" y="463633"/>
                  <a:pt x="799029" y="493164"/>
                </a:cubicBezTo>
                <a:cubicBezTo>
                  <a:pt x="799029" y="522695"/>
                  <a:pt x="810513" y="545171"/>
                  <a:pt x="833482" y="560593"/>
                </a:cubicBezTo>
                <a:cubicBezTo>
                  <a:pt x="856450" y="576015"/>
                  <a:pt x="881387" y="583726"/>
                  <a:pt x="908293" y="583726"/>
                </a:cubicBezTo>
                <a:cubicBezTo>
                  <a:pt x="935198" y="583726"/>
                  <a:pt x="960136" y="576015"/>
                  <a:pt x="983104" y="560593"/>
                </a:cubicBezTo>
                <a:cubicBezTo>
                  <a:pt x="1006072" y="545171"/>
                  <a:pt x="1017556" y="522695"/>
                  <a:pt x="1017556" y="493164"/>
                </a:cubicBezTo>
                <a:cubicBezTo>
                  <a:pt x="1017556" y="463633"/>
                  <a:pt x="1006400" y="440993"/>
                  <a:pt x="984088" y="425243"/>
                </a:cubicBezTo>
                <a:cubicBezTo>
                  <a:pt x="961776" y="409494"/>
                  <a:pt x="936511" y="401619"/>
                  <a:pt x="908293" y="401619"/>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8293" y="119108"/>
                </a:moveTo>
                <a:cubicBezTo>
                  <a:pt x="882699" y="119108"/>
                  <a:pt x="860715" y="126982"/>
                  <a:pt x="842341" y="142732"/>
                </a:cubicBezTo>
                <a:cubicBezTo>
                  <a:pt x="823966" y="158482"/>
                  <a:pt x="814779" y="178005"/>
                  <a:pt x="814779" y="201302"/>
                </a:cubicBezTo>
                <a:cubicBezTo>
                  <a:pt x="814779" y="224598"/>
                  <a:pt x="824130" y="244121"/>
                  <a:pt x="842833" y="259871"/>
                </a:cubicBezTo>
                <a:cubicBezTo>
                  <a:pt x="861536" y="275621"/>
                  <a:pt x="883356" y="283496"/>
                  <a:pt x="908293" y="283496"/>
                </a:cubicBezTo>
                <a:cubicBezTo>
                  <a:pt x="933230" y="283496"/>
                  <a:pt x="955050" y="275621"/>
                  <a:pt x="973753" y="259871"/>
                </a:cubicBezTo>
                <a:cubicBezTo>
                  <a:pt x="992455" y="244121"/>
                  <a:pt x="1001807" y="224598"/>
                  <a:pt x="1001807" y="201302"/>
                </a:cubicBezTo>
                <a:cubicBezTo>
                  <a:pt x="1001807" y="178005"/>
                  <a:pt x="992619" y="158482"/>
                  <a:pt x="974245" y="142732"/>
                </a:cubicBezTo>
                <a:cubicBezTo>
                  <a:pt x="955870" y="126982"/>
                  <a:pt x="933886" y="119108"/>
                  <a:pt x="908293" y="119108"/>
                </a:cubicBezTo>
                <a:close/>
                <a:moveTo>
                  <a:pt x="908293" y="0"/>
                </a:moveTo>
                <a:cubicBezTo>
                  <a:pt x="976542" y="0"/>
                  <a:pt x="1033306" y="18047"/>
                  <a:pt x="1078587" y="54140"/>
                </a:cubicBezTo>
                <a:cubicBezTo>
                  <a:pt x="1123867" y="90233"/>
                  <a:pt x="1146507" y="134693"/>
                  <a:pt x="1146507" y="187521"/>
                </a:cubicBezTo>
                <a:cubicBezTo>
                  <a:pt x="1146507" y="240348"/>
                  <a:pt x="1126164" y="285793"/>
                  <a:pt x="1085477" y="323854"/>
                </a:cubicBezTo>
                <a:cubicBezTo>
                  <a:pt x="1142570" y="367822"/>
                  <a:pt x="1171116" y="425572"/>
                  <a:pt x="1171116" y="497102"/>
                </a:cubicBezTo>
                <a:cubicBezTo>
                  <a:pt x="1171116" y="557476"/>
                  <a:pt x="1146835" y="608334"/>
                  <a:pt x="1098274" y="649678"/>
                </a:cubicBezTo>
                <a:cubicBezTo>
                  <a:pt x="1049712" y="691021"/>
                  <a:pt x="986385" y="711692"/>
                  <a:pt x="908293" y="711692"/>
                </a:cubicBezTo>
                <a:cubicBezTo>
                  <a:pt x="830200" y="711692"/>
                  <a:pt x="766874" y="691021"/>
                  <a:pt x="718311" y="649678"/>
                </a:cubicBezTo>
                <a:cubicBezTo>
                  <a:pt x="669750" y="608334"/>
                  <a:pt x="645469" y="557476"/>
                  <a:pt x="645469" y="497102"/>
                </a:cubicBezTo>
                <a:cubicBezTo>
                  <a:pt x="645469" y="425572"/>
                  <a:pt x="674015" y="367822"/>
                  <a:pt x="731108" y="323854"/>
                </a:cubicBezTo>
                <a:cubicBezTo>
                  <a:pt x="689765" y="285136"/>
                  <a:pt x="669094" y="239528"/>
                  <a:pt x="669094" y="187029"/>
                </a:cubicBezTo>
                <a:cubicBezTo>
                  <a:pt x="669094" y="134529"/>
                  <a:pt x="691898" y="90233"/>
                  <a:pt x="737507" y="54140"/>
                </a:cubicBezTo>
                <a:cubicBezTo>
                  <a:pt x="783115" y="18047"/>
                  <a:pt x="840044" y="0"/>
                  <a:pt x="908293"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31" name="Рисунок 30"/>
          <p:cNvSpPr>
            <a:spLocks noGrp="1"/>
          </p:cNvSpPr>
          <p:nvPr>
            <p:ph type="pic" sz="quarter" idx="112" hasCustomPrompt="1"/>
          </p:nvPr>
        </p:nvSpPr>
        <p:spPr>
          <a:xfrm>
            <a:off x="10794244" y="6042880"/>
            <a:ext cx="2693828" cy="1633050"/>
          </a:xfrm>
          <a:custGeom>
            <a:avLst/>
            <a:gdLst>
              <a:gd name="connsiteX0" fmla="*/ 905436 w 1174166"/>
              <a:gd name="connsiteY0" fmla="*/ 128951 h 711692"/>
              <a:gd name="connsiteX1" fmla="*/ 833086 w 1174166"/>
              <a:gd name="connsiteY1" fmla="*/ 157006 h 711692"/>
              <a:gd name="connsiteX2" fmla="*/ 805032 w 1174166"/>
              <a:gd name="connsiteY2" fmla="*/ 228371 h 711692"/>
              <a:gd name="connsiteX3" fmla="*/ 830625 w 1174166"/>
              <a:gd name="connsiteY3" fmla="*/ 301706 h 711692"/>
              <a:gd name="connsiteX4" fmla="*/ 901991 w 1174166"/>
              <a:gd name="connsiteY4" fmla="*/ 331729 h 711692"/>
              <a:gd name="connsiteX5" fmla="*/ 978279 w 1174166"/>
              <a:gd name="connsiteY5" fmla="*/ 305152 h 711692"/>
              <a:gd name="connsiteX6" fmla="*/ 1008794 w 1174166"/>
              <a:gd name="connsiteY6" fmla="*/ 235262 h 711692"/>
              <a:gd name="connsiteX7" fmla="*/ 979263 w 1174166"/>
              <a:gd name="connsiteY7" fmla="*/ 160451 h 711692"/>
              <a:gd name="connsiteX8" fmla="*/ 905436 w 1174166"/>
              <a:gd name="connsiteY8" fmla="*/ 128951 h 711692"/>
              <a:gd name="connsiteX9" fmla="*/ 284480 w 1174166"/>
              <a:gd name="connsiteY9" fmla="*/ 126982 h 711692"/>
              <a:gd name="connsiteX10" fmla="*/ 183091 w 1174166"/>
              <a:gd name="connsiteY10" fmla="*/ 189982 h 711692"/>
              <a:gd name="connsiteX11" fmla="*/ 150607 w 1174166"/>
              <a:gd name="connsiteY11" fmla="*/ 356339 h 711692"/>
              <a:gd name="connsiteX12" fmla="*/ 183091 w 1174166"/>
              <a:gd name="connsiteY12" fmla="*/ 522695 h 711692"/>
              <a:gd name="connsiteX13" fmla="*/ 284480 w 1174166"/>
              <a:gd name="connsiteY13" fmla="*/ 585694 h 711692"/>
              <a:gd name="connsiteX14" fmla="*/ 385869 w 1174166"/>
              <a:gd name="connsiteY14" fmla="*/ 522695 h 711692"/>
              <a:gd name="connsiteX15" fmla="*/ 418353 w 1174166"/>
              <a:gd name="connsiteY15" fmla="*/ 356339 h 711692"/>
              <a:gd name="connsiteX16" fmla="*/ 385869 w 1174166"/>
              <a:gd name="connsiteY16" fmla="*/ 189982 h 711692"/>
              <a:gd name="connsiteX17" fmla="*/ 284480 w 1174166"/>
              <a:gd name="connsiteY17" fmla="*/ 126982 h 711692"/>
              <a:gd name="connsiteX18" fmla="*/ 905436 w 1174166"/>
              <a:gd name="connsiteY18" fmla="*/ 0 h 711692"/>
              <a:gd name="connsiteX19" fmla="*/ 1031927 w 1174166"/>
              <a:gd name="connsiteY19" fmla="*/ 28055 h 711692"/>
              <a:gd name="connsiteX20" fmla="*/ 1116089 w 1174166"/>
              <a:gd name="connsiteY20" fmla="*/ 106311 h 711692"/>
              <a:gd name="connsiteX21" fmla="*/ 1174166 w 1174166"/>
              <a:gd name="connsiteY21" fmla="*/ 350432 h 711692"/>
              <a:gd name="connsiteX22" fmla="*/ 1151034 w 1174166"/>
              <a:gd name="connsiteY22" fmla="*/ 516297 h 711692"/>
              <a:gd name="connsiteX23" fmla="*/ 1088527 w 1174166"/>
              <a:gd name="connsiteY23" fmla="*/ 629006 h 711692"/>
              <a:gd name="connsiteX24" fmla="*/ 892640 w 1174166"/>
              <a:gd name="connsiteY24" fmla="*/ 711692 h 711692"/>
              <a:gd name="connsiteX25" fmla="*/ 800110 w 1174166"/>
              <a:gd name="connsiteY25" fmla="*/ 697419 h 711692"/>
              <a:gd name="connsiteX26" fmla="*/ 733173 w 1174166"/>
              <a:gd name="connsiteY26" fmla="*/ 668872 h 711692"/>
              <a:gd name="connsiteX27" fmla="*/ 681002 w 1174166"/>
              <a:gd name="connsiteY27" fmla="*/ 631959 h 711692"/>
              <a:gd name="connsiteX28" fmla="*/ 757782 w 1174166"/>
              <a:gd name="connsiteY28" fmla="*/ 523679 h 711692"/>
              <a:gd name="connsiteX29" fmla="*/ 775993 w 1174166"/>
              <a:gd name="connsiteY29" fmla="*/ 538937 h 711692"/>
              <a:gd name="connsiteX30" fmla="*/ 819797 w 1174166"/>
              <a:gd name="connsiteY30" fmla="*/ 564038 h 711692"/>
              <a:gd name="connsiteX31" fmla="*/ 880827 w 1174166"/>
              <a:gd name="connsiteY31" fmla="*/ 579788 h 711692"/>
              <a:gd name="connsiteX32" fmla="*/ 979756 w 1174166"/>
              <a:gd name="connsiteY32" fmla="*/ 536968 h 711692"/>
              <a:gd name="connsiteX33" fmla="*/ 1022575 w 1174166"/>
              <a:gd name="connsiteY33" fmla="*/ 420322 h 711692"/>
              <a:gd name="connsiteX34" fmla="*/ 886733 w 1174166"/>
              <a:gd name="connsiteY34" fmla="*/ 462649 h 711692"/>
              <a:gd name="connsiteX35" fmla="*/ 725791 w 1174166"/>
              <a:gd name="connsiteY35" fmla="*/ 399158 h 711692"/>
              <a:gd name="connsiteX36" fmla="*/ 661315 w 1174166"/>
              <a:gd name="connsiteY36" fmla="*/ 231325 h 711692"/>
              <a:gd name="connsiteX37" fmla="*/ 730713 w 1174166"/>
              <a:gd name="connsiteY37" fmla="*/ 63492 h 711692"/>
              <a:gd name="connsiteX38" fmla="*/ 905436 w 1174166"/>
              <a:gd name="connsiteY38" fmla="*/ 0 h 711692"/>
              <a:gd name="connsiteX39" fmla="*/ 284480 w 1174166"/>
              <a:gd name="connsiteY39" fmla="*/ 0 h 711692"/>
              <a:gd name="connsiteX40" fmla="*/ 498086 w 1174166"/>
              <a:gd name="connsiteY40" fmla="*/ 96959 h 711692"/>
              <a:gd name="connsiteX41" fmla="*/ 568959 w 1174166"/>
              <a:gd name="connsiteY41" fmla="*/ 355846 h 711692"/>
              <a:gd name="connsiteX42" fmla="*/ 498086 w 1174166"/>
              <a:gd name="connsiteY42" fmla="*/ 614733 h 711692"/>
              <a:gd name="connsiteX43" fmla="*/ 284480 w 1174166"/>
              <a:gd name="connsiteY43" fmla="*/ 711692 h 711692"/>
              <a:gd name="connsiteX44" fmla="*/ 70874 w 1174166"/>
              <a:gd name="connsiteY44" fmla="*/ 614733 h 711692"/>
              <a:gd name="connsiteX45" fmla="*/ 0 w 1174166"/>
              <a:gd name="connsiteY45" fmla="*/ 355846 h 711692"/>
              <a:gd name="connsiteX46" fmla="*/ 70874 w 1174166"/>
              <a:gd name="connsiteY46" fmla="*/ 96959 h 711692"/>
              <a:gd name="connsiteX47" fmla="*/ 284480 w 1174166"/>
              <a:gd name="connsiteY47" fmla="*/ 0 h 7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74166" h="711692">
                <a:moveTo>
                  <a:pt x="905436" y="128951"/>
                </a:moveTo>
                <a:cubicBezTo>
                  <a:pt x="875906" y="128951"/>
                  <a:pt x="851788" y="138303"/>
                  <a:pt x="833086" y="157006"/>
                </a:cubicBezTo>
                <a:cubicBezTo>
                  <a:pt x="814383" y="175708"/>
                  <a:pt x="805032" y="199497"/>
                  <a:pt x="805032" y="228371"/>
                </a:cubicBezTo>
                <a:cubicBezTo>
                  <a:pt x="805032" y="257246"/>
                  <a:pt x="813563" y="281691"/>
                  <a:pt x="830625" y="301706"/>
                </a:cubicBezTo>
                <a:cubicBezTo>
                  <a:pt x="847687" y="321722"/>
                  <a:pt x="871476" y="331729"/>
                  <a:pt x="901991" y="331729"/>
                </a:cubicBezTo>
                <a:cubicBezTo>
                  <a:pt x="932506" y="331729"/>
                  <a:pt x="957936" y="322870"/>
                  <a:pt x="978279" y="305152"/>
                </a:cubicBezTo>
                <a:cubicBezTo>
                  <a:pt x="998622" y="287433"/>
                  <a:pt x="1008794" y="264137"/>
                  <a:pt x="1008794" y="235262"/>
                </a:cubicBezTo>
                <a:cubicBezTo>
                  <a:pt x="1008794" y="206387"/>
                  <a:pt x="998950" y="181451"/>
                  <a:pt x="979263" y="160451"/>
                </a:cubicBezTo>
                <a:cubicBezTo>
                  <a:pt x="959576" y="139451"/>
                  <a:pt x="934967" y="128951"/>
                  <a:pt x="905436" y="128951"/>
                </a:cubicBezTo>
                <a:close/>
                <a:moveTo>
                  <a:pt x="284480" y="126982"/>
                </a:moveTo>
                <a:cubicBezTo>
                  <a:pt x="238543" y="126982"/>
                  <a:pt x="204747" y="147982"/>
                  <a:pt x="183091" y="189982"/>
                </a:cubicBezTo>
                <a:cubicBezTo>
                  <a:pt x="161435" y="231981"/>
                  <a:pt x="150607" y="287433"/>
                  <a:pt x="150607" y="356339"/>
                </a:cubicBezTo>
                <a:cubicBezTo>
                  <a:pt x="150607" y="425243"/>
                  <a:pt x="161435" y="480696"/>
                  <a:pt x="183091" y="522695"/>
                </a:cubicBezTo>
                <a:cubicBezTo>
                  <a:pt x="204747" y="564694"/>
                  <a:pt x="238543" y="585694"/>
                  <a:pt x="284480" y="585694"/>
                </a:cubicBezTo>
                <a:cubicBezTo>
                  <a:pt x="330417" y="585694"/>
                  <a:pt x="364213" y="564694"/>
                  <a:pt x="385869" y="522695"/>
                </a:cubicBezTo>
                <a:cubicBezTo>
                  <a:pt x="407525" y="480696"/>
                  <a:pt x="418353" y="425243"/>
                  <a:pt x="418353" y="356339"/>
                </a:cubicBezTo>
                <a:cubicBezTo>
                  <a:pt x="418353" y="287433"/>
                  <a:pt x="407525" y="231981"/>
                  <a:pt x="385869" y="189982"/>
                </a:cubicBezTo>
                <a:cubicBezTo>
                  <a:pt x="364213" y="147982"/>
                  <a:pt x="330417" y="126982"/>
                  <a:pt x="284480" y="126982"/>
                </a:cubicBezTo>
                <a:close/>
                <a:moveTo>
                  <a:pt x="905436" y="0"/>
                </a:moveTo>
                <a:cubicBezTo>
                  <a:pt x="953998" y="0"/>
                  <a:pt x="996161" y="9351"/>
                  <a:pt x="1031927" y="28055"/>
                </a:cubicBezTo>
                <a:cubicBezTo>
                  <a:pt x="1067692" y="46757"/>
                  <a:pt x="1095746" y="72843"/>
                  <a:pt x="1116089" y="106311"/>
                </a:cubicBezTo>
                <a:cubicBezTo>
                  <a:pt x="1154807" y="171279"/>
                  <a:pt x="1174166" y="252653"/>
                  <a:pt x="1174166" y="350432"/>
                </a:cubicBezTo>
                <a:cubicBezTo>
                  <a:pt x="1174166" y="413431"/>
                  <a:pt x="1166455" y="468719"/>
                  <a:pt x="1151034" y="516297"/>
                </a:cubicBezTo>
                <a:cubicBezTo>
                  <a:pt x="1135612" y="563874"/>
                  <a:pt x="1114777" y="601444"/>
                  <a:pt x="1088527" y="629006"/>
                </a:cubicBezTo>
                <a:cubicBezTo>
                  <a:pt x="1034715" y="684130"/>
                  <a:pt x="969419" y="711692"/>
                  <a:pt x="892640" y="711692"/>
                </a:cubicBezTo>
                <a:cubicBezTo>
                  <a:pt x="860484" y="711692"/>
                  <a:pt x="829640" y="706935"/>
                  <a:pt x="800110" y="697419"/>
                </a:cubicBezTo>
                <a:cubicBezTo>
                  <a:pt x="770579" y="687904"/>
                  <a:pt x="748267" y="678388"/>
                  <a:pt x="733173" y="668872"/>
                </a:cubicBezTo>
                <a:cubicBezTo>
                  <a:pt x="718080" y="659357"/>
                  <a:pt x="700690" y="647052"/>
                  <a:pt x="681002" y="631959"/>
                </a:cubicBezTo>
                <a:lnTo>
                  <a:pt x="757782" y="523679"/>
                </a:lnTo>
                <a:cubicBezTo>
                  <a:pt x="762376" y="527617"/>
                  <a:pt x="768446" y="532703"/>
                  <a:pt x="775993" y="538937"/>
                </a:cubicBezTo>
                <a:cubicBezTo>
                  <a:pt x="783540" y="545171"/>
                  <a:pt x="798141" y="553538"/>
                  <a:pt x="819797" y="564038"/>
                </a:cubicBezTo>
                <a:cubicBezTo>
                  <a:pt x="841453" y="574538"/>
                  <a:pt x="861796" y="579788"/>
                  <a:pt x="880827" y="579788"/>
                </a:cubicBezTo>
                <a:cubicBezTo>
                  <a:pt x="923483" y="579788"/>
                  <a:pt x="956459" y="565514"/>
                  <a:pt x="979756" y="536968"/>
                </a:cubicBezTo>
                <a:cubicBezTo>
                  <a:pt x="1003052" y="508422"/>
                  <a:pt x="1017325" y="469540"/>
                  <a:pt x="1022575" y="420322"/>
                </a:cubicBezTo>
                <a:cubicBezTo>
                  <a:pt x="980576" y="448540"/>
                  <a:pt x="935295" y="462649"/>
                  <a:pt x="886733" y="462649"/>
                </a:cubicBezTo>
                <a:cubicBezTo>
                  <a:pt x="822422" y="462649"/>
                  <a:pt x="768775" y="441485"/>
                  <a:pt x="725791" y="399158"/>
                </a:cubicBezTo>
                <a:cubicBezTo>
                  <a:pt x="682807" y="356831"/>
                  <a:pt x="661315" y="300886"/>
                  <a:pt x="661315" y="231325"/>
                </a:cubicBezTo>
                <a:cubicBezTo>
                  <a:pt x="661315" y="161763"/>
                  <a:pt x="684448" y="105819"/>
                  <a:pt x="730713" y="63492"/>
                </a:cubicBezTo>
                <a:cubicBezTo>
                  <a:pt x="776977" y="21164"/>
                  <a:pt x="835219" y="0"/>
                  <a:pt x="905436" y="0"/>
                </a:cubicBezTo>
                <a:close/>
                <a:moveTo>
                  <a:pt x="284480" y="0"/>
                </a:moveTo>
                <a:cubicBezTo>
                  <a:pt x="379634" y="0"/>
                  <a:pt x="450836" y="32320"/>
                  <a:pt x="498086" y="96959"/>
                </a:cubicBezTo>
                <a:cubicBezTo>
                  <a:pt x="545335" y="161599"/>
                  <a:pt x="568959" y="247895"/>
                  <a:pt x="568959" y="355846"/>
                </a:cubicBezTo>
                <a:cubicBezTo>
                  <a:pt x="568959" y="463797"/>
                  <a:pt x="545335" y="550093"/>
                  <a:pt x="498086" y="614733"/>
                </a:cubicBezTo>
                <a:cubicBezTo>
                  <a:pt x="450836" y="679373"/>
                  <a:pt x="379634" y="711692"/>
                  <a:pt x="284480" y="711692"/>
                </a:cubicBezTo>
                <a:cubicBezTo>
                  <a:pt x="189326" y="711692"/>
                  <a:pt x="118123" y="679373"/>
                  <a:pt x="70874" y="614733"/>
                </a:cubicBezTo>
                <a:cubicBezTo>
                  <a:pt x="23625" y="550093"/>
                  <a:pt x="0" y="463797"/>
                  <a:pt x="0" y="355846"/>
                </a:cubicBezTo>
                <a:cubicBezTo>
                  <a:pt x="0" y="247895"/>
                  <a:pt x="23625" y="161599"/>
                  <a:pt x="70874" y="96959"/>
                </a:cubicBezTo>
                <a:cubicBezTo>
                  <a:pt x="118123" y="32320"/>
                  <a:pt x="189326" y="0"/>
                  <a:pt x="28448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a:t>
            </a:r>
          </a:p>
        </p:txBody>
      </p:sp>
      <p:sp>
        <p:nvSpPr>
          <p:cNvPr id="1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5"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423727628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096">
    <p:spTree>
      <p:nvGrpSpPr>
        <p:cNvPr id="1" name=""/>
        <p:cNvGrpSpPr/>
        <p:nvPr/>
      </p:nvGrpSpPr>
      <p:grpSpPr>
        <a:xfrm>
          <a:off x="0" y="0"/>
          <a:ext cx="0" cy="0"/>
          <a:chOff x="0" y="0"/>
          <a:chExt cx="0" cy="0"/>
        </a:xfrm>
      </p:grpSpPr>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95" name="Рисунок 94"/>
          <p:cNvSpPr>
            <a:spLocks noGrp="1"/>
          </p:cNvSpPr>
          <p:nvPr>
            <p:ph type="pic" sz="quarter" idx="43"/>
          </p:nvPr>
        </p:nvSpPr>
        <p:spPr>
          <a:xfrm>
            <a:off x="3518008" y="1958960"/>
            <a:ext cx="417146" cy="476444"/>
          </a:xfrm>
          <a:custGeom>
            <a:avLst/>
            <a:gdLst/>
            <a:ahLst/>
            <a:cxnLst/>
            <a:rect l="l" t="t" r="r" b="b"/>
            <a:pathLst>
              <a:path w="874909" h="999125">
                <a:moveTo>
                  <a:pt x="433854" y="568871"/>
                </a:moveTo>
                <a:cubicBezTo>
                  <a:pt x="325840" y="568871"/>
                  <a:pt x="271834" y="602475"/>
                  <a:pt x="271834" y="669684"/>
                </a:cubicBezTo>
                <a:cubicBezTo>
                  <a:pt x="271834" y="704488"/>
                  <a:pt x="284735" y="731191"/>
                  <a:pt x="310538" y="749794"/>
                </a:cubicBezTo>
                <a:cubicBezTo>
                  <a:pt x="336342" y="768396"/>
                  <a:pt x="373246" y="777697"/>
                  <a:pt x="421252" y="777697"/>
                </a:cubicBezTo>
                <a:cubicBezTo>
                  <a:pt x="469258" y="777697"/>
                  <a:pt x="511564" y="762995"/>
                  <a:pt x="548168" y="733592"/>
                </a:cubicBezTo>
                <a:cubicBezTo>
                  <a:pt x="584773" y="704188"/>
                  <a:pt x="603075" y="664883"/>
                  <a:pt x="603075" y="615677"/>
                </a:cubicBezTo>
                <a:lnTo>
                  <a:pt x="603075" y="568871"/>
                </a:lnTo>
                <a:close/>
                <a:moveTo>
                  <a:pt x="475259" y="0"/>
                </a:moveTo>
                <a:cubicBezTo>
                  <a:pt x="592874" y="0"/>
                  <a:pt x="688886" y="29404"/>
                  <a:pt x="763295" y="88211"/>
                </a:cubicBezTo>
                <a:cubicBezTo>
                  <a:pt x="837704" y="147018"/>
                  <a:pt x="874909" y="240030"/>
                  <a:pt x="874909" y="367246"/>
                </a:cubicBezTo>
                <a:lnTo>
                  <a:pt x="874909" y="984723"/>
                </a:lnTo>
                <a:lnTo>
                  <a:pt x="621077" y="984723"/>
                </a:lnTo>
                <a:lnTo>
                  <a:pt x="621077" y="867709"/>
                </a:lnTo>
                <a:cubicBezTo>
                  <a:pt x="551469" y="955319"/>
                  <a:pt x="465358" y="999125"/>
                  <a:pt x="362745" y="999125"/>
                </a:cubicBezTo>
                <a:cubicBezTo>
                  <a:pt x="260132" y="999125"/>
                  <a:pt x="174021" y="969421"/>
                  <a:pt x="104413" y="910014"/>
                </a:cubicBezTo>
                <a:cubicBezTo>
                  <a:pt x="34804" y="850606"/>
                  <a:pt x="0" y="771397"/>
                  <a:pt x="0" y="672384"/>
                </a:cubicBezTo>
                <a:cubicBezTo>
                  <a:pt x="0" y="573372"/>
                  <a:pt x="36004" y="499263"/>
                  <a:pt x="108013" y="450056"/>
                </a:cubicBezTo>
                <a:cubicBezTo>
                  <a:pt x="180022" y="400850"/>
                  <a:pt x="278434" y="376247"/>
                  <a:pt x="403250" y="376247"/>
                </a:cubicBezTo>
                <a:lnTo>
                  <a:pt x="604875" y="376247"/>
                </a:lnTo>
                <a:lnTo>
                  <a:pt x="604875" y="370847"/>
                </a:lnTo>
                <a:cubicBezTo>
                  <a:pt x="604875" y="267634"/>
                  <a:pt x="550268" y="216027"/>
                  <a:pt x="441055" y="216027"/>
                </a:cubicBezTo>
                <a:cubicBezTo>
                  <a:pt x="394249" y="216027"/>
                  <a:pt x="344743" y="225328"/>
                  <a:pt x="292536" y="243931"/>
                </a:cubicBezTo>
                <a:cubicBezTo>
                  <a:pt x="240330" y="262533"/>
                  <a:pt x="196224" y="285636"/>
                  <a:pt x="160220" y="313239"/>
                </a:cubicBezTo>
                <a:lnTo>
                  <a:pt x="39605" y="138617"/>
                </a:lnTo>
                <a:cubicBezTo>
                  <a:pt x="166821" y="46206"/>
                  <a:pt x="312039" y="0"/>
                  <a:pt x="475259"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98" name="Рисунок 97"/>
          <p:cNvSpPr>
            <a:spLocks noGrp="1"/>
          </p:cNvSpPr>
          <p:nvPr>
            <p:ph type="pic" sz="quarter" idx="44"/>
          </p:nvPr>
        </p:nvSpPr>
        <p:spPr>
          <a:xfrm>
            <a:off x="5522546" y="1791562"/>
            <a:ext cx="475511" cy="643842"/>
          </a:xfrm>
          <a:custGeom>
            <a:avLst/>
            <a:gdLst/>
            <a:ahLst/>
            <a:cxnLst/>
            <a:rect l="l" t="t" r="r" b="b"/>
            <a:pathLst>
              <a:path w="997325" h="1350169">
                <a:moveTo>
                  <a:pt x="493262" y="577872"/>
                </a:moveTo>
                <a:cubicBezTo>
                  <a:pt x="429654" y="577872"/>
                  <a:pt x="375947" y="603976"/>
                  <a:pt x="332142" y="656182"/>
                </a:cubicBezTo>
                <a:cubicBezTo>
                  <a:pt x="288336" y="708389"/>
                  <a:pt x="266434" y="773797"/>
                  <a:pt x="266434" y="852407"/>
                </a:cubicBezTo>
                <a:cubicBezTo>
                  <a:pt x="266434" y="931017"/>
                  <a:pt x="288336" y="995225"/>
                  <a:pt x="332142" y="1045031"/>
                </a:cubicBezTo>
                <a:cubicBezTo>
                  <a:pt x="375947" y="1094837"/>
                  <a:pt x="429054" y="1119740"/>
                  <a:pt x="491462" y="1119740"/>
                </a:cubicBezTo>
                <a:cubicBezTo>
                  <a:pt x="553869" y="1119740"/>
                  <a:pt x="608476" y="1094837"/>
                  <a:pt x="655282" y="1045031"/>
                </a:cubicBezTo>
                <a:cubicBezTo>
                  <a:pt x="702088" y="995225"/>
                  <a:pt x="725491" y="931317"/>
                  <a:pt x="725491" y="853307"/>
                </a:cubicBezTo>
                <a:cubicBezTo>
                  <a:pt x="725491" y="775297"/>
                  <a:pt x="702688" y="709889"/>
                  <a:pt x="657082" y="657082"/>
                </a:cubicBezTo>
                <a:cubicBezTo>
                  <a:pt x="611477" y="604276"/>
                  <a:pt x="556870" y="577872"/>
                  <a:pt x="493262" y="577872"/>
                </a:cubicBezTo>
                <a:close/>
                <a:moveTo>
                  <a:pt x="0" y="0"/>
                </a:moveTo>
                <a:lnTo>
                  <a:pt x="270034" y="0"/>
                </a:lnTo>
                <a:lnTo>
                  <a:pt x="270034" y="475260"/>
                </a:lnTo>
                <a:cubicBezTo>
                  <a:pt x="344443" y="392449"/>
                  <a:pt x="440455" y="351044"/>
                  <a:pt x="558070" y="351044"/>
                </a:cubicBezTo>
                <a:cubicBezTo>
                  <a:pt x="675685" y="351044"/>
                  <a:pt x="778298" y="396950"/>
                  <a:pt x="865908" y="488761"/>
                </a:cubicBezTo>
                <a:cubicBezTo>
                  <a:pt x="953519" y="580573"/>
                  <a:pt x="997325" y="698488"/>
                  <a:pt x="997325" y="842506"/>
                </a:cubicBezTo>
                <a:cubicBezTo>
                  <a:pt x="997325" y="986524"/>
                  <a:pt x="952319" y="1107139"/>
                  <a:pt x="862308" y="1204351"/>
                </a:cubicBezTo>
                <a:cubicBezTo>
                  <a:pt x="772297" y="1301563"/>
                  <a:pt x="669984" y="1350169"/>
                  <a:pt x="555370" y="1350169"/>
                </a:cubicBezTo>
                <a:cubicBezTo>
                  <a:pt x="440755" y="1350169"/>
                  <a:pt x="345643" y="1302763"/>
                  <a:pt x="270034" y="1207951"/>
                </a:cubicBezTo>
                <a:lnTo>
                  <a:pt x="270034" y="1335767"/>
                </a:lnTo>
                <a:lnTo>
                  <a:pt x="0" y="133576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01" name="Рисунок 100"/>
          <p:cNvSpPr>
            <a:spLocks noGrp="1"/>
          </p:cNvSpPr>
          <p:nvPr>
            <p:ph type="pic" sz="quarter" idx="45"/>
          </p:nvPr>
        </p:nvSpPr>
        <p:spPr>
          <a:xfrm>
            <a:off x="7464932" y="1958960"/>
            <a:ext cx="440319" cy="476444"/>
          </a:xfrm>
          <a:custGeom>
            <a:avLst/>
            <a:gdLst/>
            <a:ahLst/>
            <a:cxnLst/>
            <a:rect l="l" t="t" r="r" b="b"/>
            <a:pathLst>
              <a:path w="923516" h="999125">
                <a:moveTo>
                  <a:pt x="513064" y="0"/>
                </a:moveTo>
                <a:cubicBezTo>
                  <a:pt x="582673" y="0"/>
                  <a:pt x="653182" y="14402"/>
                  <a:pt x="724591" y="43206"/>
                </a:cubicBezTo>
                <a:cubicBezTo>
                  <a:pt x="796000" y="72009"/>
                  <a:pt x="858708" y="114614"/>
                  <a:pt x="912714" y="171021"/>
                </a:cubicBezTo>
                <a:lnTo>
                  <a:pt x="772297" y="354644"/>
                </a:lnTo>
                <a:cubicBezTo>
                  <a:pt x="741093" y="317440"/>
                  <a:pt x="702988" y="288636"/>
                  <a:pt x="657983" y="268234"/>
                </a:cubicBezTo>
                <a:cubicBezTo>
                  <a:pt x="612977" y="247831"/>
                  <a:pt x="568271" y="237630"/>
                  <a:pt x="523866" y="237630"/>
                </a:cubicBezTo>
                <a:cubicBezTo>
                  <a:pt x="453057" y="237630"/>
                  <a:pt x="392149" y="260733"/>
                  <a:pt x="341143" y="306938"/>
                </a:cubicBezTo>
                <a:cubicBezTo>
                  <a:pt x="290137" y="353144"/>
                  <a:pt x="264633" y="417352"/>
                  <a:pt x="264633" y="499563"/>
                </a:cubicBezTo>
                <a:cubicBezTo>
                  <a:pt x="264633" y="581773"/>
                  <a:pt x="290137" y="645681"/>
                  <a:pt x="341143" y="691286"/>
                </a:cubicBezTo>
                <a:cubicBezTo>
                  <a:pt x="392149" y="736892"/>
                  <a:pt x="451857" y="759695"/>
                  <a:pt x="520265" y="759695"/>
                </a:cubicBezTo>
                <a:cubicBezTo>
                  <a:pt x="610276" y="759695"/>
                  <a:pt x="691287" y="714689"/>
                  <a:pt x="763296" y="624678"/>
                </a:cubicBezTo>
                <a:lnTo>
                  <a:pt x="923516" y="804701"/>
                </a:lnTo>
                <a:cubicBezTo>
                  <a:pt x="798700" y="934317"/>
                  <a:pt x="663683" y="999125"/>
                  <a:pt x="518465" y="999125"/>
                </a:cubicBezTo>
                <a:cubicBezTo>
                  <a:pt x="373247" y="999125"/>
                  <a:pt x="250532" y="953219"/>
                  <a:pt x="150319" y="861408"/>
                </a:cubicBezTo>
                <a:cubicBezTo>
                  <a:pt x="50107" y="769596"/>
                  <a:pt x="0" y="649581"/>
                  <a:pt x="0" y="501363"/>
                </a:cubicBezTo>
                <a:cubicBezTo>
                  <a:pt x="0" y="353144"/>
                  <a:pt x="50707" y="232529"/>
                  <a:pt x="152119" y="139518"/>
                </a:cubicBezTo>
                <a:cubicBezTo>
                  <a:pt x="253532" y="46506"/>
                  <a:pt x="373847" y="0"/>
                  <a:pt x="513064"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04" name="Рисунок 103"/>
          <p:cNvSpPr>
            <a:spLocks noGrp="1"/>
          </p:cNvSpPr>
          <p:nvPr>
            <p:ph type="pic" sz="quarter" idx="46"/>
          </p:nvPr>
        </p:nvSpPr>
        <p:spPr>
          <a:xfrm>
            <a:off x="9410395" y="1791562"/>
            <a:ext cx="475511" cy="643842"/>
          </a:xfrm>
          <a:custGeom>
            <a:avLst/>
            <a:gdLst/>
            <a:ahLst/>
            <a:cxnLst/>
            <a:rect l="l" t="t" r="r" b="b"/>
            <a:pathLst>
              <a:path w="997325" h="1350169">
                <a:moveTo>
                  <a:pt x="504063" y="577872"/>
                </a:moveTo>
                <a:cubicBezTo>
                  <a:pt x="440455" y="577872"/>
                  <a:pt x="385849" y="604276"/>
                  <a:pt x="340243" y="657082"/>
                </a:cubicBezTo>
                <a:cubicBezTo>
                  <a:pt x="294637" y="709889"/>
                  <a:pt x="271834" y="775297"/>
                  <a:pt x="271834" y="853307"/>
                </a:cubicBezTo>
                <a:cubicBezTo>
                  <a:pt x="271834" y="931317"/>
                  <a:pt x="295237" y="995225"/>
                  <a:pt x="342043" y="1045031"/>
                </a:cubicBezTo>
                <a:cubicBezTo>
                  <a:pt x="388849" y="1094837"/>
                  <a:pt x="443456" y="1119740"/>
                  <a:pt x="505864" y="1119740"/>
                </a:cubicBezTo>
                <a:cubicBezTo>
                  <a:pt x="568271" y="1119740"/>
                  <a:pt x="621378" y="1094837"/>
                  <a:pt x="665184" y="1045031"/>
                </a:cubicBezTo>
                <a:cubicBezTo>
                  <a:pt x="708989" y="995225"/>
                  <a:pt x="730892" y="931017"/>
                  <a:pt x="730892" y="852407"/>
                </a:cubicBezTo>
                <a:cubicBezTo>
                  <a:pt x="730892" y="773797"/>
                  <a:pt x="708989" y="708389"/>
                  <a:pt x="665184" y="656182"/>
                </a:cubicBezTo>
                <a:cubicBezTo>
                  <a:pt x="621378" y="603976"/>
                  <a:pt x="567671" y="577872"/>
                  <a:pt x="504063" y="577872"/>
                </a:cubicBezTo>
                <a:close/>
                <a:moveTo>
                  <a:pt x="727291" y="0"/>
                </a:moveTo>
                <a:lnTo>
                  <a:pt x="997325" y="0"/>
                </a:lnTo>
                <a:lnTo>
                  <a:pt x="997325" y="1335767"/>
                </a:lnTo>
                <a:lnTo>
                  <a:pt x="727291" y="1335767"/>
                </a:lnTo>
                <a:lnTo>
                  <a:pt x="727291" y="1207951"/>
                </a:lnTo>
                <a:cubicBezTo>
                  <a:pt x="651682" y="1302763"/>
                  <a:pt x="556570" y="1350169"/>
                  <a:pt x="441956" y="1350169"/>
                </a:cubicBezTo>
                <a:cubicBezTo>
                  <a:pt x="327341" y="1350169"/>
                  <a:pt x="225029" y="1301563"/>
                  <a:pt x="135017" y="1204351"/>
                </a:cubicBezTo>
                <a:cubicBezTo>
                  <a:pt x="45006" y="1107139"/>
                  <a:pt x="0" y="986524"/>
                  <a:pt x="0" y="842506"/>
                </a:cubicBezTo>
                <a:cubicBezTo>
                  <a:pt x="0" y="698488"/>
                  <a:pt x="43806" y="580573"/>
                  <a:pt x="131417" y="488761"/>
                </a:cubicBezTo>
                <a:cubicBezTo>
                  <a:pt x="219028" y="396950"/>
                  <a:pt x="321641" y="351044"/>
                  <a:pt x="439255" y="351044"/>
                </a:cubicBezTo>
                <a:cubicBezTo>
                  <a:pt x="556870" y="351044"/>
                  <a:pt x="652882" y="392449"/>
                  <a:pt x="727291" y="47526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08" name="Рисунок 107"/>
          <p:cNvSpPr>
            <a:spLocks noGrp="1"/>
          </p:cNvSpPr>
          <p:nvPr>
            <p:ph type="pic" sz="quarter" idx="47"/>
          </p:nvPr>
        </p:nvSpPr>
        <p:spPr>
          <a:xfrm>
            <a:off x="11432260" y="1958960"/>
            <a:ext cx="463496" cy="476444"/>
          </a:xfrm>
          <a:custGeom>
            <a:avLst/>
            <a:gdLst/>
            <a:ahLst/>
            <a:cxnLst/>
            <a:rect l="l" t="t" r="r" b="b"/>
            <a:pathLst>
              <a:path w="972122" h="999125">
                <a:moveTo>
                  <a:pt x="497763" y="223228"/>
                </a:moveTo>
                <a:cubicBezTo>
                  <a:pt x="444356" y="223228"/>
                  <a:pt x="395450" y="239430"/>
                  <a:pt x="351044" y="271834"/>
                </a:cubicBezTo>
                <a:cubicBezTo>
                  <a:pt x="306639" y="304238"/>
                  <a:pt x="280836" y="348044"/>
                  <a:pt x="273635" y="403250"/>
                </a:cubicBezTo>
                <a:lnTo>
                  <a:pt x="698488" y="403250"/>
                </a:lnTo>
                <a:cubicBezTo>
                  <a:pt x="692487" y="345643"/>
                  <a:pt x="670884" y="301238"/>
                  <a:pt x="633680" y="270034"/>
                </a:cubicBezTo>
                <a:cubicBezTo>
                  <a:pt x="596475" y="238830"/>
                  <a:pt x="551169" y="223228"/>
                  <a:pt x="497763" y="223228"/>
                </a:cubicBezTo>
                <a:close/>
                <a:moveTo>
                  <a:pt x="493262" y="0"/>
                </a:moveTo>
                <a:cubicBezTo>
                  <a:pt x="626479" y="0"/>
                  <a:pt x="739593" y="40205"/>
                  <a:pt x="832604" y="120615"/>
                </a:cubicBezTo>
                <a:cubicBezTo>
                  <a:pt x="925616" y="201025"/>
                  <a:pt x="972122" y="311439"/>
                  <a:pt x="972122" y="451857"/>
                </a:cubicBezTo>
                <a:lnTo>
                  <a:pt x="972122" y="595875"/>
                </a:lnTo>
                <a:lnTo>
                  <a:pt x="266434" y="595875"/>
                </a:lnTo>
                <a:cubicBezTo>
                  <a:pt x="274835" y="648681"/>
                  <a:pt x="302438" y="691887"/>
                  <a:pt x="349244" y="725491"/>
                </a:cubicBezTo>
                <a:cubicBezTo>
                  <a:pt x="396050" y="759095"/>
                  <a:pt x="448857" y="775897"/>
                  <a:pt x="507664" y="775897"/>
                </a:cubicBezTo>
                <a:cubicBezTo>
                  <a:pt x="602476" y="775897"/>
                  <a:pt x="680485" y="744093"/>
                  <a:pt x="741693" y="680485"/>
                </a:cubicBezTo>
                <a:lnTo>
                  <a:pt x="892912" y="844306"/>
                </a:lnTo>
                <a:cubicBezTo>
                  <a:pt x="783698" y="947519"/>
                  <a:pt x="655582" y="999125"/>
                  <a:pt x="508564" y="999125"/>
                </a:cubicBezTo>
                <a:cubicBezTo>
                  <a:pt x="361546" y="999125"/>
                  <a:pt x="240030" y="953819"/>
                  <a:pt x="144018" y="863208"/>
                </a:cubicBezTo>
                <a:cubicBezTo>
                  <a:pt x="48006" y="772597"/>
                  <a:pt x="0" y="651082"/>
                  <a:pt x="0" y="498662"/>
                </a:cubicBezTo>
                <a:cubicBezTo>
                  <a:pt x="0" y="346243"/>
                  <a:pt x="48907" y="225028"/>
                  <a:pt x="146719" y="135017"/>
                </a:cubicBezTo>
                <a:cubicBezTo>
                  <a:pt x="244531" y="45006"/>
                  <a:pt x="360045" y="0"/>
                  <a:pt x="493262"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11" name="Рисунок 110"/>
          <p:cNvSpPr>
            <a:spLocks noGrp="1"/>
          </p:cNvSpPr>
          <p:nvPr>
            <p:ph type="pic" sz="quarter" idx="48"/>
          </p:nvPr>
        </p:nvSpPr>
        <p:spPr>
          <a:xfrm>
            <a:off x="13408858" y="1779203"/>
            <a:ext cx="338180" cy="649852"/>
          </a:xfrm>
          <a:custGeom>
            <a:avLst/>
            <a:gdLst/>
            <a:ahLst/>
            <a:cxnLst/>
            <a:rect l="l" t="t" r="r" b="b"/>
            <a:pathLst>
              <a:path w="709288" h="1362770">
                <a:moveTo>
                  <a:pt x="449156" y="0"/>
                </a:moveTo>
                <a:cubicBezTo>
                  <a:pt x="544568" y="0"/>
                  <a:pt x="631279" y="36004"/>
                  <a:pt x="709288" y="108013"/>
                </a:cubicBezTo>
                <a:lnTo>
                  <a:pt x="612076" y="289836"/>
                </a:lnTo>
                <a:cubicBezTo>
                  <a:pt x="572471" y="244230"/>
                  <a:pt x="528666" y="221428"/>
                  <a:pt x="480660" y="221428"/>
                </a:cubicBezTo>
                <a:cubicBezTo>
                  <a:pt x="453056" y="221428"/>
                  <a:pt x="430254" y="231329"/>
                  <a:pt x="412251" y="251131"/>
                </a:cubicBezTo>
                <a:cubicBezTo>
                  <a:pt x="394249" y="270934"/>
                  <a:pt x="385248" y="300037"/>
                  <a:pt x="385248" y="338442"/>
                </a:cubicBezTo>
                <a:lnTo>
                  <a:pt x="385248" y="403250"/>
                </a:lnTo>
                <a:lnTo>
                  <a:pt x="619277" y="403250"/>
                </a:lnTo>
                <a:lnTo>
                  <a:pt x="619277" y="597675"/>
                </a:lnTo>
                <a:lnTo>
                  <a:pt x="385248" y="597675"/>
                </a:lnTo>
                <a:lnTo>
                  <a:pt x="385248" y="1362770"/>
                </a:lnTo>
                <a:lnTo>
                  <a:pt x="113414" y="1362770"/>
                </a:lnTo>
                <a:lnTo>
                  <a:pt x="113414" y="597675"/>
                </a:lnTo>
                <a:lnTo>
                  <a:pt x="0" y="597675"/>
                </a:lnTo>
                <a:lnTo>
                  <a:pt x="0" y="403250"/>
                </a:lnTo>
                <a:lnTo>
                  <a:pt x="113414" y="403250"/>
                </a:lnTo>
                <a:lnTo>
                  <a:pt x="113414" y="343843"/>
                </a:lnTo>
                <a:cubicBezTo>
                  <a:pt x="113414" y="238230"/>
                  <a:pt x="145518" y="154519"/>
                  <a:pt x="209726" y="92711"/>
                </a:cubicBezTo>
                <a:cubicBezTo>
                  <a:pt x="273934" y="30904"/>
                  <a:pt x="353744" y="0"/>
                  <a:pt x="449156"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14" name="Рисунок 113"/>
          <p:cNvSpPr>
            <a:spLocks noGrp="1"/>
          </p:cNvSpPr>
          <p:nvPr>
            <p:ph type="pic" sz="quarter" idx="49"/>
          </p:nvPr>
        </p:nvSpPr>
        <p:spPr>
          <a:xfrm>
            <a:off x="15185159" y="1984090"/>
            <a:ext cx="475511" cy="651567"/>
          </a:xfrm>
          <a:custGeom>
            <a:avLst/>
            <a:gdLst/>
            <a:ahLst/>
            <a:cxnLst/>
            <a:rect l="l" t="t" r="r" b="b"/>
            <a:pathLst>
              <a:path w="997325" h="1366371">
                <a:moveTo>
                  <a:pt x="505863" y="230429"/>
                </a:moveTo>
                <a:cubicBezTo>
                  <a:pt x="442255" y="230429"/>
                  <a:pt x="387349" y="252632"/>
                  <a:pt x="341143" y="297037"/>
                </a:cubicBezTo>
                <a:cubicBezTo>
                  <a:pt x="294937" y="341443"/>
                  <a:pt x="271834" y="402050"/>
                  <a:pt x="271834" y="478860"/>
                </a:cubicBezTo>
                <a:cubicBezTo>
                  <a:pt x="271834" y="555670"/>
                  <a:pt x="294337" y="617777"/>
                  <a:pt x="339343" y="665183"/>
                </a:cubicBezTo>
                <a:cubicBezTo>
                  <a:pt x="384348" y="712589"/>
                  <a:pt x="439255" y="736292"/>
                  <a:pt x="504063" y="736292"/>
                </a:cubicBezTo>
                <a:cubicBezTo>
                  <a:pt x="568871" y="736292"/>
                  <a:pt x="622878" y="712889"/>
                  <a:pt x="666083" y="666083"/>
                </a:cubicBezTo>
                <a:cubicBezTo>
                  <a:pt x="709289" y="619277"/>
                  <a:pt x="730891" y="557170"/>
                  <a:pt x="730891" y="479760"/>
                </a:cubicBezTo>
                <a:cubicBezTo>
                  <a:pt x="730891" y="402350"/>
                  <a:pt x="709289" y="341443"/>
                  <a:pt x="666083" y="297037"/>
                </a:cubicBezTo>
                <a:cubicBezTo>
                  <a:pt x="622878" y="252632"/>
                  <a:pt x="569471" y="230429"/>
                  <a:pt x="505863" y="230429"/>
                </a:cubicBezTo>
                <a:close/>
                <a:moveTo>
                  <a:pt x="441055" y="0"/>
                </a:moveTo>
                <a:cubicBezTo>
                  <a:pt x="556270" y="0"/>
                  <a:pt x="651682" y="47406"/>
                  <a:pt x="727291" y="142218"/>
                </a:cubicBezTo>
                <a:lnTo>
                  <a:pt x="727291" y="14402"/>
                </a:lnTo>
                <a:lnTo>
                  <a:pt x="997325" y="14402"/>
                </a:lnTo>
                <a:lnTo>
                  <a:pt x="997325" y="858708"/>
                </a:lnTo>
                <a:cubicBezTo>
                  <a:pt x="997325" y="945118"/>
                  <a:pt x="982323" y="1021928"/>
                  <a:pt x="952319" y="1089136"/>
                </a:cubicBezTo>
                <a:cubicBezTo>
                  <a:pt x="922315" y="1156345"/>
                  <a:pt x="882110" y="1209151"/>
                  <a:pt x="831704" y="1247556"/>
                </a:cubicBezTo>
                <a:cubicBezTo>
                  <a:pt x="732092" y="1326766"/>
                  <a:pt x="614477" y="1366371"/>
                  <a:pt x="478860" y="1366371"/>
                </a:cubicBezTo>
                <a:cubicBezTo>
                  <a:pt x="406851" y="1366371"/>
                  <a:pt x="333342" y="1354669"/>
                  <a:pt x="258332" y="1331266"/>
                </a:cubicBezTo>
                <a:cubicBezTo>
                  <a:pt x="183323" y="1307864"/>
                  <a:pt x="117615" y="1274559"/>
                  <a:pt x="61208" y="1231354"/>
                </a:cubicBezTo>
                <a:lnTo>
                  <a:pt x="165621" y="1027929"/>
                </a:lnTo>
                <a:cubicBezTo>
                  <a:pt x="254432" y="1095137"/>
                  <a:pt x="348344" y="1128741"/>
                  <a:pt x="447356" y="1128741"/>
                </a:cubicBezTo>
                <a:cubicBezTo>
                  <a:pt x="546368" y="1128741"/>
                  <a:pt x="624678" y="1104138"/>
                  <a:pt x="682285" y="1054932"/>
                </a:cubicBezTo>
                <a:cubicBezTo>
                  <a:pt x="739893" y="1005726"/>
                  <a:pt x="768696" y="927716"/>
                  <a:pt x="768696" y="820903"/>
                </a:cubicBezTo>
                <a:cubicBezTo>
                  <a:pt x="683486" y="915715"/>
                  <a:pt x="577572" y="963120"/>
                  <a:pt x="450957" y="963120"/>
                </a:cubicBezTo>
                <a:cubicBezTo>
                  <a:pt x="324341" y="963120"/>
                  <a:pt x="217527" y="920215"/>
                  <a:pt x="130517" y="834404"/>
                </a:cubicBezTo>
                <a:cubicBezTo>
                  <a:pt x="43506" y="748594"/>
                  <a:pt x="0" y="633979"/>
                  <a:pt x="0" y="490561"/>
                </a:cubicBezTo>
                <a:cubicBezTo>
                  <a:pt x="0" y="347144"/>
                  <a:pt x="44706" y="229529"/>
                  <a:pt x="134117" y="137717"/>
                </a:cubicBezTo>
                <a:cubicBezTo>
                  <a:pt x="223528" y="45906"/>
                  <a:pt x="325841" y="0"/>
                  <a:pt x="441055"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17" name="Рисунок 116"/>
          <p:cNvSpPr>
            <a:spLocks noGrp="1"/>
          </p:cNvSpPr>
          <p:nvPr>
            <p:ph type="pic" sz="quarter" idx="50"/>
          </p:nvPr>
        </p:nvSpPr>
        <p:spPr>
          <a:xfrm>
            <a:off x="3524025" y="3155331"/>
            <a:ext cx="431736" cy="636974"/>
          </a:xfrm>
          <a:custGeom>
            <a:avLst/>
            <a:gdLst/>
            <a:ahLst/>
            <a:cxnLst/>
            <a:rect l="l" t="t" r="r" b="b"/>
            <a:pathLst>
              <a:path w="905513" h="1335767">
                <a:moveTo>
                  <a:pt x="0" y="0"/>
                </a:moveTo>
                <a:lnTo>
                  <a:pt x="270033" y="0"/>
                </a:lnTo>
                <a:lnTo>
                  <a:pt x="270033" y="475260"/>
                </a:lnTo>
                <a:cubicBezTo>
                  <a:pt x="351644" y="392449"/>
                  <a:pt x="443155" y="351044"/>
                  <a:pt x="544568" y="351044"/>
                </a:cubicBezTo>
                <a:cubicBezTo>
                  <a:pt x="645980" y="351044"/>
                  <a:pt x="731491" y="387049"/>
                  <a:pt x="801100" y="459058"/>
                </a:cubicBezTo>
                <a:cubicBezTo>
                  <a:pt x="870708" y="531067"/>
                  <a:pt x="905513" y="627079"/>
                  <a:pt x="905513" y="747094"/>
                </a:cubicBezTo>
                <a:lnTo>
                  <a:pt x="905513" y="1335767"/>
                </a:lnTo>
                <a:lnTo>
                  <a:pt x="635479" y="1335767"/>
                </a:lnTo>
                <a:lnTo>
                  <a:pt x="635479" y="806501"/>
                </a:lnTo>
                <a:cubicBezTo>
                  <a:pt x="635479" y="657683"/>
                  <a:pt x="580872" y="583273"/>
                  <a:pt x="471659" y="583273"/>
                </a:cubicBezTo>
                <a:cubicBezTo>
                  <a:pt x="417652" y="583273"/>
                  <a:pt x="370546" y="602776"/>
                  <a:pt x="330341" y="641781"/>
                </a:cubicBezTo>
                <a:cubicBezTo>
                  <a:pt x="290136" y="680785"/>
                  <a:pt x="270033" y="738093"/>
                  <a:pt x="270033" y="813702"/>
                </a:cubicBezTo>
                <a:lnTo>
                  <a:pt x="270033" y="1335767"/>
                </a:lnTo>
                <a:lnTo>
                  <a:pt x="0" y="133576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20" name="Рисунок 119"/>
          <p:cNvSpPr>
            <a:spLocks noGrp="1"/>
          </p:cNvSpPr>
          <p:nvPr>
            <p:ph type="pic" sz="quarter" idx="51"/>
          </p:nvPr>
        </p:nvSpPr>
        <p:spPr>
          <a:xfrm>
            <a:off x="5232269" y="3142452"/>
            <a:ext cx="151065" cy="649854"/>
          </a:xfrm>
          <a:custGeom>
            <a:avLst/>
            <a:gdLst/>
            <a:ahLst/>
            <a:cxnLst/>
            <a:rect l="l" t="t" r="r" b="b"/>
            <a:pathLst>
              <a:path w="316839" h="1362770">
                <a:moveTo>
                  <a:pt x="23403" y="394249"/>
                </a:moveTo>
                <a:lnTo>
                  <a:pt x="293436" y="394249"/>
                </a:lnTo>
                <a:lnTo>
                  <a:pt x="293436" y="1362770"/>
                </a:lnTo>
                <a:lnTo>
                  <a:pt x="23403" y="1362770"/>
                </a:lnTo>
                <a:close/>
                <a:moveTo>
                  <a:pt x="158420" y="0"/>
                </a:moveTo>
                <a:cubicBezTo>
                  <a:pt x="202825" y="0"/>
                  <a:pt x="240330" y="15302"/>
                  <a:pt x="270934" y="45906"/>
                </a:cubicBezTo>
                <a:cubicBezTo>
                  <a:pt x="301537" y="76509"/>
                  <a:pt x="316839" y="114014"/>
                  <a:pt x="316839" y="158420"/>
                </a:cubicBezTo>
                <a:cubicBezTo>
                  <a:pt x="316839" y="202825"/>
                  <a:pt x="301537" y="240330"/>
                  <a:pt x="270934" y="270934"/>
                </a:cubicBezTo>
                <a:cubicBezTo>
                  <a:pt x="240330" y="301538"/>
                  <a:pt x="202825" y="316839"/>
                  <a:pt x="158420" y="316839"/>
                </a:cubicBezTo>
                <a:cubicBezTo>
                  <a:pt x="114014" y="316839"/>
                  <a:pt x="76509" y="301538"/>
                  <a:pt x="45906" y="270934"/>
                </a:cubicBezTo>
                <a:cubicBezTo>
                  <a:pt x="15302" y="240330"/>
                  <a:pt x="0" y="202825"/>
                  <a:pt x="0" y="158420"/>
                </a:cubicBezTo>
                <a:cubicBezTo>
                  <a:pt x="0" y="114014"/>
                  <a:pt x="15302" y="76509"/>
                  <a:pt x="45906" y="45906"/>
                </a:cubicBezTo>
                <a:cubicBezTo>
                  <a:pt x="76509" y="15302"/>
                  <a:pt x="114014" y="0"/>
                  <a:pt x="15842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23" name="Рисунок 122"/>
          <p:cNvSpPr>
            <a:spLocks noGrp="1"/>
          </p:cNvSpPr>
          <p:nvPr>
            <p:ph type="pic" sz="quarter" idx="52"/>
          </p:nvPr>
        </p:nvSpPr>
        <p:spPr>
          <a:xfrm>
            <a:off x="6748935" y="3160519"/>
            <a:ext cx="296121" cy="831842"/>
          </a:xfrm>
          <a:custGeom>
            <a:avLst/>
            <a:gdLst/>
            <a:ahLst/>
            <a:cxnLst/>
            <a:rect l="l" t="t" r="r" b="b"/>
            <a:pathLst>
              <a:path w="621077" h="1744418">
                <a:moveTo>
                  <a:pt x="327641" y="392449"/>
                </a:moveTo>
                <a:lnTo>
                  <a:pt x="597674" y="392449"/>
                </a:lnTo>
                <a:lnTo>
                  <a:pt x="597674" y="1402375"/>
                </a:lnTo>
                <a:cubicBezTo>
                  <a:pt x="597674" y="1507988"/>
                  <a:pt x="565570" y="1591399"/>
                  <a:pt x="501362" y="1652606"/>
                </a:cubicBezTo>
                <a:cubicBezTo>
                  <a:pt x="437154" y="1713814"/>
                  <a:pt x="358545" y="1744418"/>
                  <a:pt x="265533" y="1744418"/>
                </a:cubicBezTo>
                <a:cubicBezTo>
                  <a:pt x="172521" y="1744418"/>
                  <a:pt x="84010" y="1706013"/>
                  <a:pt x="0" y="1629204"/>
                </a:cubicBezTo>
                <a:lnTo>
                  <a:pt x="124215" y="1429379"/>
                </a:lnTo>
                <a:cubicBezTo>
                  <a:pt x="160220" y="1471384"/>
                  <a:pt x="200425" y="1492386"/>
                  <a:pt x="244830" y="1492386"/>
                </a:cubicBezTo>
                <a:cubicBezTo>
                  <a:pt x="268833" y="1492386"/>
                  <a:pt x="288636" y="1483085"/>
                  <a:pt x="304238" y="1464483"/>
                </a:cubicBezTo>
                <a:cubicBezTo>
                  <a:pt x="319840" y="1445881"/>
                  <a:pt x="327641" y="1417977"/>
                  <a:pt x="327641" y="1380772"/>
                </a:cubicBezTo>
                <a:close/>
                <a:moveTo>
                  <a:pt x="462658" y="0"/>
                </a:moveTo>
                <a:cubicBezTo>
                  <a:pt x="507063" y="0"/>
                  <a:pt x="544568" y="15302"/>
                  <a:pt x="575172" y="45906"/>
                </a:cubicBezTo>
                <a:cubicBezTo>
                  <a:pt x="605775" y="76509"/>
                  <a:pt x="621077" y="114014"/>
                  <a:pt x="621077" y="158420"/>
                </a:cubicBezTo>
                <a:cubicBezTo>
                  <a:pt x="621077" y="202825"/>
                  <a:pt x="605775" y="240330"/>
                  <a:pt x="575172" y="270934"/>
                </a:cubicBezTo>
                <a:cubicBezTo>
                  <a:pt x="544568" y="301538"/>
                  <a:pt x="507063" y="316840"/>
                  <a:pt x="462658" y="316840"/>
                </a:cubicBezTo>
                <a:cubicBezTo>
                  <a:pt x="418252" y="316840"/>
                  <a:pt x="380747" y="301538"/>
                  <a:pt x="350143" y="270934"/>
                </a:cubicBezTo>
                <a:cubicBezTo>
                  <a:pt x="319540" y="240330"/>
                  <a:pt x="304238" y="202825"/>
                  <a:pt x="304238" y="158420"/>
                </a:cubicBezTo>
                <a:cubicBezTo>
                  <a:pt x="304238" y="114014"/>
                  <a:pt x="319540" y="76509"/>
                  <a:pt x="350143" y="45906"/>
                </a:cubicBezTo>
                <a:cubicBezTo>
                  <a:pt x="380747" y="15302"/>
                  <a:pt x="418252" y="0"/>
                  <a:pt x="462658"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26" name="Рисунок 125"/>
          <p:cNvSpPr>
            <a:spLocks noGrp="1"/>
          </p:cNvSpPr>
          <p:nvPr>
            <p:ph type="pic" sz="quarter" idx="53"/>
          </p:nvPr>
        </p:nvSpPr>
        <p:spPr>
          <a:xfrm>
            <a:off x="8668865" y="3155333"/>
            <a:ext cx="441177" cy="636973"/>
          </a:xfrm>
          <a:custGeom>
            <a:avLst/>
            <a:gdLst/>
            <a:ahLst/>
            <a:cxnLst/>
            <a:rect l="l" t="t" r="r" b="b"/>
            <a:pathLst>
              <a:path w="925316" h="1335767">
                <a:moveTo>
                  <a:pt x="0" y="0"/>
                </a:moveTo>
                <a:lnTo>
                  <a:pt x="270034" y="0"/>
                </a:lnTo>
                <a:lnTo>
                  <a:pt x="270034" y="685886"/>
                </a:lnTo>
                <a:lnTo>
                  <a:pt x="570672" y="365446"/>
                </a:lnTo>
                <a:lnTo>
                  <a:pt x="910914" y="365446"/>
                </a:lnTo>
                <a:lnTo>
                  <a:pt x="541868" y="757895"/>
                </a:lnTo>
                <a:lnTo>
                  <a:pt x="925316" y="1335767"/>
                </a:lnTo>
                <a:lnTo>
                  <a:pt x="604876" y="1335767"/>
                </a:lnTo>
                <a:lnTo>
                  <a:pt x="358245" y="964921"/>
                </a:lnTo>
                <a:lnTo>
                  <a:pt x="270034" y="1056732"/>
                </a:lnTo>
                <a:lnTo>
                  <a:pt x="270034" y="1335767"/>
                </a:lnTo>
                <a:lnTo>
                  <a:pt x="0" y="133576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29" name="Рисунок 128"/>
          <p:cNvSpPr>
            <a:spLocks noGrp="1"/>
          </p:cNvSpPr>
          <p:nvPr>
            <p:ph type="pic" sz="quarter" idx="54"/>
          </p:nvPr>
        </p:nvSpPr>
        <p:spPr>
          <a:xfrm>
            <a:off x="10619588" y="3157324"/>
            <a:ext cx="128748" cy="636974"/>
          </a:xfrm>
          <a:custGeom>
            <a:avLst/>
            <a:gdLst/>
            <a:ahLst/>
            <a:cxnLst/>
            <a:rect l="l" t="t" r="r" b="b"/>
            <a:pathLst>
              <a:path w="270033" h="1335767">
                <a:moveTo>
                  <a:pt x="0" y="0"/>
                </a:moveTo>
                <a:lnTo>
                  <a:pt x="270033" y="0"/>
                </a:lnTo>
                <a:lnTo>
                  <a:pt x="270033" y="1335767"/>
                </a:lnTo>
                <a:lnTo>
                  <a:pt x="0" y="133576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32" name="Рисунок 131"/>
          <p:cNvSpPr>
            <a:spLocks noGrp="1"/>
          </p:cNvSpPr>
          <p:nvPr>
            <p:ph type="pic" sz="quarter" idx="55"/>
          </p:nvPr>
        </p:nvSpPr>
        <p:spPr>
          <a:xfrm>
            <a:off x="12618355" y="3324743"/>
            <a:ext cx="726998" cy="469574"/>
          </a:xfrm>
          <a:custGeom>
            <a:avLst/>
            <a:gdLst/>
            <a:ahLst/>
            <a:cxnLst/>
            <a:rect l="l" t="t" r="r" b="b"/>
            <a:pathLst>
              <a:path w="1524790" h="984723">
                <a:moveTo>
                  <a:pt x="525665" y="0"/>
                </a:moveTo>
                <a:cubicBezTo>
                  <a:pt x="586873" y="0"/>
                  <a:pt x="642380" y="18002"/>
                  <a:pt x="692186" y="54007"/>
                </a:cubicBezTo>
                <a:cubicBezTo>
                  <a:pt x="741992" y="90011"/>
                  <a:pt x="779497" y="133817"/>
                  <a:pt x="804700" y="185423"/>
                </a:cubicBezTo>
                <a:cubicBezTo>
                  <a:pt x="841905" y="126616"/>
                  <a:pt x="892011" y="81010"/>
                  <a:pt x="955019" y="48606"/>
                </a:cubicBezTo>
                <a:cubicBezTo>
                  <a:pt x="1018027" y="16202"/>
                  <a:pt x="1081335" y="0"/>
                  <a:pt x="1144943" y="0"/>
                </a:cubicBezTo>
                <a:cubicBezTo>
                  <a:pt x="1258957" y="0"/>
                  <a:pt x="1350768" y="33904"/>
                  <a:pt x="1420377" y="101713"/>
                </a:cubicBezTo>
                <a:cubicBezTo>
                  <a:pt x="1489986" y="169521"/>
                  <a:pt x="1524790" y="267634"/>
                  <a:pt x="1524790" y="396050"/>
                </a:cubicBezTo>
                <a:lnTo>
                  <a:pt x="1524790" y="984723"/>
                </a:lnTo>
                <a:lnTo>
                  <a:pt x="1252956" y="984723"/>
                </a:lnTo>
                <a:lnTo>
                  <a:pt x="1252956" y="455457"/>
                </a:lnTo>
                <a:cubicBezTo>
                  <a:pt x="1252956" y="306639"/>
                  <a:pt x="1198350" y="232229"/>
                  <a:pt x="1089136" y="232229"/>
                </a:cubicBezTo>
                <a:cubicBezTo>
                  <a:pt x="1035129" y="232229"/>
                  <a:pt x="988323" y="251732"/>
                  <a:pt x="948718" y="290737"/>
                </a:cubicBezTo>
                <a:cubicBezTo>
                  <a:pt x="909113" y="329741"/>
                  <a:pt x="889311" y="387049"/>
                  <a:pt x="889311" y="462658"/>
                </a:cubicBezTo>
                <a:lnTo>
                  <a:pt x="889311" y="984723"/>
                </a:lnTo>
                <a:lnTo>
                  <a:pt x="617477" y="984723"/>
                </a:lnTo>
                <a:lnTo>
                  <a:pt x="617477" y="455457"/>
                </a:lnTo>
                <a:cubicBezTo>
                  <a:pt x="617477" y="378647"/>
                  <a:pt x="605775" y="322240"/>
                  <a:pt x="582373" y="286236"/>
                </a:cubicBezTo>
                <a:cubicBezTo>
                  <a:pt x="558970" y="250231"/>
                  <a:pt x="521165" y="232229"/>
                  <a:pt x="468958" y="232229"/>
                </a:cubicBezTo>
                <a:cubicBezTo>
                  <a:pt x="416752" y="232229"/>
                  <a:pt x="370546" y="251732"/>
                  <a:pt x="330341" y="290737"/>
                </a:cubicBezTo>
                <a:cubicBezTo>
                  <a:pt x="290136" y="329741"/>
                  <a:pt x="270034" y="387049"/>
                  <a:pt x="270034" y="462658"/>
                </a:cubicBezTo>
                <a:lnTo>
                  <a:pt x="270034" y="984723"/>
                </a:lnTo>
                <a:lnTo>
                  <a:pt x="0" y="984723"/>
                </a:lnTo>
                <a:lnTo>
                  <a:pt x="0" y="16202"/>
                </a:lnTo>
                <a:lnTo>
                  <a:pt x="270034" y="16202"/>
                </a:lnTo>
                <a:lnTo>
                  <a:pt x="270034" y="126016"/>
                </a:lnTo>
                <a:cubicBezTo>
                  <a:pt x="344443" y="42005"/>
                  <a:pt x="429653" y="0"/>
                  <a:pt x="525665"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35" name="Рисунок 134"/>
          <p:cNvSpPr>
            <a:spLocks noGrp="1"/>
          </p:cNvSpPr>
          <p:nvPr>
            <p:ph type="pic" sz="quarter" idx="56"/>
          </p:nvPr>
        </p:nvSpPr>
        <p:spPr>
          <a:xfrm>
            <a:off x="15026382" y="3317409"/>
            <a:ext cx="431736" cy="469574"/>
          </a:xfrm>
          <a:custGeom>
            <a:avLst/>
            <a:gdLst/>
            <a:ahLst/>
            <a:cxnLst/>
            <a:rect l="l" t="t" r="r" b="b"/>
            <a:pathLst>
              <a:path w="905513" h="984723">
                <a:moveTo>
                  <a:pt x="545468" y="0"/>
                </a:moveTo>
                <a:cubicBezTo>
                  <a:pt x="647481" y="0"/>
                  <a:pt x="732991" y="36005"/>
                  <a:pt x="802000" y="108014"/>
                </a:cubicBezTo>
                <a:cubicBezTo>
                  <a:pt x="871008" y="180023"/>
                  <a:pt x="905513" y="276035"/>
                  <a:pt x="905513" y="396050"/>
                </a:cubicBezTo>
                <a:lnTo>
                  <a:pt x="905513" y="984723"/>
                </a:lnTo>
                <a:lnTo>
                  <a:pt x="635479" y="984723"/>
                </a:lnTo>
                <a:lnTo>
                  <a:pt x="635479" y="437455"/>
                </a:lnTo>
                <a:cubicBezTo>
                  <a:pt x="635479" y="288636"/>
                  <a:pt x="580872" y="214227"/>
                  <a:pt x="471659" y="214227"/>
                </a:cubicBezTo>
                <a:cubicBezTo>
                  <a:pt x="417652" y="214227"/>
                  <a:pt x="370546" y="233729"/>
                  <a:pt x="330341" y="272734"/>
                </a:cubicBezTo>
                <a:cubicBezTo>
                  <a:pt x="290136" y="311739"/>
                  <a:pt x="270033" y="369046"/>
                  <a:pt x="270033" y="444656"/>
                </a:cubicBezTo>
                <a:lnTo>
                  <a:pt x="270033" y="984723"/>
                </a:lnTo>
                <a:lnTo>
                  <a:pt x="0" y="984723"/>
                </a:lnTo>
                <a:lnTo>
                  <a:pt x="0" y="16202"/>
                </a:lnTo>
                <a:lnTo>
                  <a:pt x="270033" y="16202"/>
                </a:lnTo>
                <a:lnTo>
                  <a:pt x="270033" y="124216"/>
                </a:lnTo>
                <a:cubicBezTo>
                  <a:pt x="351644" y="41405"/>
                  <a:pt x="443455" y="0"/>
                  <a:pt x="545468"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38" name="Рисунок 137"/>
          <p:cNvSpPr>
            <a:spLocks noGrp="1"/>
          </p:cNvSpPr>
          <p:nvPr>
            <p:ph type="pic" sz="quarter" idx="57"/>
          </p:nvPr>
        </p:nvSpPr>
        <p:spPr>
          <a:xfrm>
            <a:off x="3498186" y="4686862"/>
            <a:ext cx="488385" cy="476442"/>
          </a:xfrm>
          <a:custGeom>
            <a:avLst/>
            <a:gdLst/>
            <a:ahLst/>
            <a:cxnLst/>
            <a:rect l="l" t="t" r="r" b="b"/>
            <a:pathLst>
              <a:path w="1024328" h="999125">
                <a:moveTo>
                  <a:pt x="512164" y="230429"/>
                </a:moveTo>
                <a:cubicBezTo>
                  <a:pt x="441955" y="230429"/>
                  <a:pt x="384348" y="255632"/>
                  <a:pt x="339343" y="306038"/>
                </a:cubicBezTo>
                <a:cubicBezTo>
                  <a:pt x="294337" y="356445"/>
                  <a:pt x="271834" y="421253"/>
                  <a:pt x="271834" y="500463"/>
                </a:cubicBezTo>
                <a:cubicBezTo>
                  <a:pt x="271834" y="579673"/>
                  <a:pt x="294337" y="644181"/>
                  <a:pt x="339343" y="693987"/>
                </a:cubicBezTo>
                <a:cubicBezTo>
                  <a:pt x="384348" y="743793"/>
                  <a:pt x="441955" y="768696"/>
                  <a:pt x="512164" y="768696"/>
                </a:cubicBezTo>
                <a:cubicBezTo>
                  <a:pt x="582373" y="768696"/>
                  <a:pt x="639980" y="743793"/>
                  <a:pt x="684986" y="693987"/>
                </a:cubicBezTo>
                <a:cubicBezTo>
                  <a:pt x="729991" y="644181"/>
                  <a:pt x="752494" y="579673"/>
                  <a:pt x="752494" y="500463"/>
                </a:cubicBezTo>
                <a:cubicBezTo>
                  <a:pt x="752494" y="421253"/>
                  <a:pt x="729991" y="356445"/>
                  <a:pt x="684986" y="306038"/>
                </a:cubicBezTo>
                <a:cubicBezTo>
                  <a:pt x="639980" y="255632"/>
                  <a:pt x="582373" y="230429"/>
                  <a:pt x="512164" y="230429"/>
                </a:cubicBezTo>
                <a:close/>
                <a:moveTo>
                  <a:pt x="512164" y="0"/>
                </a:moveTo>
                <a:cubicBezTo>
                  <a:pt x="659183" y="0"/>
                  <a:pt x="781298" y="48306"/>
                  <a:pt x="878510" y="144918"/>
                </a:cubicBezTo>
                <a:cubicBezTo>
                  <a:pt x="975722" y="241530"/>
                  <a:pt x="1024328" y="360045"/>
                  <a:pt x="1024328" y="500463"/>
                </a:cubicBezTo>
                <a:cubicBezTo>
                  <a:pt x="1024328" y="640880"/>
                  <a:pt x="975722" y="759095"/>
                  <a:pt x="878510" y="855107"/>
                </a:cubicBezTo>
                <a:cubicBezTo>
                  <a:pt x="781298" y="951119"/>
                  <a:pt x="659183" y="999125"/>
                  <a:pt x="512164" y="999125"/>
                </a:cubicBezTo>
                <a:cubicBezTo>
                  <a:pt x="365146" y="999125"/>
                  <a:pt x="243031" y="951119"/>
                  <a:pt x="145818" y="855107"/>
                </a:cubicBezTo>
                <a:cubicBezTo>
                  <a:pt x="48606" y="759095"/>
                  <a:pt x="0" y="640880"/>
                  <a:pt x="0" y="500463"/>
                </a:cubicBezTo>
                <a:cubicBezTo>
                  <a:pt x="0" y="360045"/>
                  <a:pt x="48606" y="241530"/>
                  <a:pt x="145818" y="144918"/>
                </a:cubicBezTo>
                <a:cubicBezTo>
                  <a:pt x="243031" y="48306"/>
                  <a:pt x="365146" y="0"/>
                  <a:pt x="512164"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41" name="Рисунок 140"/>
          <p:cNvSpPr>
            <a:spLocks noGrp="1"/>
          </p:cNvSpPr>
          <p:nvPr>
            <p:ph type="pic" sz="quarter" idx="58"/>
          </p:nvPr>
        </p:nvSpPr>
        <p:spPr>
          <a:xfrm>
            <a:off x="5546000" y="4687822"/>
            <a:ext cx="475511" cy="636115"/>
          </a:xfrm>
          <a:custGeom>
            <a:avLst/>
            <a:gdLst/>
            <a:ahLst/>
            <a:cxnLst/>
            <a:rect l="l" t="t" r="r" b="b"/>
            <a:pathLst>
              <a:path w="997325" h="1333967">
                <a:moveTo>
                  <a:pt x="493262" y="226829"/>
                </a:moveTo>
                <a:cubicBezTo>
                  <a:pt x="429654" y="226829"/>
                  <a:pt x="375947" y="252932"/>
                  <a:pt x="332142" y="305138"/>
                </a:cubicBezTo>
                <a:cubicBezTo>
                  <a:pt x="288336" y="357345"/>
                  <a:pt x="266434" y="422753"/>
                  <a:pt x="266434" y="501363"/>
                </a:cubicBezTo>
                <a:cubicBezTo>
                  <a:pt x="266434" y="579973"/>
                  <a:pt x="288336" y="644181"/>
                  <a:pt x="332142" y="693987"/>
                </a:cubicBezTo>
                <a:cubicBezTo>
                  <a:pt x="375947" y="743793"/>
                  <a:pt x="429054" y="768696"/>
                  <a:pt x="491462" y="768696"/>
                </a:cubicBezTo>
                <a:cubicBezTo>
                  <a:pt x="553869" y="768696"/>
                  <a:pt x="608476" y="743793"/>
                  <a:pt x="655282" y="693987"/>
                </a:cubicBezTo>
                <a:cubicBezTo>
                  <a:pt x="702088" y="644181"/>
                  <a:pt x="725491" y="580273"/>
                  <a:pt x="725491" y="502263"/>
                </a:cubicBezTo>
                <a:cubicBezTo>
                  <a:pt x="725491" y="424253"/>
                  <a:pt x="702688" y="358845"/>
                  <a:pt x="657082" y="306038"/>
                </a:cubicBezTo>
                <a:cubicBezTo>
                  <a:pt x="611477" y="253232"/>
                  <a:pt x="556870" y="226829"/>
                  <a:pt x="493262" y="226829"/>
                </a:cubicBezTo>
                <a:close/>
                <a:moveTo>
                  <a:pt x="563471" y="0"/>
                </a:moveTo>
                <a:cubicBezTo>
                  <a:pt x="676285" y="0"/>
                  <a:pt x="776797" y="47106"/>
                  <a:pt x="865008" y="141318"/>
                </a:cubicBezTo>
                <a:cubicBezTo>
                  <a:pt x="953219" y="235530"/>
                  <a:pt x="997325" y="354044"/>
                  <a:pt x="997325" y="496862"/>
                </a:cubicBezTo>
                <a:cubicBezTo>
                  <a:pt x="997325" y="639680"/>
                  <a:pt x="953219" y="759095"/>
                  <a:pt x="865008" y="855107"/>
                </a:cubicBezTo>
                <a:cubicBezTo>
                  <a:pt x="776797" y="951119"/>
                  <a:pt x="673584" y="999125"/>
                  <a:pt x="555370" y="999125"/>
                </a:cubicBezTo>
                <a:cubicBezTo>
                  <a:pt x="437155" y="999125"/>
                  <a:pt x="342043" y="951719"/>
                  <a:pt x="270034" y="856907"/>
                </a:cubicBezTo>
                <a:lnTo>
                  <a:pt x="270034" y="1333967"/>
                </a:lnTo>
                <a:lnTo>
                  <a:pt x="0" y="1333967"/>
                </a:lnTo>
                <a:lnTo>
                  <a:pt x="0" y="16202"/>
                </a:lnTo>
                <a:lnTo>
                  <a:pt x="270034" y="16202"/>
                </a:lnTo>
                <a:lnTo>
                  <a:pt x="270034" y="124216"/>
                </a:lnTo>
                <a:cubicBezTo>
                  <a:pt x="352844" y="41405"/>
                  <a:pt x="450657" y="0"/>
                  <a:pt x="563471"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44" name="Рисунок 143"/>
          <p:cNvSpPr>
            <a:spLocks noGrp="1"/>
          </p:cNvSpPr>
          <p:nvPr>
            <p:ph type="pic" sz="quarter" idx="59"/>
          </p:nvPr>
        </p:nvSpPr>
        <p:spPr>
          <a:xfrm>
            <a:off x="7655743" y="4691654"/>
            <a:ext cx="475511" cy="636115"/>
          </a:xfrm>
          <a:custGeom>
            <a:avLst/>
            <a:gdLst/>
            <a:ahLst/>
            <a:cxnLst/>
            <a:rect l="l" t="t" r="r" b="b"/>
            <a:pathLst>
              <a:path w="997325" h="1333967">
                <a:moveTo>
                  <a:pt x="504063" y="226829"/>
                </a:moveTo>
                <a:cubicBezTo>
                  <a:pt x="440455" y="226829"/>
                  <a:pt x="385849" y="252932"/>
                  <a:pt x="340243" y="305138"/>
                </a:cubicBezTo>
                <a:cubicBezTo>
                  <a:pt x="294637" y="357345"/>
                  <a:pt x="271834" y="422753"/>
                  <a:pt x="271834" y="501363"/>
                </a:cubicBezTo>
                <a:cubicBezTo>
                  <a:pt x="271834" y="579973"/>
                  <a:pt x="295237" y="644181"/>
                  <a:pt x="342043" y="693987"/>
                </a:cubicBezTo>
                <a:cubicBezTo>
                  <a:pt x="388849" y="743793"/>
                  <a:pt x="443456" y="768696"/>
                  <a:pt x="505864" y="768696"/>
                </a:cubicBezTo>
                <a:cubicBezTo>
                  <a:pt x="568271" y="768696"/>
                  <a:pt x="621078" y="743793"/>
                  <a:pt x="664283" y="693987"/>
                </a:cubicBezTo>
                <a:cubicBezTo>
                  <a:pt x="707489" y="644181"/>
                  <a:pt x="729092" y="579973"/>
                  <a:pt x="729092" y="501363"/>
                </a:cubicBezTo>
                <a:cubicBezTo>
                  <a:pt x="729092" y="422753"/>
                  <a:pt x="707489" y="357345"/>
                  <a:pt x="664283" y="305138"/>
                </a:cubicBezTo>
                <a:cubicBezTo>
                  <a:pt x="621078" y="252932"/>
                  <a:pt x="567671" y="226829"/>
                  <a:pt x="504063" y="226829"/>
                </a:cubicBezTo>
                <a:close/>
                <a:moveTo>
                  <a:pt x="435655" y="0"/>
                </a:moveTo>
                <a:cubicBezTo>
                  <a:pt x="546069" y="0"/>
                  <a:pt x="642681" y="41405"/>
                  <a:pt x="725491" y="124216"/>
                </a:cubicBezTo>
                <a:lnTo>
                  <a:pt x="725491" y="16202"/>
                </a:lnTo>
                <a:lnTo>
                  <a:pt x="997325" y="16202"/>
                </a:lnTo>
                <a:lnTo>
                  <a:pt x="997325" y="1333967"/>
                </a:lnTo>
                <a:lnTo>
                  <a:pt x="725491" y="1333967"/>
                </a:lnTo>
                <a:lnTo>
                  <a:pt x="725491" y="907314"/>
                </a:lnTo>
                <a:cubicBezTo>
                  <a:pt x="648682" y="968521"/>
                  <a:pt x="561071" y="999125"/>
                  <a:pt x="462658" y="999125"/>
                </a:cubicBezTo>
                <a:cubicBezTo>
                  <a:pt x="339043" y="999125"/>
                  <a:pt x="231029" y="952619"/>
                  <a:pt x="138618" y="859608"/>
                </a:cubicBezTo>
                <a:cubicBezTo>
                  <a:pt x="46206" y="766596"/>
                  <a:pt x="0" y="647181"/>
                  <a:pt x="0" y="501363"/>
                </a:cubicBezTo>
                <a:cubicBezTo>
                  <a:pt x="0" y="355545"/>
                  <a:pt x="45006" y="235530"/>
                  <a:pt x="135017" y="141318"/>
                </a:cubicBezTo>
                <a:cubicBezTo>
                  <a:pt x="225029" y="47106"/>
                  <a:pt x="325241" y="0"/>
                  <a:pt x="435655"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47" name="Рисунок 146"/>
          <p:cNvSpPr>
            <a:spLocks noGrp="1"/>
          </p:cNvSpPr>
          <p:nvPr>
            <p:ph type="pic" sz="quarter" idx="60"/>
          </p:nvPr>
        </p:nvSpPr>
        <p:spPr>
          <a:xfrm>
            <a:off x="9692063" y="4681138"/>
            <a:ext cx="267795" cy="469575"/>
          </a:xfrm>
          <a:custGeom>
            <a:avLst/>
            <a:gdLst/>
            <a:ahLst/>
            <a:cxnLst/>
            <a:rect l="l" t="t" r="r" b="b"/>
            <a:pathLst>
              <a:path w="561670" h="984723">
                <a:moveTo>
                  <a:pt x="559870" y="0"/>
                </a:moveTo>
                <a:lnTo>
                  <a:pt x="561670" y="253832"/>
                </a:lnTo>
                <a:lnTo>
                  <a:pt x="509463" y="253832"/>
                </a:lnTo>
                <a:cubicBezTo>
                  <a:pt x="429053" y="253832"/>
                  <a:pt x="369046" y="282335"/>
                  <a:pt x="329441" y="339343"/>
                </a:cubicBezTo>
                <a:cubicBezTo>
                  <a:pt x="289836" y="396350"/>
                  <a:pt x="270033" y="471659"/>
                  <a:pt x="270033" y="565271"/>
                </a:cubicBezTo>
                <a:lnTo>
                  <a:pt x="270033" y="984723"/>
                </a:lnTo>
                <a:lnTo>
                  <a:pt x="0" y="984723"/>
                </a:lnTo>
                <a:lnTo>
                  <a:pt x="0" y="16202"/>
                </a:lnTo>
                <a:lnTo>
                  <a:pt x="270033" y="16202"/>
                </a:lnTo>
                <a:lnTo>
                  <a:pt x="270033" y="144018"/>
                </a:lnTo>
                <a:cubicBezTo>
                  <a:pt x="304838" y="104413"/>
                  <a:pt x="348343" y="70809"/>
                  <a:pt x="400550" y="43206"/>
                </a:cubicBezTo>
                <a:cubicBezTo>
                  <a:pt x="452756" y="15602"/>
                  <a:pt x="505863" y="1200"/>
                  <a:pt x="55987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50" name="Рисунок 149"/>
          <p:cNvSpPr>
            <a:spLocks noGrp="1"/>
          </p:cNvSpPr>
          <p:nvPr>
            <p:ph type="pic" sz="quarter" idx="61"/>
          </p:nvPr>
        </p:nvSpPr>
        <p:spPr>
          <a:xfrm>
            <a:off x="11427468" y="4686862"/>
            <a:ext cx="385386" cy="476442"/>
          </a:xfrm>
          <a:custGeom>
            <a:avLst/>
            <a:gdLst/>
            <a:ahLst/>
            <a:cxnLst/>
            <a:rect l="l" t="t" r="r" b="b"/>
            <a:pathLst>
              <a:path w="808301" h="999125">
                <a:moveTo>
                  <a:pt x="448256" y="0"/>
                </a:moveTo>
                <a:cubicBezTo>
                  <a:pt x="562270" y="0"/>
                  <a:pt x="676284" y="38405"/>
                  <a:pt x="790299" y="115215"/>
                </a:cubicBezTo>
                <a:lnTo>
                  <a:pt x="689486" y="295237"/>
                </a:lnTo>
                <a:cubicBezTo>
                  <a:pt x="605475" y="237630"/>
                  <a:pt x="521765" y="208826"/>
                  <a:pt x="438355" y="208826"/>
                </a:cubicBezTo>
                <a:cubicBezTo>
                  <a:pt x="354944" y="208826"/>
                  <a:pt x="313239" y="231629"/>
                  <a:pt x="313239" y="277235"/>
                </a:cubicBezTo>
                <a:cubicBezTo>
                  <a:pt x="313239" y="302438"/>
                  <a:pt x="326441" y="322240"/>
                  <a:pt x="352844" y="336642"/>
                </a:cubicBezTo>
                <a:cubicBezTo>
                  <a:pt x="379247" y="351044"/>
                  <a:pt x="423053" y="367846"/>
                  <a:pt x="484260" y="387049"/>
                </a:cubicBezTo>
                <a:cubicBezTo>
                  <a:pt x="545468" y="406251"/>
                  <a:pt x="588973" y="420953"/>
                  <a:pt x="614777" y="431154"/>
                </a:cubicBezTo>
                <a:cubicBezTo>
                  <a:pt x="640580" y="441355"/>
                  <a:pt x="671484" y="457257"/>
                  <a:pt x="707488" y="478860"/>
                </a:cubicBezTo>
                <a:cubicBezTo>
                  <a:pt x="774697" y="519665"/>
                  <a:pt x="808301" y="587774"/>
                  <a:pt x="808301" y="683186"/>
                </a:cubicBezTo>
                <a:cubicBezTo>
                  <a:pt x="808301" y="778597"/>
                  <a:pt x="773196" y="855107"/>
                  <a:pt x="702988" y="912714"/>
                </a:cubicBezTo>
                <a:cubicBezTo>
                  <a:pt x="632779" y="970321"/>
                  <a:pt x="543668" y="999125"/>
                  <a:pt x="435654" y="999125"/>
                </a:cubicBezTo>
                <a:cubicBezTo>
                  <a:pt x="363645" y="999125"/>
                  <a:pt x="288636" y="986223"/>
                  <a:pt x="210626" y="960420"/>
                </a:cubicBezTo>
                <a:cubicBezTo>
                  <a:pt x="132616" y="934617"/>
                  <a:pt x="62408" y="896512"/>
                  <a:pt x="0" y="846106"/>
                </a:cubicBezTo>
                <a:lnTo>
                  <a:pt x="118815" y="676885"/>
                </a:lnTo>
                <a:cubicBezTo>
                  <a:pt x="219627" y="754895"/>
                  <a:pt x="327041" y="793899"/>
                  <a:pt x="441055" y="793899"/>
                </a:cubicBezTo>
                <a:cubicBezTo>
                  <a:pt x="475859" y="793899"/>
                  <a:pt x="503463" y="786999"/>
                  <a:pt x="523865" y="773197"/>
                </a:cubicBezTo>
                <a:cubicBezTo>
                  <a:pt x="544268" y="759395"/>
                  <a:pt x="554469" y="741093"/>
                  <a:pt x="554469" y="718290"/>
                </a:cubicBezTo>
                <a:cubicBezTo>
                  <a:pt x="554469" y="695487"/>
                  <a:pt x="540367" y="674484"/>
                  <a:pt x="512164" y="655282"/>
                </a:cubicBezTo>
                <a:cubicBezTo>
                  <a:pt x="483960" y="636080"/>
                  <a:pt x="443155" y="618077"/>
                  <a:pt x="389749" y="601275"/>
                </a:cubicBezTo>
                <a:cubicBezTo>
                  <a:pt x="336342" y="584473"/>
                  <a:pt x="295537" y="570071"/>
                  <a:pt x="267333" y="558070"/>
                </a:cubicBezTo>
                <a:cubicBezTo>
                  <a:pt x="239130" y="546068"/>
                  <a:pt x="207026" y="528666"/>
                  <a:pt x="171021" y="505863"/>
                </a:cubicBezTo>
                <a:cubicBezTo>
                  <a:pt x="97812" y="460258"/>
                  <a:pt x="61207" y="392749"/>
                  <a:pt x="61207" y="303338"/>
                </a:cubicBezTo>
                <a:cubicBezTo>
                  <a:pt x="61207" y="213927"/>
                  <a:pt x="97212" y="141018"/>
                  <a:pt x="169221" y="84611"/>
                </a:cubicBezTo>
                <a:cubicBezTo>
                  <a:pt x="241230" y="28204"/>
                  <a:pt x="334242" y="0"/>
                  <a:pt x="448256"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53" name="Рисунок 152"/>
          <p:cNvSpPr>
            <a:spLocks noGrp="1"/>
          </p:cNvSpPr>
          <p:nvPr>
            <p:ph type="pic" sz="quarter" idx="62"/>
          </p:nvPr>
        </p:nvSpPr>
        <p:spPr>
          <a:xfrm>
            <a:off x="13171511" y="4546849"/>
            <a:ext cx="339038" cy="606929"/>
          </a:xfrm>
          <a:custGeom>
            <a:avLst/>
            <a:gdLst/>
            <a:ahLst/>
            <a:cxnLst/>
            <a:rect l="l" t="t" r="r" b="b"/>
            <a:pathLst>
              <a:path w="711089" h="1272759">
                <a:moveTo>
                  <a:pt x="113414" y="0"/>
                </a:moveTo>
                <a:lnTo>
                  <a:pt x="385248" y="0"/>
                </a:lnTo>
                <a:lnTo>
                  <a:pt x="385248" y="289836"/>
                </a:lnTo>
                <a:lnTo>
                  <a:pt x="619277" y="289836"/>
                </a:lnTo>
                <a:lnTo>
                  <a:pt x="619277" y="484261"/>
                </a:lnTo>
                <a:lnTo>
                  <a:pt x="385248" y="484261"/>
                </a:lnTo>
                <a:lnTo>
                  <a:pt x="385248" y="918115"/>
                </a:lnTo>
                <a:cubicBezTo>
                  <a:pt x="385248" y="955319"/>
                  <a:pt x="394849" y="984423"/>
                  <a:pt x="414052" y="1005426"/>
                </a:cubicBezTo>
                <a:cubicBezTo>
                  <a:pt x="433254" y="1026428"/>
                  <a:pt x="456057" y="1036929"/>
                  <a:pt x="482460" y="1036929"/>
                </a:cubicBezTo>
                <a:cubicBezTo>
                  <a:pt x="532866" y="1036929"/>
                  <a:pt x="575472" y="1014127"/>
                  <a:pt x="610276" y="968521"/>
                </a:cubicBezTo>
                <a:lnTo>
                  <a:pt x="711089" y="1157545"/>
                </a:lnTo>
                <a:cubicBezTo>
                  <a:pt x="627078" y="1234354"/>
                  <a:pt x="538567" y="1272759"/>
                  <a:pt x="445556" y="1272759"/>
                </a:cubicBezTo>
                <a:cubicBezTo>
                  <a:pt x="352544" y="1272759"/>
                  <a:pt x="273934" y="1242155"/>
                  <a:pt x="209726" y="1180948"/>
                </a:cubicBezTo>
                <a:cubicBezTo>
                  <a:pt x="145518" y="1119740"/>
                  <a:pt x="113414" y="1036329"/>
                  <a:pt x="113414" y="930716"/>
                </a:cubicBezTo>
                <a:lnTo>
                  <a:pt x="113414" y="484261"/>
                </a:lnTo>
                <a:lnTo>
                  <a:pt x="0" y="484261"/>
                </a:lnTo>
                <a:lnTo>
                  <a:pt x="0" y="289836"/>
                </a:lnTo>
                <a:lnTo>
                  <a:pt x="113414" y="289836"/>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56" name="Рисунок 155"/>
          <p:cNvSpPr>
            <a:spLocks noGrp="1"/>
          </p:cNvSpPr>
          <p:nvPr>
            <p:ph type="pic" sz="quarter" idx="63"/>
          </p:nvPr>
        </p:nvSpPr>
        <p:spPr>
          <a:xfrm>
            <a:off x="15136164" y="4694585"/>
            <a:ext cx="432596" cy="468719"/>
          </a:xfrm>
          <a:custGeom>
            <a:avLst/>
            <a:gdLst/>
            <a:ahLst/>
            <a:cxnLst/>
            <a:rect l="l" t="t" r="r" b="b"/>
            <a:pathLst>
              <a:path w="907314" h="982923">
                <a:moveTo>
                  <a:pt x="0" y="0"/>
                </a:moveTo>
                <a:lnTo>
                  <a:pt x="271834" y="0"/>
                </a:lnTo>
                <a:lnTo>
                  <a:pt x="271834" y="527466"/>
                </a:lnTo>
                <a:cubicBezTo>
                  <a:pt x="271834" y="676285"/>
                  <a:pt x="326441" y="750694"/>
                  <a:pt x="435655" y="750694"/>
                </a:cubicBezTo>
                <a:cubicBezTo>
                  <a:pt x="489662" y="750694"/>
                  <a:pt x="536467" y="731192"/>
                  <a:pt x="576072" y="692187"/>
                </a:cubicBezTo>
                <a:cubicBezTo>
                  <a:pt x="615677" y="653182"/>
                  <a:pt x="635480" y="596475"/>
                  <a:pt x="635480" y="522065"/>
                </a:cubicBezTo>
                <a:lnTo>
                  <a:pt x="635480" y="0"/>
                </a:lnTo>
                <a:lnTo>
                  <a:pt x="907314" y="0"/>
                </a:lnTo>
                <a:lnTo>
                  <a:pt x="907314" y="968521"/>
                </a:lnTo>
                <a:lnTo>
                  <a:pt x="635480" y="968521"/>
                </a:lnTo>
                <a:lnTo>
                  <a:pt x="635480" y="840705"/>
                </a:lnTo>
                <a:cubicBezTo>
                  <a:pt x="568271" y="935517"/>
                  <a:pt x="481561" y="982923"/>
                  <a:pt x="375347" y="982923"/>
                </a:cubicBezTo>
                <a:cubicBezTo>
                  <a:pt x="269134" y="982923"/>
                  <a:pt x="180023" y="949619"/>
                  <a:pt x="108014" y="883010"/>
                </a:cubicBezTo>
                <a:cubicBezTo>
                  <a:pt x="36005" y="816402"/>
                  <a:pt x="0" y="717690"/>
                  <a:pt x="0" y="586873"/>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59" name="Рисунок 158"/>
          <p:cNvSpPr>
            <a:spLocks noGrp="1"/>
          </p:cNvSpPr>
          <p:nvPr>
            <p:ph type="pic" sz="quarter" idx="64"/>
          </p:nvPr>
        </p:nvSpPr>
        <p:spPr>
          <a:xfrm>
            <a:off x="3422137" y="6035271"/>
            <a:ext cx="497828" cy="462707"/>
          </a:xfrm>
          <a:custGeom>
            <a:avLst/>
            <a:gdLst/>
            <a:ahLst/>
            <a:cxnLst/>
            <a:rect l="l" t="t" r="r" b="b"/>
            <a:pathLst>
              <a:path w="1044131" h="970321">
                <a:moveTo>
                  <a:pt x="0" y="0"/>
                </a:moveTo>
                <a:lnTo>
                  <a:pt x="280836" y="0"/>
                </a:lnTo>
                <a:lnTo>
                  <a:pt x="522066" y="610276"/>
                </a:lnTo>
                <a:lnTo>
                  <a:pt x="763296" y="0"/>
                </a:lnTo>
                <a:lnTo>
                  <a:pt x="1044131" y="0"/>
                </a:lnTo>
                <a:lnTo>
                  <a:pt x="660683" y="970321"/>
                </a:lnTo>
                <a:lnTo>
                  <a:pt x="383448" y="970321"/>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62" name="Рисунок 161"/>
          <p:cNvSpPr>
            <a:spLocks noGrp="1"/>
          </p:cNvSpPr>
          <p:nvPr>
            <p:ph type="pic" sz="quarter" idx="65"/>
          </p:nvPr>
        </p:nvSpPr>
        <p:spPr>
          <a:xfrm>
            <a:off x="5578040" y="6028699"/>
            <a:ext cx="751892" cy="461849"/>
          </a:xfrm>
          <a:custGeom>
            <a:avLst/>
            <a:gdLst/>
            <a:ahLst/>
            <a:cxnLst/>
            <a:rect l="l" t="t" r="r" b="b"/>
            <a:pathLst>
              <a:path w="1576997" h="968521">
                <a:moveTo>
                  <a:pt x="0" y="0"/>
                </a:moveTo>
                <a:lnTo>
                  <a:pt x="279034" y="0"/>
                </a:lnTo>
                <a:lnTo>
                  <a:pt x="468058" y="585073"/>
                </a:lnTo>
                <a:lnTo>
                  <a:pt x="657082" y="0"/>
                </a:lnTo>
                <a:lnTo>
                  <a:pt x="918114" y="0"/>
                </a:lnTo>
                <a:lnTo>
                  <a:pt x="1107138" y="585073"/>
                </a:lnTo>
                <a:lnTo>
                  <a:pt x="1296161" y="0"/>
                </a:lnTo>
                <a:lnTo>
                  <a:pt x="1576997" y="0"/>
                </a:lnTo>
                <a:lnTo>
                  <a:pt x="1247555" y="968521"/>
                </a:lnTo>
                <a:lnTo>
                  <a:pt x="966720" y="968521"/>
                </a:lnTo>
                <a:lnTo>
                  <a:pt x="788498" y="441055"/>
                </a:lnTo>
                <a:lnTo>
                  <a:pt x="608475" y="968521"/>
                </a:lnTo>
                <a:lnTo>
                  <a:pt x="329441" y="968521"/>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65" name="Рисунок 164"/>
          <p:cNvSpPr>
            <a:spLocks noGrp="1"/>
          </p:cNvSpPr>
          <p:nvPr>
            <p:ph type="pic" sz="quarter" idx="66"/>
          </p:nvPr>
        </p:nvSpPr>
        <p:spPr>
          <a:xfrm>
            <a:off x="7691108" y="6032877"/>
            <a:ext cx="479804" cy="461851"/>
          </a:xfrm>
          <a:custGeom>
            <a:avLst/>
            <a:gdLst/>
            <a:ahLst/>
            <a:cxnLst/>
            <a:rect l="l" t="t" r="r" b="b"/>
            <a:pathLst>
              <a:path w="1006326" h="968521">
                <a:moveTo>
                  <a:pt x="18003" y="0"/>
                </a:moveTo>
                <a:lnTo>
                  <a:pt x="340243" y="0"/>
                </a:lnTo>
                <a:lnTo>
                  <a:pt x="505864" y="259233"/>
                </a:lnTo>
                <a:lnTo>
                  <a:pt x="676885" y="0"/>
                </a:lnTo>
                <a:lnTo>
                  <a:pt x="993725" y="0"/>
                </a:lnTo>
                <a:lnTo>
                  <a:pt x="660683" y="473459"/>
                </a:lnTo>
                <a:lnTo>
                  <a:pt x="1006326" y="968521"/>
                </a:lnTo>
                <a:lnTo>
                  <a:pt x="684086" y="968521"/>
                </a:lnTo>
                <a:lnTo>
                  <a:pt x="495062" y="702088"/>
                </a:lnTo>
                <a:lnTo>
                  <a:pt x="311439" y="968521"/>
                </a:lnTo>
                <a:lnTo>
                  <a:pt x="0" y="968521"/>
                </a:lnTo>
                <a:lnTo>
                  <a:pt x="338443" y="475260"/>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68" name="Рисунок 167"/>
          <p:cNvSpPr>
            <a:spLocks noGrp="1"/>
          </p:cNvSpPr>
          <p:nvPr>
            <p:ph type="pic" sz="quarter" idx="67"/>
          </p:nvPr>
        </p:nvSpPr>
        <p:spPr>
          <a:xfrm>
            <a:off x="9457028" y="6136681"/>
            <a:ext cx="499544" cy="643841"/>
          </a:xfrm>
          <a:custGeom>
            <a:avLst/>
            <a:gdLst/>
            <a:ahLst/>
            <a:cxnLst/>
            <a:rect l="l" t="t" r="r" b="b"/>
            <a:pathLst>
              <a:path w="1047731" h="1350169">
                <a:moveTo>
                  <a:pt x="0" y="0"/>
                </a:moveTo>
                <a:lnTo>
                  <a:pt x="288036" y="0"/>
                </a:lnTo>
                <a:lnTo>
                  <a:pt x="523866" y="603075"/>
                </a:lnTo>
                <a:lnTo>
                  <a:pt x="759695" y="0"/>
                </a:lnTo>
                <a:lnTo>
                  <a:pt x="1047731" y="0"/>
                </a:lnTo>
                <a:lnTo>
                  <a:pt x="597675" y="1141343"/>
                </a:lnTo>
                <a:cubicBezTo>
                  <a:pt x="571272" y="1207351"/>
                  <a:pt x="530167" y="1258657"/>
                  <a:pt x="474360" y="1295262"/>
                </a:cubicBezTo>
                <a:cubicBezTo>
                  <a:pt x="418553" y="1331867"/>
                  <a:pt x="356445" y="1350169"/>
                  <a:pt x="288036" y="1350169"/>
                </a:cubicBezTo>
                <a:cubicBezTo>
                  <a:pt x="193225" y="1350169"/>
                  <a:pt x="103813" y="1311764"/>
                  <a:pt x="19803" y="1234955"/>
                </a:cubicBezTo>
                <a:lnTo>
                  <a:pt x="142218" y="1035130"/>
                </a:lnTo>
                <a:cubicBezTo>
                  <a:pt x="187824" y="1079535"/>
                  <a:pt x="234630" y="1101738"/>
                  <a:pt x="282636" y="1101738"/>
                </a:cubicBezTo>
                <a:cubicBezTo>
                  <a:pt x="307839" y="1101738"/>
                  <a:pt x="329442" y="1089436"/>
                  <a:pt x="347444" y="1064833"/>
                </a:cubicBezTo>
                <a:cubicBezTo>
                  <a:pt x="365446" y="1040230"/>
                  <a:pt x="374447" y="1014127"/>
                  <a:pt x="374447" y="986523"/>
                </a:cubicBezTo>
                <a:cubicBezTo>
                  <a:pt x="374447" y="958920"/>
                  <a:pt x="249632" y="630079"/>
                  <a:pt x="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71" name="Рисунок 170"/>
          <p:cNvSpPr>
            <a:spLocks noGrp="1"/>
          </p:cNvSpPr>
          <p:nvPr>
            <p:ph type="pic" sz="quarter" idx="68"/>
          </p:nvPr>
        </p:nvSpPr>
        <p:spPr>
          <a:xfrm>
            <a:off x="11294251" y="6032878"/>
            <a:ext cx="401696" cy="461849"/>
          </a:xfrm>
          <a:custGeom>
            <a:avLst/>
            <a:gdLst/>
            <a:ahLst/>
            <a:cxnLst/>
            <a:rect l="l" t="t" r="r" b="b"/>
            <a:pathLst>
              <a:path w="842506" h="968521">
                <a:moveTo>
                  <a:pt x="34205" y="0"/>
                </a:moveTo>
                <a:lnTo>
                  <a:pt x="815502" y="0"/>
                </a:lnTo>
                <a:lnTo>
                  <a:pt x="815502" y="210627"/>
                </a:lnTo>
                <a:lnTo>
                  <a:pt x="345644" y="743493"/>
                </a:lnTo>
                <a:lnTo>
                  <a:pt x="842506" y="743493"/>
                </a:lnTo>
                <a:lnTo>
                  <a:pt x="842506" y="968521"/>
                </a:lnTo>
                <a:lnTo>
                  <a:pt x="0" y="968521"/>
                </a:lnTo>
                <a:lnTo>
                  <a:pt x="0" y="745293"/>
                </a:lnTo>
                <a:lnTo>
                  <a:pt x="457258" y="223228"/>
                </a:lnTo>
                <a:lnTo>
                  <a:pt x="34205" y="223228"/>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72" name="Рисунок 171"/>
          <p:cNvSpPr>
            <a:spLocks noGrp="1"/>
          </p:cNvSpPr>
          <p:nvPr>
            <p:ph type="pic" sz="quarter" idx="69"/>
          </p:nvPr>
        </p:nvSpPr>
        <p:spPr>
          <a:xfrm>
            <a:off x="2662238" y="1835344"/>
            <a:ext cx="648035" cy="600061"/>
          </a:xfrm>
          <a:custGeom>
            <a:avLst/>
            <a:gdLst/>
            <a:ahLst/>
            <a:cxnLst/>
            <a:rect l="l" t="t" r="r" b="b"/>
            <a:pathLst>
              <a:path w="1359170" h="1258357">
                <a:moveTo>
                  <a:pt x="680485" y="374447"/>
                </a:moveTo>
                <a:lnTo>
                  <a:pt x="522065" y="739892"/>
                </a:lnTo>
                <a:lnTo>
                  <a:pt x="837104" y="739892"/>
                </a:lnTo>
                <a:close/>
                <a:moveTo>
                  <a:pt x="543668" y="0"/>
                </a:moveTo>
                <a:lnTo>
                  <a:pt x="815502" y="0"/>
                </a:lnTo>
                <a:lnTo>
                  <a:pt x="1359170" y="1258357"/>
                </a:lnTo>
                <a:lnTo>
                  <a:pt x="1060332" y="1258357"/>
                </a:lnTo>
                <a:lnTo>
                  <a:pt x="943318" y="986523"/>
                </a:lnTo>
                <a:lnTo>
                  <a:pt x="415852" y="986523"/>
                </a:lnTo>
                <a:lnTo>
                  <a:pt x="298837" y="1258357"/>
                </a:ln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73" name="Рисунок 172"/>
          <p:cNvSpPr>
            <a:spLocks noGrp="1"/>
          </p:cNvSpPr>
          <p:nvPr>
            <p:ph type="pic" sz="quarter" idx="70"/>
          </p:nvPr>
        </p:nvSpPr>
        <p:spPr>
          <a:xfrm>
            <a:off x="4811091" y="1835344"/>
            <a:ext cx="478944" cy="600061"/>
          </a:xfrm>
          <a:custGeom>
            <a:avLst/>
            <a:gdLst/>
            <a:ahLst/>
            <a:cxnLst/>
            <a:rect l="l" t="t" r="r" b="b"/>
            <a:pathLst>
              <a:path w="1004525" h="1258357">
                <a:moveTo>
                  <a:pt x="280835" y="730891"/>
                </a:moveTo>
                <a:lnTo>
                  <a:pt x="280835" y="1020728"/>
                </a:lnTo>
                <a:lnTo>
                  <a:pt x="473459" y="1020728"/>
                </a:lnTo>
                <a:cubicBezTo>
                  <a:pt x="553869" y="1020728"/>
                  <a:pt x="614177" y="1010826"/>
                  <a:pt x="654382" y="991024"/>
                </a:cubicBezTo>
                <a:cubicBezTo>
                  <a:pt x="694587" y="971221"/>
                  <a:pt x="714689" y="932216"/>
                  <a:pt x="714689" y="874009"/>
                </a:cubicBezTo>
                <a:cubicBezTo>
                  <a:pt x="714689" y="815802"/>
                  <a:pt x="693387" y="777397"/>
                  <a:pt x="650781" y="758795"/>
                </a:cubicBezTo>
                <a:cubicBezTo>
                  <a:pt x="608176" y="740192"/>
                  <a:pt x="540068" y="730891"/>
                  <a:pt x="446456" y="730891"/>
                </a:cubicBezTo>
                <a:close/>
                <a:moveTo>
                  <a:pt x="280835" y="237630"/>
                </a:moveTo>
                <a:lnTo>
                  <a:pt x="280835" y="509464"/>
                </a:lnTo>
                <a:lnTo>
                  <a:pt x="414052" y="509464"/>
                </a:lnTo>
                <a:cubicBezTo>
                  <a:pt x="492062" y="509464"/>
                  <a:pt x="549969" y="501063"/>
                  <a:pt x="587774" y="484260"/>
                </a:cubicBezTo>
                <a:cubicBezTo>
                  <a:pt x="625578" y="467458"/>
                  <a:pt x="644480" y="431154"/>
                  <a:pt x="644480" y="375347"/>
                </a:cubicBezTo>
                <a:cubicBezTo>
                  <a:pt x="644480" y="319540"/>
                  <a:pt x="627078" y="282635"/>
                  <a:pt x="592274" y="264633"/>
                </a:cubicBezTo>
                <a:cubicBezTo>
                  <a:pt x="557470" y="246631"/>
                  <a:pt x="498662" y="237630"/>
                  <a:pt x="415852" y="237630"/>
                </a:cubicBezTo>
                <a:close/>
                <a:moveTo>
                  <a:pt x="0" y="0"/>
                </a:moveTo>
                <a:lnTo>
                  <a:pt x="489661" y="0"/>
                </a:lnTo>
                <a:cubicBezTo>
                  <a:pt x="574872" y="0"/>
                  <a:pt x="648381" y="10201"/>
                  <a:pt x="710189" y="30604"/>
                </a:cubicBezTo>
                <a:cubicBezTo>
                  <a:pt x="771996" y="51006"/>
                  <a:pt x="818502" y="78610"/>
                  <a:pt x="849706" y="113414"/>
                </a:cubicBezTo>
                <a:cubicBezTo>
                  <a:pt x="906113" y="178222"/>
                  <a:pt x="934317" y="251431"/>
                  <a:pt x="934317" y="333041"/>
                </a:cubicBezTo>
                <a:cubicBezTo>
                  <a:pt x="934317" y="431454"/>
                  <a:pt x="902513" y="504663"/>
                  <a:pt x="838905" y="552669"/>
                </a:cubicBezTo>
                <a:cubicBezTo>
                  <a:pt x="817302" y="569471"/>
                  <a:pt x="802300" y="579972"/>
                  <a:pt x="793899" y="584173"/>
                </a:cubicBezTo>
                <a:cubicBezTo>
                  <a:pt x="785498" y="588373"/>
                  <a:pt x="770496" y="595274"/>
                  <a:pt x="748893" y="604876"/>
                </a:cubicBezTo>
                <a:cubicBezTo>
                  <a:pt x="826903" y="621678"/>
                  <a:pt x="889011" y="656782"/>
                  <a:pt x="935217" y="710189"/>
                </a:cubicBezTo>
                <a:cubicBezTo>
                  <a:pt x="981423" y="763595"/>
                  <a:pt x="1004525" y="829904"/>
                  <a:pt x="1004525" y="909114"/>
                </a:cubicBezTo>
                <a:cubicBezTo>
                  <a:pt x="1004525" y="996724"/>
                  <a:pt x="974522" y="1074134"/>
                  <a:pt x="914514" y="1141343"/>
                </a:cubicBezTo>
                <a:cubicBezTo>
                  <a:pt x="844905" y="1219352"/>
                  <a:pt x="723690" y="1258357"/>
                  <a:pt x="550869" y="1258357"/>
                </a:cubicBez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74" name="Рисунок 173"/>
          <p:cNvSpPr>
            <a:spLocks noGrp="1"/>
          </p:cNvSpPr>
          <p:nvPr>
            <p:ph type="pic" sz="quarter" idx="71"/>
          </p:nvPr>
        </p:nvSpPr>
        <p:spPr>
          <a:xfrm>
            <a:off x="6748264" y="1814742"/>
            <a:ext cx="562202" cy="620662"/>
          </a:xfrm>
          <a:custGeom>
            <a:avLst/>
            <a:gdLst/>
            <a:ahLst/>
            <a:cxnLst/>
            <a:rect l="l" t="t" r="r" b="b"/>
            <a:pathLst>
              <a:path w="1179147" h="1301563">
                <a:moveTo>
                  <a:pt x="660683" y="0"/>
                </a:moveTo>
                <a:cubicBezTo>
                  <a:pt x="867108" y="0"/>
                  <a:pt x="1039930" y="78610"/>
                  <a:pt x="1179147" y="235830"/>
                </a:cubicBezTo>
                <a:lnTo>
                  <a:pt x="1004525" y="433855"/>
                </a:lnTo>
                <a:cubicBezTo>
                  <a:pt x="915714" y="323441"/>
                  <a:pt x="805301" y="268234"/>
                  <a:pt x="673284" y="268234"/>
                </a:cubicBezTo>
                <a:cubicBezTo>
                  <a:pt x="567671" y="268234"/>
                  <a:pt x="477360" y="302738"/>
                  <a:pt x="402350" y="371747"/>
                </a:cubicBezTo>
                <a:cubicBezTo>
                  <a:pt x="327341" y="440755"/>
                  <a:pt x="289836" y="533767"/>
                  <a:pt x="289836" y="650782"/>
                </a:cubicBezTo>
                <a:cubicBezTo>
                  <a:pt x="289836" y="767796"/>
                  <a:pt x="325241" y="861708"/>
                  <a:pt x="396050" y="932517"/>
                </a:cubicBezTo>
                <a:cubicBezTo>
                  <a:pt x="466858" y="1003326"/>
                  <a:pt x="552669" y="1038730"/>
                  <a:pt x="653482" y="1038730"/>
                </a:cubicBezTo>
                <a:cubicBezTo>
                  <a:pt x="791499" y="1038730"/>
                  <a:pt x="904313" y="984123"/>
                  <a:pt x="991924" y="874910"/>
                </a:cubicBezTo>
                <a:lnTo>
                  <a:pt x="1171946" y="1060333"/>
                </a:lnTo>
                <a:cubicBezTo>
                  <a:pt x="1029129" y="1221153"/>
                  <a:pt x="860808" y="1301563"/>
                  <a:pt x="666983" y="1301563"/>
                </a:cubicBezTo>
                <a:cubicBezTo>
                  <a:pt x="473159" y="1301563"/>
                  <a:pt x="313539" y="1240355"/>
                  <a:pt x="188124" y="1117940"/>
                </a:cubicBezTo>
                <a:cubicBezTo>
                  <a:pt x="62708" y="995525"/>
                  <a:pt x="0" y="841005"/>
                  <a:pt x="0" y="654382"/>
                </a:cubicBezTo>
                <a:cubicBezTo>
                  <a:pt x="0" y="467759"/>
                  <a:pt x="63908" y="312039"/>
                  <a:pt x="191724" y="187224"/>
                </a:cubicBezTo>
                <a:cubicBezTo>
                  <a:pt x="319540" y="62408"/>
                  <a:pt x="475860" y="0"/>
                  <a:pt x="660683"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75" name="Рисунок 174"/>
          <p:cNvSpPr>
            <a:spLocks noGrp="1"/>
          </p:cNvSpPr>
          <p:nvPr>
            <p:ph type="pic" sz="quarter" idx="72"/>
          </p:nvPr>
        </p:nvSpPr>
        <p:spPr>
          <a:xfrm>
            <a:off x="8671811" y="1835344"/>
            <a:ext cx="544178" cy="600061"/>
          </a:xfrm>
          <a:custGeom>
            <a:avLst/>
            <a:gdLst/>
            <a:ahLst/>
            <a:cxnLst/>
            <a:rect l="l" t="t" r="r" b="b"/>
            <a:pathLst>
              <a:path w="1141343" h="1258357">
                <a:moveTo>
                  <a:pt x="280835" y="244831"/>
                </a:moveTo>
                <a:lnTo>
                  <a:pt x="280835" y="1009926"/>
                </a:lnTo>
                <a:lnTo>
                  <a:pt x="459057" y="1009926"/>
                </a:lnTo>
                <a:cubicBezTo>
                  <a:pt x="587473" y="1009926"/>
                  <a:pt x="686186" y="977522"/>
                  <a:pt x="755194" y="912714"/>
                </a:cubicBezTo>
                <a:cubicBezTo>
                  <a:pt x="824203" y="847906"/>
                  <a:pt x="858707" y="753694"/>
                  <a:pt x="858707" y="630079"/>
                </a:cubicBezTo>
                <a:cubicBezTo>
                  <a:pt x="858707" y="506463"/>
                  <a:pt x="824203" y="411351"/>
                  <a:pt x="755194" y="344743"/>
                </a:cubicBezTo>
                <a:cubicBezTo>
                  <a:pt x="686186" y="278135"/>
                  <a:pt x="580273" y="244831"/>
                  <a:pt x="437455" y="244831"/>
                </a:cubicBezTo>
                <a:close/>
                <a:moveTo>
                  <a:pt x="0" y="0"/>
                </a:moveTo>
                <a:lnTo>
                  <a:pt x="444656" y="0"/>
                </a:lnTo>
                <a:cubicBezTo>
                  <a:pt x="669084" y="0"/>
                  <a:pt x="841305" y="54907"/>
                  <a:pt x="961320" y="164721"/>
                </a:cubicBezTo>
                <a:cubicBezTo>
                  <a:pt x="1081335" y="274534"/>
                  <a:pt x="1141343" y="427253"/>
                  <a:pt x="1141343" y="622878"/>
                </a:cubicBezTo>
                <a:cubicBezTo>
                  <a:pt x="1141343" y="818502"/>
                  <a:pt x="1082835" y="973322"/>
                  <a:pt x="965821" y="1087336"/>
                </a:cubicBezTo>
                <a:cubicBezTo>
                  <a:pt x="848806" y="1201350"/>
                  <a:pt x="670284" y="1258357"/>
                  <a:pt x="430254" y="1258357"/>
                </a:cubicBez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76" name="Рисунок 175"/>
          <p:cNvSpPr>
            <a:spLocks noGrp="1"/>
          </p:cNvSpPr>
          <p:nvPr>
            <p:ph type="pic" sz="quarter" idx="73"/>
          </p:nvPr>
        </p:nvSpPr>
        <p:spPr>
          <a:xfrm>
            <a:off x="10803818" y="1835344"/>
            <a:ext cx="442037" cy="600061"/>
          </a:xfrm>
          <a:custGeom>
            <a:avLst/>
            <a:gdLst/>
            <a:ahLst/>
            <a:cxnLst/>
            <a:rect l="l" t="t" r="r" b="b"/>
            <a:pathLst>
              <a:path w="927116" h="1258357">
                <a:moveTo>
                  <a:pt x="0" y="0"/>
                </a:moveTo>
                <a:lnTo>
                  <a:pt x="907313" y="0"/>
                </a:lnTo>
                <a:lnTo>
                  <a:pt x="907313" y="250231"/>
                </a:lnTo>
                <a:lnTo>
                  <a:pt x="280835" y="250231"/>
                </a:lnTo>
                <a:lnTo>
                  <a:pt x="280835" y="509464"/>
                </a:lnTo>
                <a:lnTo>
                  <a:pt x="844305" y="509464"/>
                </a:lnTo>
                <a:lnTo>
                  <a:pt x="844305" y="748894"/>
                </a:lnTo>
                <a:lnTo>
                  <a:pt x="280835" y="748894"/>
                </a:lnTo>
                <a:lnTo>
                  <a:pt x="280835" y="1009926"/>
                </a:lnTo>
                <a:lnTo>
                  <a:pt x="927116" y="1009926"/>
                </a:lnTo>
                <a:lnTo>
                  <a:pt x="927116" y="1258357"/>
                </a:ln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77" name="Рисунок 176"/>
          <p:cNvSpPr>
            <a:spLocks noGrp="1"/>
          </p:cNvSpPr>
          <p:nvPr>
            <p:ph type="pic" sz="quarter" idx="74"/>
          </p:nvPr>
        </p:nvSpPr>
        <p:spPr>
          <a:xfrm>
            <a:off x="12785091" y="1828995"/>
            <a:ext cx="411996" cy="600061"/>
          </a:xfrm>
          <a:custGeom>
            <a:avLst/>
            <a:gdLst/>
            <a:ahLst/>
            <a:cxnLst/>
            <a:rect l="l" t="t" r="r" b="b"/>
            <a:pathLst>
              <a:path w="864108" h="1258357">
                <a:moveTo>
                  <a:pt x="0" y="0"/>
                </a:moveTo>
                <a:lnTo>
                  <a:pt x="864108" y="0"/>
                </a:lnTo>
                <a:lnTo>
                  <a:pt x="864108" y="246631"/>
                </a:lnTo>
                <a:lnTo>
                  <a:pt x="280835" y="246631"/>
                </a:lnTo>
                <a:lnTo>
                  <a:pt x="280835" y="518465"/>
                </a:lnTo>
                <a:lnTo>
                  <a:pt x="835304" y="518465"/>
                </a:lnTo>
                <a:lnTo>
                  <a:pt x="835304" y="765096"/>
                </a:lnTo>
                <a:lnTo>
                  <a:pt x="280835" y="765096"/>
                </a:lnTo>
                <a:lnTo>
                  <a:pt x="280835" y="1258357"/>
                </a:ln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78" name="Рисунок 177"/>
          <p:cNvSpPr>
            <a:spLocks noGrp="1"/>
          </p:cNvSpPr>
          <p:nvPr>
            <p:ph type="pic" sz="quarter" idx="75"/>
          </p:nvPr>
        </p:nvSpPr>
        <p:spPr>
          <a:xfrm>
            <a:off x="14415518" y="1822467"/>
            <a:ext cx="558765" cy="620662"/>
          </a:xfrm>
          <a:custGeom>
            <a:avLst/>
            <a:gdLst/>
            <a:ahLst/>
            <a:cxnLst/>
            <a:rect l="l" t="t" r="r" b="b"/>
            <a:pathLst>
              <a:path w="1171946" h="1301563">
                <a:moveTo>
                  <a:pt x="654381" y="0"/>
                </a:moveTo>
                <a:cubicBezTo>
                  <a:pt x="835004" y="0"/>
                  <a:pt x="991923" y="59408"/>
                  <a:pt x="1125140" y="178223"/>
                </a:cubicBezTo>
                <a:lnTo>
                  <a:pt x="979322" y="388849"/>
                </a:lnTo>
                <a:cubicBezTo>
                  <a:pt x="922915" y="339643"/>
                  <a:pt x="871008" y="305738"/>
                  <a:pt x="823602" y="287136"/>
                </a:cubicBezTo>
                <a:cubicBezTo>
                  <a:pt x="776196" y="268534"/>
                  <a:pt x="724890" y="259233"/>
                  <a:pt x="669683" y="259233"/>
                </a:cubicBezTo>
                <a:cubicBezTo>
                  <a:pt x="562870" y="259233"/>
                  <a:pt x="472859" y="295537"/>
                  <a:pt x="399650" y="368146"/>
                </a:cubicBezTo>
                <a:cubicBezTo>
                  <a:pt x="326440" y="440755"/>
                  <a:pt x="289836" y="536467"/>
                  <a:pt x="289836" y="655282"/>
                </a:cubicBezTo>
                <a:cubicBezTo>
                  <a:pt x="289836" y="774097"/>
                  <a:pt x="324940" y="869209"/>
                  <a:pt x="395149" y="940618"/>
                </a:cubicBezTo>
                <a:cubicBezTo>
                  <a:pt x="465358" y="1012027"/>
                  <a:pt x="549068" y="1047731"/>
                  <a:pt x="646280" y="1047731"/>
                </a:cubicBezTo>
                <a:cubicBezTo>
                  <a:pt x="743492" y="1047731"/>
                  <a:pt x="824502" y="1029129"/>
                  <a:pt x="889311" y="991924"/>
                </a:cubicBezTo>
                <a:lnTo>
                  <a:pt x="889311" y="646281"/>
                </a:lnTo>
                <a:lnTo>
                  <a:pt x="1171946" y="646281"/>
                </a:lnTo>
                <a:lnTo>
                  <a:pt x="1171946" y="1092737"/>
                </a:lnTo>
                <a:cubicBezTo>
                  <a:pt x="1047130" y="1231954"/>
                  <a:pt x="874309" y="1301563"/>
                  <a:pt x="653481" y="1301563"/>
                </a:cubicBezTo>
                <a:cubicBezTo>
                  <a:pt x="468658" y="1301563"/>
                  <a:pt x="313539" y="1240355"/>
                  <a:pt x="188123" y="1117940"/>
                </a:cubicBezTo>
                <a:cubicBezTo>
                  <a:pt x="62707" y="995525"/>
                  <a:pt x="0" y="841005"/>
                  <a:pt x="0" y="654382"/>
                </a:cubicBezTo>
                <a:cubicBezTo>
                  <a:pt x="0" y="467759"/>
                  <a:pt x="63908" y="312039"/>
                  <a:pt x="191724" y="187224"/>
                </a:cubicBezTo>
                <a:cubicBezTo>
                  <a:pt x="319540" y="62408"/>
                  <a:pt x="473759" y="0"/>
                  <a:pt x="654381"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79" name="Рисунок 178"/>
          <p:cNvSpPr>
            <a:spLocks noGrp="1"/>
          </p:cNvSpPr>
          <p:nvPr>
            <p:ph type="pic" sz="quarter" idx="76"/>
          </p:nvPr>
        </p:nvSpPr>
        <p:spPr>
          <a:xfrm>
            <a:off x="2733797" y="3192245"/>
            <a:ext cx="506414" cy="600061"/>
          </a:xfrm>
          <a:custGeom>
            <a:avLst/>
            <a:gdLst/>
            <a:ahLst/>
            <a:cxnLst/>
            <a:rect l="l" t="t" r="r" b="b"/>
            <a:pathLst>
              <a:path w="1062133" h="1258357">
                <a:moveTo>
                  <a:pt x="0" y="0"/>
                </a:moveTo>
                <a:lnTo>
                  <a:pt x="280835" y="0"/>
                </a:lnTo>
                <a:lnTo>
                  <a:pt x="280835" y="525666"/>
                </a:lnTo>
                <a:lnTo>
                  <a:pt x="781298" y="525666"/>
                </a:lnTo>
                <a:lnTo>
                  <a:pt x="781298" y="0"/>
                </a:lnTo>
                <a:lnTo>
                  <a:pt x="1062133" y="0"/>
                </a:lnTo>
                <a:lnTo>
                  <a:pt x="1062133" y="1258357"/>
                </a:lnTo>
                <a:lnTo>
                  <a:pt x="781298" y="1258357"/>
                </a:lnTo>
                <a:lnTo>
                  <a:pt x="781298" y="763295"/>
                </a:lnTo>
                <a:lnTo>
                  <a:pt x="280835" y="763295"/>
                </a:lnTo>
                <a:lnTo>
                  <a:pt x="280835" y="1258357"/>
                </a:ln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80" name="Рисунок 179"/>
          <p:cNvSpPr>
            <a:spLocks noGrp="1"/>
          </p:cNvSpPr>
          <p:nvPr>
            <p:ph type="pic" sz="quarter" idx="77"/>
          </p:nvPr>
        </p:nvSpPr>
        <p:spPr>
          <a:xfrm>
            <a:off x="4828167" y="3192245"/>
            <a:ext cx="133898" cy="600060"/>
          </a:xfrm>
          <a:custGeom>
            <a:avLst/>
            <a:gdLst/>
            <a:ahLst/>
            <a:cxnLst/>
            <a:rect l="l" t="t" r="r" b="b"/>
            <a:pathLst>
              <a:path w="280835" h="1258357">
                <a:moveTo>
                  <a:pt x="0" y="0"/>
                </a:moveTo>
                <a:lnTo>
                  <a:pt x="280835" y="0"/>
                </a:lnTo>
                <a:lnTo>
                  <a:pt x="280835" y="1258357"/>
                </a:ln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81" name="Рисунок 180"/>
          <p:cNvSpPr>
            <a:spLocks noGrp="1"/>
          </p:cNvSpPr>
          <p:nvPr>
            <p:ph type="pic" sz="quarter" idx="78"/>
          </p:nvPr>
        </p:nvSpPr>
        <p:spPr>
          <a:xfrm>
            <a:off x="6236510" y="3187094"/>
            <a:ext cx="386244" cy="605211"/>
          </a:xfrm>
          <a:custGeom>
            <a:avLst/>
            <a:gdLst/>
            <a:ahLst/>
            <a:cxnLst/>
            <a:rect l="l" t="t" r="r" b="b"/>
            <a:pathLst>
              <a:path w="810101" h="1269159">
                <a:moveTo>
                  <a:pt x="154819" y="0"/>
                </a:moveTo>
                <a:lnTo>
                  <a:pt x="810101" y="0"/>
                </a:lnTo>
                <a:lnTo>
                  <a:pt x="810101" y="820903"/>
                </a:lnTo>
                <a:cubicBezTo>
                  <a:pt x="810101" y="970921"/>
                  <a:pt x="771396" y="1083135"/>
                  <a:pt x="693986" y="1157545"/>
                </a:cubicBezTo>
                <a:cubicBezTo>
                  <a:pt x="616577" y="1231954"/>
                  <a:pt x="517264" y="1269159"/>
                  <a:pt x="396049" y="1269159"/>
                </a:cubicBezTo>
                <a:cubicBezTo>
                  <a:pt x="244830" y="1269159"/>
                  <a:pt x="112814" y="1210951"/>
                  <a:pt x="0" y="1094537"/>
                </a:cubicBezTo>
                <a:lnTo>
                  <a:pt x="145818" y="892911"/>
                </a:lnTo>
                <a:cubicBezTo>
                  <a:pt x="221427" y="974522"/>
                  <a:pt x="300637" y="1015327"/>
                  <a:pt x="383447" y="1015327"/>
                </a:cubicBezTo>
                <a:cubicBezTo>
                  <a:pt x="423052" y="1015327"/>
                  <a:pt x="456957" y="1000025"/>
                  <a:pt x="485160" y="969421"/>
                </a:cubicBezTo>
                <a:cubicBezTo>
                  <a:pt x="513364" y="938817"/>
                  <a:pt x="527465" y="892911"/>
                  <a:pt x="527465" y="831704"/>
                </a:cubicBezTo>
                <a:lnTo>
                  <a:pt x="527465" y="241230"/>
                </a:lnTo>
                <a:lnTo>
                  <a:pt x="154819" y="241230"/>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82" name="Рисунок 181"/>
          <p:cNvSpPr>
            <a:spLocks noGrp="1"/>
          </p:cNvSpPr>
          <p:nvPr>
            <p:ph type="pic" sz="quarter" idx="79"/>
          </p:nvPr>
        </p:nvSpPr>
        <p:spPr>
          <a:xfrm>
            <a:off x="7929877" y="3192245"/>
            <a:ext cx="526154" cy="600061"/>
          </a:xfrm>
          <a:custGeom>
            <a:avLst/>
            <a:gdLst/>
            <a:ahLst/>
            <a:cxnLst/>
            <a:rect l="l" t="t" r="r" b="b"/>
            <a:pathLst>
              <a:path w="1103538" h="1258357">
                <a:moveTo>
                  <a:pt x="0" y="0"/>
                </a:moveTo>
                <a:lnTo>
                  <a:pt x="280835" y="0"/>
                </a:lnTo>
                <a:lnTo>
                  <a:pt x="280835" y="516665"/>
                </a:lnTo>
                <a:lnTo>
                  <a:pt x="756095" y="0"/>
                </a:lnTo>
                <a:lnTo>
                  <a:pt x="1103538" y="0"/>
                </a:lnTo>
                <a:lnTo>
                  <a:pt x="603075" y="556269"/>
                </a:lnTo>
                <a:cubicBezTo>
                  <a:pt x="646281" y="616277"/>
                  <a:pt x="726091" y="728191"/>
                  <a:pt x="842505" y="892011"/>
                </a:cubicBezTo>
                <a:cubicBezTo>
                  <a:pt x="958920" y="1055832"/>
                  <a:pt x="1045931" y="1177947"/>
                  <a:pt x="1103538" y="1258357"/>
                </a:cubicBezTo>
                <a:lnTo>
                  <a:pt x="775897" y="1258357"/>
                </a:lnTo>
                <a:lnTo>
                  <a:pt x="406851" y="761495"/>
                </a:lnTo>
                <a:lnTo>
                  <a:pt x="280835" y="901913"/>
                </a:lnTo>
                <a:lnTo>
                  <a:pt x="280835" y="1258357"/>
                </a:ln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83" name="Рисунок 182"/>
          <p:cNvSpPr>
            <a:spLocks noGrp="1"/>
          </p:cNvSpPr>
          <p:nvPr>
            <p:ph type="pic" sz="quarter" idx="80"/>
          </p:nvPr>
        </p:nvSpPr>
        <p:spPr>
          <a:xfrm>
            <a:off x="10054641" y="3194239"/>
            <a:ext cx="389679" cy="600060"/>
          </a:xfrm>
          <a:custGeom>
            <a:avLst/>
            <a:gdLst/>
            <a:ahLst/>
            <a:cxnLst/>
            <a:rect l="l" t="t" r="r" b="b"/>
            <a:pathLst>
              <a:path w="817302" h="1258357">
                <a:moveTo>
                  <a:pt x="0" y="0"/>
                </a:moveTo>
                <a:lnTo>
                  <a:pt x="280835" y="0"/>
                </a:lnTo>
                <a:lnTo>
                  <a:pt x="280835" y="1008126"/>
                </a:lnTo>
                <a:lnTo>
                  <a:pt x="817302" y="1008126"/>
                </a:lnTo>
                <a:lnTo>
                  <a:pt x="817302" y="1258357"/>
                </a:ln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84" name="Рисунок 183"/>
          <p:cNvSpPr>
            <a:spLocks noGrp="1"/>
          </p:cNvSpPr>
          <p:nvPr>
            <p:ph type="pic" sz="quarter" idx="81"/>
          </p:nvPr>
        </p:nvSpPr>
        <p:spPr>
          <a:xfrm>
            <a:off x="11718525" y="3194256"/>
            <a:ext cx="671208" cy="600061"/>
          </a:xfrm>
          <a:custGeom>
            <a:avLst/>
            <a:gdLst/>
            <a:ahLst/>
            <a:cxnLst/>
            <a:rect l="l" t="t" r="r" b="b"/>
            <a:pathLst>
              <a:path w="1407776" h="1258357">
                <a:moveTo>
                  <a:pt x="0" y="0"/>
                </a:moveTo>
                <a:lnTo>
                  <a:pt x="379848" y="0"/>
                </a:lnTo>
                <a:lnTo>
                  <a:pt x="703888" y="691286"/>
                </a:lnTo>
                <a:lnTo>
                  <a:pt x="1029729" y="0"/>
                </a:lnTo>
                <a:lnTo>
                  <a:pt x="1407776" y="0"/>
                </a:lnTo>
                <a:lnTo>
                  <a:pt x="1407776" y="1258357"/>
                </a:lnTo>
                <a:lnTo>
                  <a:pt x="1126941" y="1258357"/>
                </a:lnTo>
                <a:lnTo>
                  <a:pt x="1126941" y="466258"/>
                </a:lnTo>
                <a:lnTo>
                  <a:pt x="786698" y="1153944"/>
                </a:lnTo>
                <a:lnTo>
                  <a:pt x="619277" y="1153944"/>
                </a:lnTo>
                <a:lnTo>
                  <a:pt x="280835" y="466258"/>
                </a:lnTo>
                <a:lnTo>
                  <a:pt x="280835" y="1258357"/>
                </a:ln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85" name="Рисунок 184"/>
          <p:cNvSpPr>
            <a:spLocks noGrp="1"/>
          </p:cNvSpPr>
          <p:nvPr>
            <p:ph type="pic" sz="quarter" idx="82"/>
          </p:nvPr>
        </p:nvSpPr>
        <p:spPr>
          <a:xfrm>
            <a:off x="14227429" y="3186922"/>
            <a:ext cx="553619" cy="600061"/>
          </a:xfrm>
          <a:custGeom>
            <a:avLst/>
            <a:gdLst/>
            <a:ahLst/>
            <a:cxnLst/>
            <a:rect l="l" t="t" r="r" b="b"/>
            <a:pathLst>
              <a:path w="1161145" h="1258357">
                <a:moveTo>
                  <a:pt x="0" y="0"/>
                </a:moveTo>
                <a:lnTo>
                  <a:pt x="262833" y="0"/>
                </a:lnTo>
                <a:lnTo>
                  <a:pt x="880310" y="810101"/>
                </a:lnTo>
                <a:lnTo>
                  <a:pt x="880310" y="0"/>
                </a:lnTo>
                <a:lnTo>
                  <a:pt x="1161145" y="0"/>
                </a:lnTo>
                <a:lnTo>
                  <a:pt x="1161145" y="1258357"/>
                </a:lnTo>
                <a:lnTo>
                  <a:pt x="880310" y="1258357"/>
                </a:lnTo>
                <a:lnTo>
                  <a:pt x="280835" y="469859"/>
                </a:lnTo>
                <a:lnTo>
                  <a:pt x="280835" y="1258357"/>
                </a:ln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86" name="Рисунок 185"/>
          <p:cNvSpPr>
            <a:spLocks noGrp="1"/>
          </p:cNvSpPr>
          <p:nvPr>
            <p:ph type="pic" sz="quarter" idx="83"/>
          </p:nvPr>
        </p:nvSpPr>
        <p:spPr>
          <a:xfrm>
            <a:off x="2698407" y="4543498"/>
            <a:ext cx="630009" cy="619806"/>
          </a:xfrm>
          <a:custGeom>
            <a:avLst/>
            <a:gdLst/>
            <a:ahLst/>
            <a:cxnLst/>
            <a:rect l="l" t="t" r="r" b="b"/>
            <a:pathLst>
              <a:path w="1321365" h="1299763">
                <a:moveTo>
                  <a:pt x="661582" y="244831"/>
                </a:moveTo>
                <a:cubicBezTo>
                  <a:pt x="556569" y="244831"/>
                  <a:pt x="468058" y="284436"/>
                  <a:pt x="396049" y="363646"/>
                </a:cubicBezTo>
                <a:cubicBezTo>
                  <a:pt x="324040" y="442856"/>
                  <a:pt x="288036" y="538568"/>
                  <a:pt x="288036" y="650782"/>
                </a:cubicBezTo>
                <a:cubicBezTo>
                  <a:pt x="288036" y="762996"/>
                  <a:pt x="324040" y="858408"/>
                  <a:pt x="396049" y="937017"/>
                </a:cubicBezTo>
                <a:cubicBezTo>
                  <a:pt x="468058" y="1015627"/>
                  <a:pt x="556569" y="1054932"/>
                  <a:pt x="661582" y="1054932"/>
                </a:cubicBezTo>
                <a:cubicBezTo>
                  <a:pt x="766595" y="1054932"/>
                  <a:pt x="855106" y="1015627"/>
                  <a:pt x="927115" y="937017"/>
                </a:cubicBezTo>
                <a:cubicBezTo>
                  <a:pt x="999124" y="858408"/>
                  <a:pt x="1035129" y="762996"/>
                  <a:pt x="1035129" y="650782"/>
                </a:cubicBezTo>
                <a:cubicBezTo>
                  <a:pt x="1035129" y="538568"/>
                  <a:pt x="999124" y="442856"/>
                  <a:pt x="927115" y="363646"/>
                </a:cubicBezTo>
                <a:cubicBezTo>
                  <a:pt x="855106" y="284436"/>
                  <a:pt x="766595" y="244831"/>
                  <a:pt x="661582" y="244831"/>
                </a:cubicBezTo>
                <a:close/>
                <a:moveTo>
                  <a:pt x="660682" y="0"/>
                </a:moveTo>
                <a:cubicBezTo>
                  <a:pt x="846705" y="0"/>
                  <a:pt x="1003325" y="62108"/>
                  <a:pt x="1130541" y="186324"/>
                </a:cubicBezTo>
                <a:cubicBezTo>
                  <a:pt x="1257757" y="310539"/>
                  <a:pt x="1321365" y="465058"/>
                  <a:pt x="1321365" y="649882"/>
                </a:cubicBezTo>
                <a:cubicBezTo>
                  <a:pt x="1321365" y="834705"/>
                  <a:pt x="1257757" y="989224"/>
                  <a:pt x="1130541" y="1113439"/>
                </a:cubicBezTo>
                <a:cubicBezTo>
                  <a:pt x="1003325" y="1237655"/>
                  <a:pt x="846705" y="1299763"/>
                  <a:pt x="660682" y="1299763"/>
                </a:cubicBezTo>
                <a:cubicBezTo>
                  <a:pt x="474659" y="1299763"/>
                  <a:pt x="318039" y="1237655"/>
                  <a:pt x="190823" y="1113439"/>
                </a:cubicBezTo>
                <a:cubicBezTo>
                  <a:pt x="63608" y="989224"/>
                  <a:pt x="0" y="834705"/>
                  <a:pt x="0" y="649882"/>
                </a:cubicBezTo>
                <a:cubicBezTo>
                  <a:pt x="0" y="465058"/>
                  <a:pt x="63608" y="310539"/>
                  <a:pt x="190823" y="186324"/>
                </a:cubicBezTo>
                <a:cubicBezTo>
                  <a:pt x="318039" y="62108"/>
                  <a:pt x="474659" y="0"/>
                  <a:pt x="660682"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87" name="Рисунок 186"/>
          <p:cNvSpPr>
            <a:spLocks noGrp="1"/>
          </p:cNvSpPr>
          <p:nvPr>
            <p:ph type="pic" sz="quarter" idx="84"/>
          </p:nvPr>
        </p:nvSpPr>
        <p:spPr>
          <a:xfrm>
            <a:off x="4890824" y="4550974"/>
            <a:ext cx="476369" cy="600061"/>
          </a:xfrm>
          <a:custGeom>
            <a:avLst/>
            <a:gdLst/>
            <a:ahLst/>
            <a:cxnLst/>
            <a:rect l="l" t="t" r="r" b="b"/>
            <a:pathLst>
              <a:path w="999124" h="1258357">
                <a:moveTo>
                  <a:pt x="280835" y="241230"/>
                </a:moveTo>
                <a:lnTo>
                  <a:pt x="280835" y="664283"/>
                </a:lnTo>
                <a:lnTo>
                  <a:pt x="469858" y="664283"/>
                </a:lnTo>
                <a:cubicBezTo>
                  <a:pt x="563470" y="664283"/>
                  <a:pt x="627078" y="645381"/>
                  <a:pt x="660682" y="607576"/>
                </a:cubicBezTo>
                <a:cubicBezTo>
                  <a:pt x="694286" y="569771"/>
                  <a:pt x="711088" y="514564"/>
                  <a:pt x="711088" y="441955"/>
                </a:cubicBezTo>
                <a:cubicBezTo>
                  <a:pt x="711088" y="369346"/>
                  <a:pt x="689186" y="317740"/>
                  <a:pt x="645380" y="287136"/>
                </a:cubicBezTo>
                <a:cubicBezTo>
                  <a:pt x="601575" y="256532"/>
                  <a:pt x="533466" y="241230"/>
                  <a:pt x="441055" y="241230"/>
                </a:cubicBezTo>
                <a:close/>
                <a:moveTo>
                  <a:pt x="0" y="0"/>
                </a:moveTo>
                <a:lnTo>
                  <a:pt x="444655" y="0"/>
                </a:lnTo>
                <a:cubicBezTo>
                  <a:pt x="637879" y="0"/>
                  <a:pt x="778597" y="37504"/>
                  <a:pt x="866808" y="112514"/>
                </a:cubicBezTo>
                <a:cubicBezTo>
                  <a:pt x="955019" y="187523"/>
                  <a:pt x="999124" y="302738"/>
                  <a:pt x="999124" y="458157"/>
                </a:cubicBezTo>
                <a:cubicBezTo>
                  <a:pt x="999124" y="613577"/>
                  <a:pt x="953819" y="727291"/>
                  <a:pt x="863207" y="799300"/>
                </a:cubicBezTo>
                <a:cubicBezTo>
                  <a:pt x="772596" y="871309"/>
                  <a:pt x="634279" y="907313"/>
                  <a:pt x="448256" y="907313"/>
                </a:cubicBezTo>
                <a:lnTo>
                  <a:pt x="280835" y="907313"/>
                </a:lnTo>
                <a:lnTo>
                  <a:pt x="280835" y="1258357"/>
                </a:ln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88" name="Рисунок 187"/>
          <p:cNvSpPr>
            <a:spLocks noGrp="1"/>
          </p:cNvSpPr>
          <p:nvPr>
            <p:ph type="pic" sz="quarter" idx="85"/>
          </p:nvPr>
        </p:nvSpPr>
        <p:spPr>
          <a:xfrm>
            <a:off x="6827594" y="4547402"/>
            <a:ext cx="677217" cy="727971"/>
          </a:xfrm>
          <a:custGeom>
            <a:avLst/>
            <a:gdLst/>
            <a:ahLst/>
            <a:cxnLst/>
            <a:rect l="l" t="t" r="r" b="b"/>
            <a:pathLst>
              <a:path w="1420377" h="1526591">
                <a:moveTo>
                  <a:pt x="661582" y="244831"/>
                </a:moveTo>
                <a:cubicBezTo>
                  <a:pt x="556569" y="244831"/>
                  <a:pt x="468058" y="284436"/>
                  <a:pt x="396049" y="363646"/>
                </a:cubicBezTo>
                <a:cubicBezTo>
                  <a:pt x="324040" y="442856"/>
                  <a:pt x="288036" y="538568"/>
                  <a:pt x="288036" y="650782"/>
                </a:cubicBezTo>
                <a:cubicBezTo>
                  <a:pt x="288036" y="762996"/>
                  <a:pt x="324040" y="858408"/>
                  <a:pt x="396049" y="937017"/>
                </a:cubicBezTo>
                <a:cubicBezTo>
                  <a:pt x="468058" y="1015627"/>
                  <a:pt x="556569" y="1054932"/>
                  <a:pt x="661582" y="1054932"/>
                </a:cubicBezTo>
                <a:cubicBezTo>
                  <a:pt x="766595" y="1054932"/>
                  <a:pt x="855106" y="1015627"/>
                  <a:pt x="927115" y="937017"/>
                </a:cubicBezTo>
                <a:cubicBezTo>
                  <a:pt x="999124" y="858408"/>
                  <a:pt x="1035129" y="762996"/>
                  <a:pt x="1035129" y="650782"/>
                </a:cubicBezTo>
                <a:cubicBezTo>
                  <a:pt x="1035129" y="538568"/>
                  <a:pt x="999124" y="442856"/>
                  <a:pt x="927115" y="363646"/>
                </a:cubicBezTo>
                <a:cubicBezTo>
                  <a:pt x="855106" y="284436"/>
                  <a:pt x="766595" y="244831"/>
                  <a:pt x="661582" y="244831"/>
                </a:cubicBezTo>
                <a:close/>
                <a:moveTo>
                  <a:pt x="660682" y="0"/>
                </a:moveTo>
                <a:cubicBezTo>
                  <a:pt x="846705" y="0"/>
                  <a:pt x="1003325" y="62108"/>
                  <a:pt x="1130541" y="186324"/>
                </a:cubicBezTo>
                <a:cubicBezTo>
                  <a:pt x="1257757" y="310539"/>
                  <a:pt x="1321365" y="465058"/>
                  <a:pt x="1321365" y="649882"/>
                </a:cubicBezTo>
                <a:cubicBezTo>
                  <a:pt x="1321365" y="780698"/>
                  <a:pt x="1288061" y="898313"/>
                  <a:pt x="1221452" y="1002726"/>
                </a:cubicBezTo>
                <a:cubicBezTo>
                  <a:pt x="1154844" y="1107139"/>
                  <a:pt x="1065133" y="1185148"/>
                  <a:pt x="952319" y="1236755"/>
                </a:cubicBezTo>
                <a:cubicBezTo>
                  <a:pt x="963120" y="1254757"/>
                  <a:pt x="980222" y="1270059"/>
                  <a:pt x="1003625" y="1282661"/>
                </a:cubicBezTo>
                <a:cubicBezTo>
                  <a:pt x="1027028" y="1295262"/>
                  <a:pt x="1051331" y="1301563"/>
                  <a:pt x="1076534" y="1301563"/>
                </a:cubicBezTo>
                <a:cubicBezTo>
                  <a:pt x="1101737" y="1301563"/>
                  <a:pt x="1126340" y="1297662"/>
                  <a:pt x="1150343" y="1289861"/>
                </a:cubicBezTo>
                <a:cubicBezTo>
                  <a:pt x="1174346" y="1282061"/>
                  <a:pt x="1193549" y="1272759"/>
                  <a:pt x="1207951" y="1261958"/>
                </a:cubicBezTo>
                <a:cubicBezTo>
                  <a:pt x="1239154" y="1236755"/>
                  <a:pt x="1261357" y="1212152"/>
                  <a:pt x="1274559" y="1188149"/>
                </a:cubicBezTo>
                <a:lnTo>
                  <a:pt x="1420377" y="1362771"/>
                </a:lnTo>
                <a:cubicBezTo>
                  <a:pt x="1317164" y="1471984"/>
                  <a:pt x="1188148" y="1526591"/>
                  <a:pt x="1033329" y="1526591"/>
                </a:cubicBezTo>
                <a:cubicBezTo>
                  <a:pt x="961320" y="1526591"/>
                  <a:pt x="890511" y="1506789"/>
                  <a:pt x="820902" y="1467184"/>
                </a:cubicBezTo>
                <a:cubicBezTo>
                  <a:pt x="751293" y="1427579"/>
                  <a:pt x="697887" y="1371772"/>
                  <a:pt x="660682" y="1299763"/>
                </a:cubicBezTo>
                <a:cubicBezTo>
                  <a:pt x="474659" y="1299763"/>
                  <a:pt x="318039" y="1237655"/>
                  <a:pt x="190823" y="1113439"/>
                </a:cubicBezTo>
                <a:cubicBezTo>
                  <a:pt x="63608" y="989224"/>
                  <a:pt x="0" y="834705"/>
                  <a:pt x="0" y="649882"/>
                </a:cubicBezTo>
                <a:cubicBezTo>
                  <a:pt x="0" y="465058"/>
                  <a:pt x="63608" y="310539"/>
                  <a:pt x="190823" y="186324"/>
                </a:cubicBezTo>
                <a:cubicBezTo>
                  <a:pt x="318039" y="62108"/>
                  <a:pt x="474659" y="0"/>
                  <a:pt x="660682"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89" name="Рисунок 188"/>
          <p:cNvSpPr>
            <a:spLocks noGrp="1"/>
          </p:cNvSpPr>
          <p:nvPr>
            <p:ph type="pic" sz="quarter" idx="86"/>
          </p:nvPr>
        </p:nvSpPr>
        <p:spPr>
          <a:xfrm>
            <a:off x="8980047" y="4550653"/>
            <a:ext cx="524436" cy="600061"/>
          </a:xfrm>
          <a:custGeom>
            <a:avLst/>
            <a:gdLst/>
            <a:ahLst/>
            <a:cxnLst/>
            <a:rect l="l" t="t" r="r" b="b"/>
            <a:pathLst>
              <a:path w="1099938" h="1258357">
                <a:moveTo>
                  <a:pt x="280835" y="241230"/>
                </a:moveTo>
                <a:lnTo>
                  <a:pt x="280835" y="613877"/>
                </a:lnTo>
                <a:lnTo>
                  <a:pt x="486061" y="613877"/>
                </a:lnTo>
                <a:cubicBezTo>
                  <a:pt x="582073" y="613877"/>
                  <a:pt x="647481" y="598275"/>
                  <a:pt x="682285" y="567071"/>
                </a:cubicBezTo>
                <a:cubicBezTo>
                  <a:pt x="717090" y="535867"/>
                  <a:pt x="734492" y="486361"/>
                  <a:pt x="734492" y="418552"/>
                </a:cubicBezTo>
                <a:cubicBezTo>
                  <a:pt x="734492" y="350744"/>
                  <a:pt x="716490" y="304238"/>
                  <a:pt x="680485" y="279035"/>
                </a:cubicBezTo>
                <a:cubicBezTo>
                  <a:pt x="644481" y="253832"/>
                  <a:pt x="581473" y="241230"/>
                  <a:pt x="491461" y="241230"/>
                </a:cubicBezTo>
                <a:close/>
                <a:moveTo>
                  <a:pt x="0" y="0"/>
                </a:moveTo>
                <a:lnTo>
                  <a:pt x="477060" y="0"/>
                </a:lnTo>
                <a:cubicBezTo>
                  <a:pt x="672684" y="0"/>
                  <a:pt x="812202" y="33004"/>
                  <a:pt x="895612" y="99012"/>
                </a:cubicBezTo>
                <a:cubicBezTo>
                  <a:pt x="979022" y="165021"/>
                  <a:pt x="1020728" y="271234"/>
                  <a:pt x="1020728" y="417652"/>
                </a:cubicBezTo>
                <a:cubicBezTo>
                  <a:pt x="1020728" y="619277"/>
                  <a:pt x="940918" y="749494"/>
                  <a:pt x="781298" y="808301"/>
                </a:cubicBezTo>
                <a:lnTo>
                  <a:pt x="1099938" y="1258357"/>
                </a:lnTo>
                <a:lnTo>
                  <a:pt x="754294" y="1258357"/>
                </a:lnTo>
                <a:lnTo>
                  <a:pt x="475259" y="856907"/>
                </a:lnTo>
                <a:lnTo>
                  <a:pt x="280835" y="856907"/>
                </a:lnTo>
                <a:lnTo>
                  <a:pt x="280835" y="1258357"/>
                </a:lnTo>
                <a:lnTo>
                  <a:pt x="0"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90" name="Рисунок 189"/>
          <p:cNvSpPr>
            <a:spLocks noGrp="1"/>
          </p:cNvSpPr>
          <p:nvPr>
            <p:ph type="pic" sz="quarter" idx="87"/>
          </p:nvPr>
        </p:nvSpPr>
        <p:spPr>
          <a:xfrm>
            <a:off x="10763015" y="4542639"/>
            <a:ext cx="476372" cy="620665"/>
          </a:xfrm>
          <a:custGeom>
            <a:avLst/>
            <a:gdLst/>
            <a:ahLst/>
            <a:cxnLst/>
            <a:rect l="l" t="t" r="r" b="b"/>
            <a:pathLst>
              <a:path w="999125" h="1301563">
                <a:moveTo>
                  <a:pt x="504063" y="0"/>
                </a:moveTo>
                <a:cubicBezTo>
                  <a:pt x="588073" y="0"/>
                  <a:pt x="672084" y="14402"/>
                  <a:pt x="756094" y="43206"/>
                </a:cubicBezTo>
                <a:cubicBezTo>
                  <a:pt x="840105" y="72009"/>
                  <a:pt x="913314" y="112814"/>
                  <a:pt x="975722" y="165621"/>
                </a:cubicBezTo>
                <a:lnTo>
                  <a:pt x="833504" y="370847"/>
                </a:lnTo>
                <a:cubicBezTo>
                  <a:pt x="724290" y="288036"/>
                  <a:pt x="611476" y="246631"/>
                  <a:pt x="495062" y="246631"/>
                </a:cubicBezTo>
                <a:cubicBezTo>
                  <a:pt x="448256" y="246631"/>
                  <a:pt x="411351" y="257733"/>
                  <a:pt x="384348" y="279935"/>
                </a:cubicBezTo>
                <a:cubicBezTo>
                  <a:pt x="357345" y="302138"/>
                  <a:pt x="343843" y="331542"/>
                  <a:pt x="343843" y="368146"/>
                </a:cubicBezTo>
                <a:cubicBezTo>
                  <a:pt x="343843" y="404751"/>
                  <a:pt x="360345" y="433855"/>
                  <a:pt x="393349" y="455457"/>
                </a:cubicBezTo>
                <a:cubicBezTo>
                  <a:pt x="426353" y="477060"/>
                  <a:pt x="502563" y="502563"/>
                  <a:pt x="621978" y="531967"/>
                </a:cubicBezTo>
                <a:cubicBezTo>
                  <a:pt x="741392" y="561370"/>
                  <a:pt x="834104" y="605476"/>
                  <a:pt x="900112" y="664283"/>
                </a:cubicBezTo>
                <a:cubicBezTo>
                  <a:pt x="966121" y="723091"/>
                  <a:pt x="999125" y="808901"/>
                  <a:pt x="999125" y="921715"/>
                </a:cubicBezTo>
                <a:cubicBezTo>
                  <a:pt x="999125" y="1034530"/>
                  <a:pt x="956819" y="1126041"/>
                  <a:pt x="872209" y="1196250"/>
                </a:cubicBezTo>
                <a:cubicBezTo>
                  <a:pt x="787598" y="1266459"/>
                  <a:pt x="676284" y="1301563"/>
                  <a:pt x="538267" y="1301563"/>
                </a:cubicBezTo>
                <a:cubicBezTo>
                  <a:pt x="339042" y="1301563"/>
                  <a:pt x="159620" y="1227754"/>
                  <a:pt x="0" y="1080135"/>
                </a:cubicBezTo>
                <a:lnTo>
                  <a:pt x="167421" y="874910"/>
                </a:lnTo>
                <a:cubicBezTo>
                  <a:pt x="303038" y="993724"/>
                  <a:pt x="428453" y="1053132"/>
                  <a:pt x="543668" y="1053132"/>
                </a:cubicBezTo>
                <a:cubicBezTo>
                  <a:pt x="595274" y="1053132"/>
                  <a:pt x="635779" y="1042031"/>
                  <a:pt x="665183" y="1019828"/>
                </a:cubicBezTo>
                <a:cubicBezTo>
                  <a:pt x="694587" y="997625"/>
                  <a:pt x="709288" y="967621"/>
                  <a:pt x="709288" y="929817"/>
                </a:cubicBezTo>
                <a:cubicBezTo>
                  <a:pt x="709288" y="892012"/>
                  <a:pt x="693687" y="862008"/>
                  <a:pt x="662483" y="839805"/>
                </a:cubicBezTo>
                <a:cubicBezTo>
                  <a:pt x="631279" y="817603"/>
                  <a:pt x="569471" y="795100"/>
                  <a:pt x="477059" y="772297"/>
                </a:cubicBezTo>
                <a:cubicBezTo>
                  <a:pt x="330641" y="737493"/>
                  <a:pt x="223528" y="692187"/>
                  <a:pt x="155719" y="636380"/>
                </a:cubicBezTo>
                <a:cubicBezTo>
                  <a:pt x="87911" y="580573"/>
                  <a:pt x="54007" y="492962"/>
                  <a:pt x="54007" y="373547"/>
                </a:cubicBezTo>
                <a:cubicBezTo>
                  <a:pt x="54007" y="254132"/>
                  <a:pt x="96912" y="162021"/>
                  <a:pt x="182723" y="97212"/>
                </a:cubicBezTo>
                <a:cubicBezTo>
                  <a:pt x="268533" y="32404"/>
                  <a:pt x="375647" y="0"/>
                  <a:pt x="504063"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91" name="Рисунок 190"/>
          <p:cNvSpPr>
            <a:spLocks noGrp="1"/>
          </p:cNvSpPr>
          <p:nvPr>
            <p:ph type="pic" sz="quarter" idx="88"/>
          </p:nvPr>
        </p:nvSpPr>
        <p:spPr>
          <a:xfrm>
            <a:off x="12536333" y="4553717"/>
            <a:ext cx="473795" cy="600061"/>
          </a:xfrm>
          <a:custGeom>
            <a:avLst/>
            <a:gdLst/>
            <a:ahLst/>
            <a:cxnLst/>
            <a:rect l="l" t="t" r="r" b="b"/>
            <a:pathLst>
              <a:path w="993724" h="1258357">
                <a:moveTo>
                  <a:pt x="0" y="0"/>
                </a:moveTo>
                <a:lnTo>
                  <a:pt x="993724" y="0"/>
                </a:lnTo>
                <a:lnTo>
                  <a:pt x="993724" y="243030"/>
                </a:lnTo>
                <a:lnTo>
                  <a:pt x="637279" y="243030"/>
                </a:lnTo>
                <a:lnTo>
                  <a:pt x="637279" y="1258357"/>
                </a:lnTo>
                <a:lnTo>
                  <a:pt x="356444" y="1258357"/>
                </a:lnTo>
                <a:lnTo>
                  <a:pt x="356444" y="243030"/>
                </a:lnTo>
                <a:lnTo>
                  <a:pt x="0" y="243030"/>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92" name="Рисунок 191"/>
          <p:cNvSpPr>
            <a:spLocks noGrp="1"/>
          </p:cNvSpPr>
          <p:nvPr>
            <p:ph type="pic" sz="quarter" idx="89"/>
          </p:nvPr>
        </p:nvSpPr>
        <p:spPr>
          <a:xfrm>
            <a:off x="14392920" y="4557233"/>
            <a:ext cx="514137" cy="606071"/>
          </a:xfrm>
          <a:custGeom>
            <a:avLst/>
            <a:gdLst/>
            <a:ahLst/>
            <a:cxnLst/>
            <a:rect l="l" t="t" r="r" b="b"/>
            <a:pathLst>
              <a:path w="1078335" h="1270959">
                <a:moveTo>
                  <a:pt x="0" y="0"/>
                </a:moveTo>
                <a:lnTo>
                  <a:pt x="280835" y="0"/>
                </a:lnTo>
                <a:lnTo>
                  <a:pt x="280835" y="694887"/>
                </a:lnTo>
                <a:cubicBezTo>
                  <a:pt x="280835" y="795699"/>
                  <a:pt x="304238" y="875209"/>
                  <a:pt x="351044" y="933417"/>
                </a:cubicBezTo>
                <a:cubicBezTo>
                  <a:pt x="397850" y="991624"/>
                  <a:pt x="460858" y="1020728"/>
                  <a:pt x="540068" y="1020728"/>
                </a:cubicBezTo>
                <a:cubicBezTo>
                  <a:pt x="619278" y="1020728"/>
                  <a:pt x="681986" y="991624"/>
                  <a:pt x="728191" y="933417"/>
                </a:cubicBezTo>
                <a:cubicBezTo>
                  <a:pt x="774397" y="875209"/>
                  <a:pt x="797500" y="795699"/>
                  <a:pt x="797500" y="694887"/>
                </a:cubicBezTo>
                <a:lnTo>
                  <a:pt x="797500" y="0"/>
                </a:lnTo>
                <a:lnTo>
                  <a:pt x="1078335" y="0"/>
                </a:lnTo>
                <a:lnTo>
                  <a:pt x="1078335" y="703888"/>
                </a:lnTo>
                <a:cubicBezTo>
                  <a:pt x="1078335" y="886311"/>
                  <a:pt x="1027929" y="1026428"/>
                  <a:pt x="927116" y="1124240"/>
                </a:cubicBezTo>
                <a:cubicBezTo>
                  <a:pt x="826304" y="1222053"/>
                  <a:pt x="697287" y="1270959"/>
                  <a:pt x="540068" y="1270959"/>
                </a:cubicBezTo>
                <a:cubicBezTo>
                  <a:pt x="382848" y="1270959"/>
                  <a:pt x="253532" y="1221753"/>
                  <a:pt x="152119" y="1123340"/>
                </a:cubicBezTo>
                <a:cubicBezTo>
                  <a:pt x="50707" y="1024928"/>
                  <a:pt x="0" y="885111"/>
                  <a:pt x="0" y="703888"/>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93" name="Рисунок 192"/>
          <p:cNvSpPr>
            <a:spLocks noGrp="1"/>
          </p:cNvSpPr>
          <p:nvPr>
            <p:ph type="pic" sz="quarter" idx="90"/>
          </p:nvPr>
        </p:nvSpPr>
        <p:spPr>
          <a:xfrm>
            <a:off x="2662238" y="5897918"/>
            <a:ext cx="595677" cy="600061"/>
          </a:xfrm>
          <a:custGeom>
            <a:avLst/>
            <a:gdLst/>
            <a:ahLst/>
            <a:cxnLst/>
            <a:rect l="l" t="t" r="r" b="b"/>
            <a:pathLst>
              <a:path w="1249356" h="1258357">
                <a:moveTo>
                  <a:pt x="0" y="0"/>
                </a:moveTo>
                <a:lnTo>
                  <a:pt x="304238" y="0"/>
                </a:lnTo>
                <a:lnTo>
                  <a:pt x="624678" y="801100"/>
                </a:lnTo>
                <a:lnTo>
                  <a:pt x="945118" y="0"/>
                </a:lnTo>
                <a:lnTo>
                  <a:pt x="1249356" y="0"/>
                </a:lnTo>
                <a:lnTo>
                  <a:pt x="743493" y="1258357"/>
                </a:lnTo>
                <a:lnTo>
                  <a:pt x="505863"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94" name="Рисунок 193"/>
          <p:cNvSpPr>
            <a:spLocks noGrp="1"/>
          </p:cNvSpPr>
          <p:nvPr>
            <p:ph type="pic" sz="quarter" idx="91"/>
          </p:nvPr>
        </p:nvSpPr>
        <p:spPr>
          <a:xfrm>
            <a:off x="4506915" y="5890487"/>
            <a:ext cx="879782" cy="600061"/>
          </a:xfrm>
          <a:custGeom>
            <a:avLst/>
            <a:gdLst/>
            <a:ahLst/>
            <a:cxnLst/>
            <a:rect l="l" t="t" r="r" b="b"/>
            <a:pathLst>
              <a:path w="1845230" h="1258357">
                <a:moveTo>
                  <a:pt x="0" y="0"/>
                </a:moveTo>
                <a:lnTo>
                  <a:pt x="304238" y="0"/>
                </a:lnTo>
                <a:lnTo>
                  <a:pt x="552669" y="723690"/>
                </a:lnTo>
                <a:lnTo>
                  <a:pt x="775897" y="0"/>
                </a:lnTo>
                <a:lnTo>
                  <a:pt x="1069333" y="0"/>
                </a:lnTo>
                <a:lnTo>
                  <a:pt x="1290761" y="723690"/>
                </a:lnTo>
                <a:lnTo>
                  <a:pt x="1540992" y="0"/>
                </a:lnTo>
                <a:lnTo>
                  <a:pt x="1845230" y="0"/>
                </a:lnTo>
                <a:lnTo>
                  <a:pt x="1405975" y="1258357"/>
                </a:lnTo>
                <a:lnTo>
                  <a:pt x="1197149" y="1258357"/>
                </a:lnTo>
                <a:lnTo>
                  <a:pt x="921715" y="383448"/>
                </a:lnTo>
                <a:lnTo>
                  <a:pt x="648081" y="1258357"/>
                </a:lnTo>
                <a:lnTo>
                  <a:pt x="439254" y="12583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95" name="Рисунок 194"/>
          <p:cNvSpPr>
            <a:spLocks noGrp="1"/>
          </p:cNvSpPr>
          <p:nvPr>
            <p:ph type="pic" sz="quarter" idx="92"/>
          </p:nvPr>
        </p:nvSpPr>
        <p:spPr>
          <a:xfrm>
            <a:off x="6941942" y="5894667"/>
            <a:ext cx="579369" cy="600061"/>
          </a:xfrm>
          <a:custGeom>
            <a:avLst/>
            <a:gdLst/>
            <a:ahLst/>
            <a:cxnLst/>
            <a:rect l="l" t="t" r="r" b="b"/>
            <a:pathLst>
              <a:path w="1215152" h="1258357">
                <a:moveTo>
                  <a:pt x="28804" y="0"/>
                </a:moveTo>
                <a:lnTo>
                  <a:pt x="365446" y="0"/>
                </a:lnTo>
                <a:lnTo>
                  <a:pt x="604876" y="372646"/>
                </a:lnTo>
                <a:lnTo>
                  <a:pt x="844305" y="0"/>
                </a:lnTo>
                <a:lnTo>
                  <a:pt x="1182748" y="0"/>
                </a:lnTo>
                <a:lnTo>
                  <a:pt x="790299" y="606676"/>
                </a:lnTo>
                <a:lnTo>
                  <a:pt x="1215152" y="1258357"/>
                </a:lnTo>
                <a:lnTo>
                  <a:pt x="873109" y="1258357"/>
                </a:lnTo>
                <a:lnTo>
                  <a:pt x="604876" y="844305"/>
                </a:lnTo>
                <a:lnTo>
                  <a:pt x="338442" y="1258357"/>
                </a:lnTo>
                <a:lnTo>
                  <a:pt x="0" y="1258357"/>
                </a:lnTo>
                <a:lnTo>
                  <a:pt x="423053" y="61387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96" name="Рисунок 195"/>
          <p:cNvSpPr>
            <a:spLocks noGrp="1"/>
          </p:cNvSpPr>
          <p:nvPr>
            <p:ph type="pic" sz="quarter" idx="93"/>
          </p:nvPr>
        </p:nvSpPr>
        <p:spPr>
          <a:xfrm>
            <a:off x="8782845" y="5894667"/>
            <a:ext cx="549327" cy="600061"/>
          </a:xfrm>
          <a:custGeom>
            <a:avLst/>
            <a:gdLst/>
            <a:ahLst/>
            <a:cxnLst/>
            <a:rect l="l" t="t" r="r" b="b"/>
            <a:pathLst>
              <a:path w="1152144" h="1258357">
                <a:moveTo>
                  <a:pt x="0" y="0"/>
                </a:moveTo>
                <a:lnTo>
                  <a:pt x="304238" y="0"/>
                </a:lnTo>
                <a:lnTo>
                  <a:pt x="576072" y="468058"/>
                </a:lnTo>
                <a:lnTo>
                  <a:pt x="847906" y="0"/>
                </a:lnTo>
                <a:lnTo>
                  <a:pt x="1152144" y="0"/>
                </a:lnTo>
                <a:lnTo>
                  <a:pt x="716490" y="761495"/>
                </a:lnTo>
                <a:lnTo>
                  <a:pt x="716490" y="1258357"/>
                </a:lnTo>
                <a:lnTo>
                  <a:pt x="435655" y="1258357"/>
                </a:lnTo>
                <a:lnTo>
                  <a:pt x="435655" y="761495"/>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197" name="Рисунок 196"/>
          <p:cNvSpPr>
            <a:spLocks noGrp="1"/>
          </p:cNvSpPr>
          <p:nvPr>
            <p:ph type="pic" sz="quarter" idx="94"/>
          </p:nvPr>
        </p:nvSpPr>
        <p:spPr>
          <a:xfrm>
            <a:off x="10549811" y="5894668"/>
            <a:ext cx="502121" cy="600060"/>
          </a:xfrm>
          <a:custGeom>
            <a:avLst/>
            <a:gdLst/>
            <a:ahLst/>
            <a:cxnLst/>
            <a:rect l="l" t="t" r="r" b="b"/>
            <a:pathLst>
              <a:path w="1053132" h="1258357">
                <a:moveTo>
                  <a:pt x="21603" y="0"/>
                </a:moveTo>
                <a:lnTo>
                  <a:pt x="1042330" y="0"/>
                </a:lnTo>
                <a:lnTo>
                  <a:pt x="1042330" y="194424"/>
                </a:lnTo>
                <a:lnTo>
                  <a:pt x="385248" y="1013527"/>
                </a:lnTo>
                <a:lnTo>
                  <a:pt x="1053132" y="1013527"/>
                </a:lnTo>
                <a:lnTo>
                  <a:pt x="1053132" y="1258357"/>
                </a:lnTo>
                <a:lnTo>
                  <a:pt x="0" y="1258357"/>
                </a:lnTo>
                <a:lnTo>
                  <a:pt x="0" y="1065733"/>
                </a:lnTo>
                <a:lnTo>
                  <a:pt x="658882" y="243030"/>
                </a:lnTo>
                <a:lnTo>
                  <a:pt x="21603" y="243030"/>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58" name="Рисунок 57"/>
          <p:cNvSpPr>
            <a:spLocks noGrp="1"/>
          </p:cNvSpPr>
          <p:nvPr>
            <p:ph type="pic" sz="quarter" idx="42"/>
          </p:nvPr>
        </p:nvSpPr>
        <p:spPr>
          <a:xfrm>
            <a:off x="13046846" y="8023390"/>
            <a:ext cx="312840" cy="116894"/>
          </a:xfrm>
          <a:custGeom>
            <a:avLst/>
            <a:gdLst/>
            <a:ahLst/>
            <a:cxnLst/>
            <a:rect l="l" t="t" r="r" b="b"/>
            <a:pathLst>
              <a:path w="640880" h="239430">
                <a:moveTo>
                  <a:pt x="0" y="0"/>
                </a:moveTo>
                <a:lnTo>
                  <a:pt x="640880" y="0"/>
                </a:lnTo>
                <a:lnTo>
                  <a:pt x="640880" y="239430"/>
                </a:lnTo>
                <a:lnTo>
                  <a:pt x="0" y="239430"/>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59" name="Рисунок 58"/>
          <p:cNvSpPr>
            <a:spLocks noGrp="1"/>
          </p:cNvSpPr>
          <p:nvPr>
            <p:ph type="pic" sz="quarter" idx="95"/>
          </p:nvPr>
        </p:nvSpPr>
        <p:spPr>
          <a:xfrm>
            <a:off x="2672461" y="7778493"/>
            <a:ext cx="248691" cy="614352"/>
          </a:xfrm>
          <a:custGeom>
            <a:avLst/>
            <a:gdLst/>
            <a:ahLst/>
            <a:cxnLst/>
            <a:rect l="l" t="t" r="r" b="b"/>
            <a:pathLst>
              <a:path w="509464" h="1258357">
                <a:moveTo>
                  <a:pt x="0" y="0"/>
                </a:moveTo>
                <a:lnTo>
                  <a:pt x="509464" y="0"/>
                </a:lnTo>
                <a:lnTo>
                  <a:pt x="509464" y="1258357"/>
                </a:lnTo>
                <a:lnTo>
                  <a:pt x="239430" y="1258357"/>
                </a:lnTo>
                <a:lnTo>
                  <a:pt x="239430" y="239430"/>
                </a:lnTo>
                <a:lnTo>
                  <a:pt x="0" y="239430"/>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60" name="Рисунок 59"/>
          <p:cNvSpPr>
            <a:spLocks noGrp="1"/>
          </p:cNvSpPr>
          <p:nvPr>
            <p:ph type="pic" sz="quarter" idx="96"/>
          </p:nvPr>
        </p:nvSpPr>
        <p:spPr>
          <a:xfrm>
            <a:off x="3599226" y="7764674"/>
            <a:ext cx="443778" cy="628415"/>
          </a:xfrm>
          <a:custGeom>
            <a:avLst/>
            <a:gdLst/>
            <a:ahLst/>
            <a:cxnLst/>
            <a:rect l="l" t="t" r="r" b="b"/>
            <a:pathLst>
              <a:path w="909113" h="1287161">
                <a:moveTo>
                  <a:pt x="461757" y="0"/>
                </a:moveTo>
                <a:cubicBezTo>
                  <a:pt x="570371" y="0"/>
                  <a:pt x="665783" y="34505"/>
                  <a:pt x="747993" y="103513"/>
                </a:cubicBezTo>
                <a:cubicBezTo>
                  <a:pt x="830203" y="172522"/>
                  <a:pt x="871308" y="266434"/>
                  <a:pt x="871308" y="385248"/>
                </a:cubicBezTo>
                <a:cubicBezTo>
                  <a:pt x="871308" y="450057"/>
                  <a:pt x="854806" y="512164"/>
                  <a:pt x="821802" y="571572"/>
                </a:cubicBezTo>
                <a:cubicBezTo>
                  <a:pt x="788798" y="630979"/>
                  <a:pt x="727891" y="706889"/>
                  <a:pt x="639079" y="799300"/>
                </a:cubicBezTo>
                <a:lnTo>
                  <a:pt x="412251" y="1035130"/>
                </a:lnTo>
                <a:lnTo>
                  <a:pt x="909113" y="1035130"/>
                </a:lnTo>
                <a:lnTo>
                  <a:pt x="909113" y="1287161"/>
                </a:lnTo>
                <a:lnTo>
                  <a:pt x="21602" y="1287161"/>
                </a:lnTo>
                <a:lnTo>
                  <a:pt x="21602" y="1078335"/>
                </a:lnTo>
                <a:lnTo>
                  <a:pt x="390648" y="700288"/>
                </a:lnTo>
                <a:cubicBezTo>
                  <a:pt x="465058" y="624678"/>
                  <a:pt x="518164" y="564371"/>
                  <a:pt x="549968" y="519365"/>
                </a:cubicBezTo>
                <a:cubicBezTo>
                  <a:pt x="581772" y="474360"/>
                  <a:pt x="597674" y="430854"/>
                  <a:pt x="597674" y="388849"/>
                </a:cubicBezTo>
                <a:cubicBezTo>
                  <a:pt x="597674" y="346844"/>
                  <a:pt x="583873" y="311739"/>
                  <a:pt x="556269" y="283536"/>
                </a:cubicBezTo>
                <a:cubicBezTo>
                  <a:pt x="528666" y="255332"/>
                  <a:pt x="493261" y="241230"/>
                  <a:pt x="450056" y="241230"/>
                </a:cubicBezTo>
                <a:cubicBezTo>
                  <a:pt x="370846" y="241230"/>
                  <a:pt x="295837" y="297638"/>
                  <a:pt x="225028" y="410452"/>
                </a:cubicBezTo>
                <a:lnTo>
                  <a:pt x="0" y="277235"/>
                </a:lnTo>
                <a:cubicBezTo>
                  <a:pt x="58807" y="186024"/>
                  <a:pt x="123315" y="117015"/>
                  <a:pt x="193524" y="70209"/>
                </a:cubicBezTo>
                <a:cubicBezTo>
                  <a:pt x="263733" y="23403"/>
                  <a:pt x="353144" y="0"/>
                  <a:pt x="461757"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61" name="Рисунок 60"/>
          <p:cNvSpPr>
            <a:spLocks noGrp="1"/>
          </p:cNvSpPr>
          <p:nvPr>
            <p:ph type="pic" sz="quarter" idx="97"/>
          </p:nvPr>
        </p:nvSpPr>
        <p:spPr>
          <a:xfrm>
            <a:off x="4661907" y="7783665"/>
            <a:ext cx="439383" cy="621384"/>
          </a:xfrm>
          <a:custGeom>
            <a:avLst/>
            <a:gdLst/>
            <a:ahLst/>
            <a:cxnLst/>
            <a:rect l="l" t="t" r="r" b="b"/>
            <a:pathLst>
              <a:path w="900113" h="1272759">
                <a:moveTo>
                  <a:pt x="70209" y="0"/>
                </a:moveTo>
                <a:lnTo>
                  <a:pt x="840705" y="0"/>
                </a:lnTo>
                <a:lnTo>
                  <a:pt x="840705" y="194424"/>
                </a:lnTo>
                <a:lnTo>
                  <a:pt x="583273" y="487861"/>
                </a:lnTo>
                <a:cubicBezTo>
                  <a:pt x="684086" y="504663"/>
                  <a:pt x="762096" y="546968"/>
                  <a:pt x="817302" y="614777"/>
                </a:cubicBezTo>
                <a:cubicBezTo>
                  <a:pt x="872509" y="682585"/>
                  <a:pt x="900113" y="760895"/>
                  <a:pt x="900113" y="849706"/>
                </a:cubicBezTo>
                <a:cubicBezTo>
                  <a:pt x="900113" y="981723"/>
                  <a:pt x="855407" y="1085236"/>
                  <a:pt x="765996" y="1160245"/>
                </a:cubicBezTo>
                <a:cubicBezTo>
                  <a:pt x="676585" y="1235254"/>
                  <a:pt x="562271" y="1272759"/>
                  <a:pt x="423053" y="1272759"/>
                </a:cubicBezTo>
                <a:cubicBezTo>
                  <a:pt x="283836" y="1272759"/>
                  <a:pt x="142818" y="1223553"/>
                  <a:pt x="0" y="1125140"/>
                </a:cubicBezTo>
                <a:lnTo>
                  <a:pt x="115215" y="901913"/>
                </a:lnTo>
                <a:cubicBezTo>
                  <a:pt x="234030" y="985923"/>
                  <a:pt x="340243" y="1027928"/>
                  <a:pt x="433855" y="1027928"/>
                </a:cubicBezTo>
                <a:cubicBezTo>
                  <a:pt x="490262" y="1027928"/>
                  <a:pt x="536767" y="1014127"/>
                  <a:pt x="573372" y="986523"/>
                </a:cubicBezTo>
                <a:cubicBezTo>
                  <a:pt x="609977" y="958920"/>
                  <a:pt x="628279" y="919015"/>
                  <a:pt x="628279" y="866808"/>
                </a:cubicBezTo>
                <a:cubicBezTo>
                  <a:pt x="628279" y="814602"/>
                  <a:pt x="607276" y="773196"/>
                  <a:pt x="565271" y="742593"/>
                </a:cubicBezTo>
                <a:cubicBezTo>
                  <a:pt x="523266" y="711989"/>
                  <a:pt x="465058" y="696687"/>
                  <a:pt x="390649" y="696687"/>
                </a:cubicBezTo>
                <a:cubicBezTo>
                  <a:pt x="351044" y="696687"/>
                  <a:pt x="295237" y="708088"/>
                  <a:pt x="223228" y="730891"/>
                </a:cubicBezTo>
                <a:lnTo>
                  <a:pt x="223228" y="523865"/>
                </a:lnTo>
                <a:lnTo>
                  <a:pt x="464458" y="239430"/>
                </a:lnTo>
                <a:lnTo>
                  <a:pt x="70209" y="239430"/>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62" name="Рисунок 61"/>
          <p:cNvSpPr>
            <a:spLocks noGrp="1"/>
          </p:cNvSpPr>
          <p:nvPr>
            <p:ph type="pic" sz="quarter" idx="98"/>
          </p:nvPr>
        </p:nvSpPr>
        <p:spPr>
          <a:xfrm>
            <a:off x="5730616" y="7779971"/>
            <a:ext cx="448172" cy="614354"/>
          </a:xfrm>
          <a:custGeom>
            <a:avLst/>
            <a:gdLst/>
            <a:ahLst/>
            <a:cxnLst/>
            <a:rect l="l" t="t" r="r" b="b"/>
            <a:pathLst>
              <a:path w="918115" h="1258357">
                <a:moveTo>
                  <a:pt x="448256" y="0"/>
                </a:moveTo>
                <a:lnTo>
                  <a:pt x="754294" y="0"/>
                </a:lnTo>
                <a:lnTo>
                  <a:pt x="327641" y="714689"/>
                </a:lnTo>
                <a:lnTo>
                  <a:pt x="505863" y="714689"/>
                </a:lnTo>
                <a:lnTo>
                  <a:pt x="505863" y="495062"/>
                </a:lnTo>
                <a:lnTo>
                  <a:pt x="775897" y="495062"/>
                </a:lnTo>
                <a:lnTo>
                  <a:pt x="775897" y="714689"/>
                </a:lnTo>
                <a:lnTo>
                  <a:pt x="918115" y="714689"/>
                </a:lnTo>
                <a:lnTo>
                  <a:pt x="918115" y="957719"/>
                </a:lnTo>
                <a:lnTo>
                  <a:pt x="775897" y="957719"/>
                </a:lnTo>
                <a:lnTo>
                  <a:pt x="775897" y="1258357"/>
                </a:lnTo>
                <a:lnTo>
                  <a:pt x="505863" y="1258357"/>
                </a:lnTo>
                <a:lnTo>
                  <a:pt x="505863" y="957719"/>
                </a:lnTo>
                <a:lnTo>
                  <a:pt x="0" y="957719"/>
                </a:lnTo>
                <a:lnTo>
                  <a:pt x="0" y="743493"/>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63" name="Рисунок 62"/>
          <p:cNvSpPr>
            <a:spLocks noGrp="1"/>
          </p:cNvSpPr>
          <p:nvPr>
            <p:ph type="pic" sz="quarter" idx="99"/>
          </p:nvPr>
        </p:nvSpPr>
        <p:spPr>
          <a:xfrm>
            <a:off x="6838405" y="7781111"/>
            <a:ext cx="438506" cy="621384"/>
          </a:xfrm>
          <a:custGeom>
            <a:avLst/>
            <a:gdLst/>
            <a:ahLst/>
            <a:cxnLst/>
            <a:rect l="l" t="t" r="r" b="b"/>
            <a:pathLst>
              <a:path w="898312" h="1272759">
                <a:moveTo>
                  <a:pt x="63008" y="0"/>
                </a:moveTo>
                <a:lnTo>
                  <a:pt x="822703" y="0"/>
                </a:lnTo>
                <a:lnTo>
                  <a:pt x="822703" y="243030"/>
                </a:lnTo>
                <a:lnTo>
                  <a:pt x="325841" y="243030"/>
                </a:lnTo>
                <a:lnTo>
                  <a:pt x="325841" y="453657"/>
                </a:lnTo>
                <a:cubicBezTo>
                  <a:pt x="363045" y="442855"/>
                  <a:pt x="405651" y="437455"/>
                  <a:pt x="453656" y="437455"/>
                </a:cubicBezTo>
                <a:cubicBezTo>
                  <a:pt x="574872" y="437455"/>
                  <a:pt x="679285" y="474059"/>
                  <a:pt x="766896" y="547268"/>
                </a:cubicBezTo>
                <a:cubicBezTo>
                  <a:pt x="854507" y="620477"/>
                  <a:pt x="898312" y="719190"/>
                  <a:pt x="898312" y="843405"/>
                </a:cubicBezTo>
                <a:cubicBezTo>
                  <a:pt x="898312" y="967621"/>
                  <a:pt x="853006" y="1070234"/>
                  <a:pt x="762395" y="1151244"/>
                </a:cubicBezTo>
                <a:cubicBezTo>
                  <a:pt x="671784" y="1232254"/>
                  <a:pt x="559870" y="1272759"/>
                  <a:pt x="426653" y="1272759"/>
                </a:cubicBezTo>
                <a:cubicBezTo>
                  <a:pt x="256232" y="1272759"/>
                  <a:pt x="114014" y="1209751"/>
                  <a:pt x="0" y="1083735"/>
                </a:cubicBezTo>
                <a:lnTo>
                  <a:pt x="147618" y="878510"/>
                </a:lnTo>
                <a:cubicBezTo>
                  <a:pt x="158420" y="889311"/>
                  <a:pt x="172821" y="902513"/>
                  <a:pt x="190824" y="918114"/>
                </a:cubicBezTo>
                <a:cubicBezTo>
                  <a:pt x="208826" y="933716"/>
                  <a:pt x="241830" y="954419"/>
                  <a:pt x="289836" y="980222"/>
                </a:cubicBezTo>
                <a:cubicBezTo>
                  <a:pt x="337842" y="1006026"/>
                  <a:pt x="385848" y="1018927"/>
                  <a:pt x="433854" y="1018927"/>
                </a:cubicBezTo>
                <a:cubicBezTo>
                  <a:pt x="481860" y="1018927"/>
                  <a:pt x="524465" y="1004525"/>
                  <a:pt x="561670" y="975722"/>
                </a:cubicBezTo>
                <a:cubicBezTo>
                  <a:pt x="598875" y="946918"/>
                  <a:pt x="617477" y="904313"/>
                  <a:pt x="617477" y="847906"/>
                </a:cubicBezTo>
                <a:cubicBezTo>
                  <a:pt x="617477" y="791499"/>
                  <a:pt x="597374" y="747993"/>
                  <a:pt x="557169" y="717390"/>
                </a:cubicBezTo>
                <a:cubicBezTo>
                  <a:pt x="516964" y="686786"/>
                  <a:pt x="465058" y="671484"/>
                  <a:pt x="401450" y="671484"/>
                </a:cubicBezTo>
                <a:cubicBezTo>
                  <a:pt x="337842" y="671484"/>
                  <a:pt x="264033" y="694287"/>
                  <a:pt x="180022" y="739892"/>
                </a:cubicBezTo>
                <a:lnTo>
                  <a:pt x="63008" y="61387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64" name="Рисунок 63"/>
          <p:cNvSpPr>
            <a:spLocks noGrp="1"/>
          </p:cNvSpPr>
          <p:nvPr>
            <p:ph type="pic" sz="quarter" idx="100"/>
          </p:nvPr>
        </p:nvSpPr>
        <p:spPr>
          <a:xfrm>
            <a:off x="7937738" y="7773534"/>
            <a:ext cx="457839" cy="635447"/>
          </a:xfrm>
          <a:custGeom>
            <a:avLst/>
            <a:gdLst/>
            <a:ahLst/>
            <a:cxnLst/>
            <a:rect l="l" t="t" r="r" b="b"/>
            <a:pathLst>
              <a:path w="937918" h="1301563">
                <a:moveTo>
                  <a:pt x="499563" y="694887"/>
                </a:moveTo>
                <a:cubicBezTo>
                  <a:pt x="443756" y="694887"/>
                  <a:pt x="396950" y="711389"/>
                  <a:pt x="359145" y="744393"/>
                </a:cubicBezTo>
                <a:cubicBezTo>
                  <a:pt x="321340" y="777397"/>
                  <a:pt x="302438" y="820303"/>
                  <a:pt x="302438" y="873109"/>
                </a:cubicBezTo>
                <a:cubicBezTo>
                  <a:pt x="302438" y="925916"/>
                  <a:pt x="320440" y="971222"/>
                  <a:pt x="356445" y="1009026"/>
                </a:cubicBezTo>
                <a:cubicBezTo>
                  <a:pt x="392449" y="1046831"/>
                  <a:pt x="437455" y="1065733"/>
                  <a:pt x="491462" y="1065733"/>
                </a:cubicBezTo>
                <a:cubicBezTo>
                  <a:pt x="545468" y="1065733"/>
                  <a:pt x="590474" y="1048931"/>
                  <a:pt x="626479" y="1015327"/>
                </a:cubicBezTo>
                <a:cubicBezTo>
                  <a:pt x="662483" y="981723"/>
                  <a:pt x="680485" y="938217"/>
                  <a:pt x="680485" y="884811"/>
                </a:cubicBezTo>
                <a:cubicBezTo>
                  <a:pt x="680485" y="831404"/>
                  <a:pt x="664283" y="786398"/>
                  <a:pt x="631879" y="749794"/>
                </a:cubicBezTo>
                <a:cubicBezTo>
                  <a:pt x="599475" y="713189"/>
                  <a:pt x="555370" y="694887"/>
                  <a:pt x="499563" y="694887"/>
                </a:cubicBezTo>
                <a:close/>
                <a:moveTo>
                  <a:pt x="514865" y="0"/>
                </a:moveTo>
                <a:cubicBezTo>
                  <a:pt x="573672" y="0"/>
                  <a:pt x="629779" y="8701"/>
                  <a:pt x="683186" y="26104"/>
                </a:cubicBezTo>
                <a:cubicBezTo>
                  <a:pt x="736592" y="43506"/>
                  <a:pt x="777698" y="61208"/>
                  <a:pt x="806501" y="79210"/>
                </a:cubicBezTo>
                <a:cubicBezTo>
                  <a:pt x="835305" y="97212"/>
                  <a:pt x="867109" y="120015"/>
                  <a:pt x="901913" y="147619"/>
                </a:cubicBezTo>
                <a:lnTo>
                  <a:pt x="768696" y="345643"/>
                </a:lnTo>
                <a:cubicBezTo>
                  <a:pt x="761495" y="338443"/>
                  <a:pt x="750994" y="328841"/>
                  <a:pt x="737192" y="316840"/>
                </a:cubicBezTo>
                <a:cubicBezTo>
                  <a:pt x="723391" y="304838"/>
                  <a:pt x="696087" y="289236"/>
                  <a:pt x="655282" y="270034"/>
                </a:cubicBezTo>
                <a:cubicBezTo>
                  <a:pt x="614477" y="250832"/>
                  <a:pt x="574872" y="241230"/>
                  <a:pt x="536467" y="241230"/>
                </a:cubicBezTo>
                <a:cubicBezTo>
                  <a:pt x="458458" y="241230"/>
                  <a:pt x="398150" y="267334"/>
                  <a:pt x="355545" y="319540"/>
                </a:cubicBezTo>
                <a:cubicBezTo>
                  <a:pt x="312939" y="371747"/>
                  <a:pt x="286836" y="442856"/>
                  <a:pt x="277235" y="532867"/>
                </a:cubicBezTo>
                <a:cubicBezTo>
                  <a:pt x="355245" y="482461"/>
                  <a:pt x="438055" y="457257"/>
                  <a:pt x="525666" y="457257"/>
                </a:cubicBezTo>
                <a:cubicBezTo>
                  <a:pt x="643281" y="457257"/>
                  <a:pt x="741393" y="495662"/>
                  <a:pt x="820003" y="572472"/>
                </a:cubicBezTo>
                <a:cubicBezTo>
                  <a:pt x="898613" y="649281"/>
                  <a:pt x="937918" y="751594"/>
                  <a:pt x="937918" y="879410"/>
                </a:cubicBezTo>
                <a:cubicBezTo>
                  <a:pt x="937918" y="1007226"/>
                  <a:pt x="895612" y="1109539"/>
                  <a:pt x="811002" y="1186349"/>
                </a:cubicBezTo>
                <a:cubicBezTo>
                  <a:pt x="726391" y="1263158"/>
                  <a:pt x="619878" y="1301563"/>
                  <a:pt x="491462" y="1301563"/>
                </a:cubicBezTo>
                <a:cubicBezTo>
                  <a:pt x="402651" y="1301563"/>
                  <a:pt x="325541" y="1284461"/>
                  <a:pt x="260133" y="1250257"/>
                </a:cubicBezTo>
                <a:cubicBezTo>
                  <a:pt x="194725" y="1216052"/>
                  <a:pt x="144018" y="1168346"/>
                  <a:pt x="108014" y="1107139"/>
                </a:cubicBezTo>
                <a:cubicBezTo>
                  <a:pt x="36005" y="988324"/>
                  <a:pt x="0" y="839505"/>
                  <a:pt x="0" y="660683"/>
                </a:cubicBezTo>
                <a:cubicBezTo>
                  <a:pt x="0" y="545469"/>
                  <a:pt x="14102" y="444356"/>
                  <a:pt x="42306" y="357345"/>
                </a:cubicBezTo>
                <a:cubicBezTo>
                  <a:pt x="70509" y="270334"/>
                  <a:pt x="109214" y="201625"/>
                  <a:pt x="158420" y="151219"/>
                </a:cubicBezTo>
                <a:cubicBezTo>
                  <a:pt x="254432" y="50407"/>
                  <a:pt x="373247" y="0"/>
                  <a:pt x="514865"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65" name="Рисунок 64"/>
          <p:cNvSpPr>
            <a:spLocks noGrp="1"/>
          </p:cNvSpPr>
          <p:nvPr>
            <p:ph type="pic" sz="quarter" idx="101"/>
          </p:nvPr>
        </p:nvSpPr>
        <p:spPr>
          <a:xfrm>
            <a:off x="9050874" y="7779971"/>
            <a:ext cx="443778" cy="614354"/>
          </a:xfrm>
          <a:custGeom>
            <a:avLst/>
            <a:gdLst/>
            <a:ahLst/>
            <a:cxnLst/>
            <a:rect l="l" t="t" r="r" b="b"/>
            <a:pathLst>
              <a:path w="909113" h="1258357">
                <a:moveTo>
                  <a:pt x="0" y="0"/>
                </a:moveTo>
                <a:lnTo>
                  <a:pt x="909113" y="0"/>
                </a:lnTo>
                <a:lnTo>
                  <a:pt x="909113" y="212426"/>
                </a:lnTo>
                <a:lnTo>
                  <a:pt x="399650" y="1258357"/>
                </a:lnTo>
                <a:lnTo>
                  <a:pt x="93612" y="1258357"/>
                </a:lnTo>
                <a:lnTo>
                  <a:pt x="579672" y="241230"/>
                </a:lnTo>
                <a:lnTo>
                  <a:pt x="262833" y="241230"/>
                </a:lnTo>
                <a:lnTo>
                  <a:pt x="262833" y="403250"/>
                </a:lnTo>
                <a:lnTo>
                  <a:pt x="0" y="403250"/>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66" name="Рисунок 65"/>
          <p:cNvSpPr>
            <a:spLocks noGrp="1"/>
          </p:cNvSpPr>
          <p:nvPr>
            <p:ph type="pic" sz="quarter" idx="102"/>
          </p:nvPr>
        </p:nvSpPr>
        <p:spPr>
          <a:xfrm>
            <a:off x="10067858" y="7768769"/>
            <a:ext cx="469262" cy="635447"/>
          </a:xfrm>
          <a:custGeom>
            <a:avLst/>
            <a:gdLst/>
            <a:ahLst/>
            <a:cxnLst/>
            <a:rect l="l" t="t" r="r" b="b"/>
            <a:pathLst>
              <a:path w="961320" h="1301563">
                <a:moveTo>
                  <a:pt x="480660" y="734492"/>
                </a:moveTo>
                <a:cubicBezTo>
                  <a:pt x="429054" y="734492"/>
                  <a:pt x="382848" y="748894"/>
                  <a:pt x="342043" y="777697"/>
                </a:cubicBezTo>
                <a:cubicBezTo>
                  <a:pt x="301238" y="806501"/>
                  <a:pt x="280835" y="847906"/>
                  <a:pt x="280835" y="901913"/>
                </a:cubicBezTo>
                <a:cubicBezTo>
                  <a:pt x="280835" y="955920"/>
                  <a:pt x="301838" y="997025"/>
                  <a:pt x="343843" y="1025228"/>
                </a:cubicBezTo>
                <a:cubicBezTo>
                  <a:pt x="385848" y="1053432"/>
                  <a:pt x="431454" y="1067534"/>
                  <a:pt x="480660" y="1067534"/>
                </a:cubicBezTo>
                <a:cubicBezTo>
                  <a:pt x="529866" y="1067534"/>
                  <a:pt x="575472" y="1053432"/>
                  <a:pt x="617477" y="1025228"/>
                </a:cubicBezTo>
                <a:cubicBezTo>
                  <a:pt x="659482" y="997025"/>
                  <a:pt x="680485" y="955920"/>
                  <a:pt x="680485" y="901913"/>
                </a:cubicBezTo>
                <a:cubicBezTo>
                  <a:pt x="680485" y="847906"/>
                  <a:pt x="660082" y="806501"/>
                  <a:pt x="619277" y="777697"/>
                </a:cubicBezTo>
                <a:cubicBezTo>
                  <a:pt x="578472" y="748894"/>
                  <a:pt x="532266" y="734492"/>
                  <a:pt x="480660" y="734492"/>
                </a:cubicBezTo>
                <a:close/>
                <a:moveTo>
                  <a:pt x="480660" y="217828"/>
                </a:moveTo>
                <a:cubicBezTo>
                  <a:pt x="433854" y="217828"/>
                  <a:pt x="393649" y="232229"/>
                  <a:pt x="360045" y="261033"/>
                </a:cubicBezTo>
                <a:cubicBezTo>
                  <a:pt x="326441" y="289837"/>
                  <a:pt x="309639" y="325541"/>
                  <a:pt x="309639" y="368146"/>
                </a:cubicBezTo>
                <a:cubicBezTo>
                  <a:pt x="309639" y="410752"/>
                  <a:pt x="326741" y="446456"/>
                  <a:pt x="360945" y="475260"/>
                </a:cubicBezTo>
                <a:cubicBezTo>
                  <a:pt x="395149" y="504063"/>
                  <a:pt x="435054" y="518465"/>
                  <a:pt x="480660" y="518465"/>
                </a:cubicBezTo>
                <a:cubicBezTo>
                  <a:pt x="526266" y="518465"/>
                  <a:pt x="566171" y="504063"/>
                  <a:pt x="600375" y="475260"/>
                </a:cubicBezTo>
                <a:cubicBezTo>
                  <a:pt x="634579" y="446456"/>
                  <a:pt x="651681" y="410752"/>
                  <a:pt x="651681" y="368146"/>
                </a:cubicBezTo>
                <a:cubicBezTo>
                  <a:pt x="651681" y="325541"/>
                  <a:pt x="634879" y="289837"/>
                  <a:pt x="601275" y="261033"/>
                </a:cubicBezTo>
                <a:cubicBezTo>
                  <a:pt x="567671" y="232229"/>
                  <a:pt x="527466" y="217828"/>
                  <a:pt x="480660" y="217828"/>
                </a:cubicBezTo>
                <a:close/>
                <a:moveTo>
                  <a:pt x="480660" y="0"/>
                </a:moveTo>
                <a:cubicBezTo>
                  <a:pt x="605476" y="0"/>
                  <a:pt x="709289" y="33004"/>
                  <a:pt x="792099" y="99013"/>
                </a:cubicBezTo>
                <a:cubicBezTo>
                  <a:pt x="874909" y="165021"/>
                  <a:pt x="916314" y="246331"/>
                  <a:pt x="916314" y="342943"/>
                </a:cubicBezTo>
                <a:cubicBezTo>
                  <a:pt x="916314" y="439555"/>
                  <a:pt x="879110" y="522666"/>
                  <a:pt x="804700" y="592274"/>
                </a:cubicBezTo>
                <a:cubicBezTo>
                  <a:pt x="909114" y="672684"/>
                  <a:pt x="961320" y="778298"/>
                  <a:pt x="961320" y="909114"/>
                </a:cubicBezTo>
                <a:cubicBezTo>
                  <a:pt x="961320" y="1019528"/>
                  <a:pt x="916914" y="1112539"/>
                  <a:pt x="828103" y="1188149"/>
                </a:cubicBezTo>
                <a:cubicBezTo>
                  <a:pt x="739292" y="1263758"/>
                  <a:pt x="623478" y="1301563"/>
                  <a:pt x="480660" y="1301563"/>
                </a:cubicBezTo>
                <a:cubicBezTo>
                  <a:pt x="337842" y="1301563"/>
                  <a:pt x="222028" y="1263758"/>
                  <a:pt x="133216" y="1188149"/>
                </a:cubicBezTo>
                <a:cubicBezTo>
                  <a:pt x="44405" y="1112539"/>
                  <a:pt x="0" y="1019528"/>
                  <a:pt x="0" y="909114"/>
                </a:cubicBezTo>
                <a:cubicBezTo>
                  <a:pt x="0" y="778298"/>
                  <a:pt x="52206" y="672684"/>
                  <a:pt x="156619" y="592274"/>
                </a:cubicBezTo>
                <a:cubicBezTo>
                  <a:pt x="81010" y="521465"/>
                  <a:pt x="43205" y="438055"/>
                  <a:pt x="43205" y="342043"/>
                </a:cubicBezTo>
                <a:cubicBezTo>
                  <a:pt x="43205" y="246031"/>
                  <a:pt x="84910" y="165021"/>
                  <a:pt x="168321" y="99013"/>
                </a:cubicBezTo>
                <a:cubicBezTo>
                  <a:pt x="251731" y="33004"/>
                  <a:pt x="355844" y="0"/>
                  <a:pt x="48066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67" name="Рисунок 66"/>
          <p:cNvSpPr>
            <a:spLocks noGrp="1"/>
          </p:cNvSpPr>
          <p:nvPr>
            <p:ph type="pic" sz="quarter" idx="103"/>
          </p:nvPr>
        </p:nvSpPr>
        <p:spPr>
          <a:xfrm>
            <a:off x="11092202" y="7768768"/>
            <a:ext cx="457838" cy="635447"/>
          </a:xfrm>
          <a:custGeom>
            <a:avLst/>
            <a:gdLst/>
            <a:ahLst/>
            <a:cxnLst/>
            <a:rect l="l" t="t" r="r" b="b"/>
            <a:pathLst>
              <a:path w="937917" h="1301563">
                <a:moveTo>
                  <a:pt x="446456" y="235830"/>
                </a:moveTo>
                <a:cubicBezTo>
                  <a:pt x="392449" y="235830"/>
                  <a:pt x="348343" y="252932"/>
                  <a:pt x="314139" y="287136"/>
                </a:cubicBezTo>
                <a:cubicBezTo>
                  <a:pt x="279935" y="321340"/>
                  <a:pt x="262833" y="364846"/>
                  <a:pt x="262833" y="417652"/>
                </a:cubicBezTo>
                <a:cubicBezTo>
                  <a:pt x="262833" y="470459"/>
                  <a:pt x="278435" y="515165"/>
                  <a:pt x="309639" y="551769"/>
                </a:cubicBezTo>
                <a:cubicBezTo>
                  <a:pt x="340843" y="588374"/>
                  <a:pt x="384348" y="606676"/>
                  <a:pt x="440155" y="606676"/>
                </a:cubicBezTo>
                <a:cubicBezTo>
                  <a:pt x="495962" y="606676"/>
                  <a:pt x="542468" y="590474"/>
                  <a:pt x="579672" y="558070"/>
                </a:cubicBezTo>
                <a:cubicBezTo>
                  <a:pt x="616877" y="525666"/>
                  <a:pt x="635479" y="483061"/>
                  <a:pt x="635479" y="430254"/>
                </a:cubicBezTo>
                <a:cubicBezTo>
                  <a:pt x="635479" y="377447"/>
                  <a:pt x="617477" y="331842"/>
                  <a:pt x="581473" y="293437"/>
                </a:cubicBezTo>
                <a:cubicBezTo>
                  <a:pt x="545468" y="255032"/>
                  <a:pt x="500462" y="235830"/>
                  <a:pt x="446456" y="235830"/>
                </a:cubicBezTo>
                <a:close/>
                <a:moveTo>
                  <a:pt x="446456" y="0"/>
                </a:moveTo>
                <a:cubicBezTo>
                  <a:pt x="535267" y="0"/>
                  <a:pt x="612376" y="17102"/>
                  <a:pt x="677785" y="51307"/>
                </a:cubicBezTo>
                <a:cubicBezTo>
                  <a:pt x="743193" y="85511"/>
                  <a:pt x="794499" y="133217"/>
                  <a:pt x="831704" y="194425"/>
                </a:cubicBezTo>
                <a:cubicBezTo>
                  <a:pt x="902513" y="313239"/>
                  <a:pt x="937917" y="462058"/>
                  <a:pt x="937917" y="640880"/>
                </a:cubicBezTo>
                <a:cubicBezTo>
                  <a:pt x="937917" y="756095"/>
                  <a:pt x="923815" y="857207"/>
                  <a:pt x="895612" y="944218"/>
                </a:cubicBezTo>
                <a:cubicBezTo>
                  <a:pt x="867408" y="1031229"/>
                  <a:pt x="829304" y="1099938"/>
                  <a:pt x="781298" y="1150344"/>
                </a:cubicBezTo>
                <a:cubicBezTo>
                  <a:pt x="682885" y="1251157"/>
                  <a:pt x="563470" y="1301563"/>
                  <a:pt x="423053" y="1301563"/>
                </a:cubicBezTo>
                <a:cubicBezTo>
                  <a:pt x="364245" y="1301563"/>
                  <a:pt x="307838" y="1292862"/>
                  <a:pt x="253832" y="1275460"/>
                </a:cubicBezTo>
                <a:cubicBezTo>
                  <a:pt x="199825" y="1258058"/>
                  <a:pt x="159020" y="1240655"/>
                  <a:pt x="131416" y="1223253"/>
                </a:cubicBezTo>
                <a:cubicBezTo>
                  <a:pt x="103813" y="1205851"/>
                  <a:pt x="72009" y="1183348"/>
                  <a:pt x="36004" y="1155745"/>
                </a:cubicBezTo>
                <a:lnTo>
                  <a:pt x="176422" y="957720"/>
                </a:lnTo>
                <a:cubicBezTo>
                  <a:pt x="184823" y="964921"/>
                  <a:pt x="195924" y="974222"/>
                  <a:pt x="209726" y="985623"/>
                </a:cubicBezTo>
                <a:cubicBezTo>
                  <a:pt x="223528" y="997025"/>
                  <a:pt x="250231" y="1012327"/>
                  <a:pt x="289836" y="1031529"/>
                </a:cubicBezTo>
                <a:cubicBezTo>
                  <a:pt x="329441" y="1050731"/>
                  <a:pt x="366646" y="1060333"/>
                  <a:pt x="401450" y="1060333"/>
                </a:cubicBezTo>
                <a:cubicBezTo>
                  <a:pt x="479460" y="1060333"/>
                  <a:pt x="539767" y="1034229"/>
                  <a:pt x="582373" y="982023"/>
                </a:cubicBezTo>
                <a:cubicBezTo>
                  <a:pt x="624978" y="929816"/>
                  <a:pt x="651081" y="858708"/>
                  <a:pt x="660683" y="768696"/>
                </a:cubicBezTo>
                <a:cubicBezTo>
                  <a:pt x="583873" y="820303"/>
                  <a:pt x="501063" y="846106"/>
                  <a:pt x="412251" y="846106"/>
                </a:cubicBezTo>
                <a:cubicBezTo>
                  <a:pt x="294637" y="846106"/>
                  <a:pt x="196525" y="807401"/>
                  <a:pt x="117915" y="729991"/>
                </a:cubicBezTo>
                <a:cubicBezTo>
                  <a:pt x="39305" y="652582"/>
                  <a:pt x="0" y="550269"/>
                  <a:pt x="0" y="423053"/>
                </a:cubicBezTo>
                <a:cubicBezTo>
                  <a:pt x="0" y="295837"/>
                  <a:pt x="42305" y="193524"/>
                  <a:pt x="126916" y="116115"/>
                </a:cubicBezTo>
                <a:cubicBezTo>
                  <a:pt x="211526" y="38705"/>
                  <a:pt x="318040" y="0"/>
                  <a:pt x="446456"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68" name="Рисунок 67"/>
          <p:cNvSpPr>
            <a:spLocks noGrp="1"/>
          </p:cNvSpPr>
          <p:nvPr>
            <p:ph type="pic" sz="quarter" idx="104"/>
          </p:nvPr>
        </p:nvSpPr>
        <p:spPr>
          <a:xfrm>
            <a:off x="12063557" y="7768766"/>
            <a:ext cx="507927" cy="635447"/>
          </a:xfrm>
          <a:custGeom>
            <a:avLst/>
            <a:gdLst/>
            <a:ahLst/>
            <a:cxnLst/>
            <a:rect l="l" t="t" r="r" b="b"/>
            <a:pathLst>
              <a:path w="1040530" h="1301563">
                <a:moveTo>
                  <a:pt x="520265" y="232229"/>
                </a:moveTo>
                <a:cubicBezTo>
                  <a:pt x="436255" y="232229"/>
                  <a:pt x="374447" y="270634"/>
                  <a:pt x="334842" y="347444"/>
                </a:cubicBezTo>
                <a:cubicBezTo>
                  <a:pt x="295237" y="424253"/>
                  <a:pt x="275435" y="525666"/>
                  <a:pt x="275435" y="651682"/>
                </a:cubicBezTo>
                <a:cubicBezTo>
                  <a:pt x="275435" y="777697"/>
                  <a:pt x="295237" y="879110"/>
                  <a:pt x="334842" y="955920"/>
                </a:cubicBezTo>
                <a:cubicBezTo>
                  <a:pt x="374447" y="1032729"/>
                  <a:pt x="436255" y="1071134"/>
                  <a:pt x="520265" y="1071134"/>
                </a:cubicBezTo>
                <a:cubicBezTo>
                  <a:pt x="604276" y="1071134"/>
                  <a:pt x="666084" y="1032729"/>
                  <a:pt x="705689" y="955920"/>
                </a:cubicBezTo>
                <a:cubicBezTo>
                  <a:pt x="745294" y="879110"/>
                  <a:pt x="765096" y="777697"/>
                  <a:pt x="765096" y="651682"/>
                </a:cubicBezTo>
                <a:cubicBezTo>
                  <a:pt x="765096" y="525666"/>
                  <a:pt x="745294" y="424253"/>
                  <a:pt x="705689" y="347444"/>
                </a:cubicBezTo>
                <a:cubicBezTo>
                  <a:pt x="666084" y="270634"/>
                  <a:pt x="604276" y="232229"/>
                  <a:pt x="520265" y="232229"/>
                </a:cubicBezTo>
                <a:close/>
                <a:moveTo>
                  <a:pt x="520265" y="0"/>
                </a:moveTo>
                <a:cubicBezTo>
                  <a:pt x="694287" y="0"/>
                  <a:pt x="824503" y="59108"/>
                  <a:pt x="910914" y="177322"/>
                </a:cubicBezTo>
                <a:cubicBezTo>
                  <a:pt x="997325" y="295537"/>
                  <a:pt x="1040530" y="453357"/>
                  <a:pt x="1040530" y="650782"/>
                </a:cubicBezTo>
                <a:cubicBezTo>
                  <a:pt x="1040530" y="848206"/>
                  <a:pt x="997325" y="1006026"/>
                  <a:pt x="910914" y="1124241"/>
                </a:cubicBezTo>
                <a:cubicBezTo>
                  <a:pt x="824503" y="1242456"/>
                  <a:pt x="694287" y="1301563"/>
                  <a:pt x="520265" y="1301563"/>
                </a:cubicBezTo>
                <a:cubicBezTo>
                  <a:pt x="346244" y="1301563"/>
                  <a:pt x="216027" y="1242456"/>
                  <a:pt x="129617" y="1124241"/>
                </a:cubicBezTo>
                <a:cubicBezTo>
                  <a:pt x="43206" y="1006026"/>
                  <a:pt x="0" y="848206"/>
                  <a:pt x="0" y="650782"/>
                </a:cubicBezTo>
                <a:cubicBezTo>
                  <a:pt x="0" y="453357"/>
                  <a:pt x="43206" y="295537"/>
                  <a:pt x="129617" y="177322"/>
                </a:cubicBezTo>
                <a:cubicBezTo>
                  <a:pt x="216027" y="59108"/>
                  <a:pt x="346244" y="0"/>
                  <a:pt x="520265"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69" name="Рисунок 68"/>
          <p:cNvSpPr>
            <a:spLocks noGrp="1"/>
          </p:cNvSpPr>
          <p:nvPr>
            <p:ph type="pic" sz="quarter" idx="105"/>
          </p:nvPr>
        </p:nvSpPr>
        <p:spPr>
          <a:xfrm>
            <a:off x="13799446" y="8247828"/>
            <a:ext cx="154664" cy="154687"/>
          </a:xfrm>
          <a:custGeom>
            <a:avLst/>
            <a:gdLst/>
            <a:ahLst/>
            <a:cxnLst/>
            <a:rect l="l" t="t" r="r" b="b"/>
            <a:pathLst>
              <a:path w="316840" h="316840">
                <a:moveTo>
                  <a:pt x="158420" y="0"/>
                </a:moveTo>
                <a:cubicBezTo>
                  <a:pt x="202826" y="0"/>
                  <a:pt x="240330" y="15302"/>
                  <a:pt x="270934" y="45906"/>
                </a:cubicBezTo>
                <a:cubicBezTo>
                  <a:pt x="301538" y="76510"/>
                  <a:pt x="316840" y="114015"/>
                  <a:pt x="316840" y="158420"/>
                </a:cubicBezTo>
                <a:cubicBezTo>
                  <a:pt x="316840" y="202826"/>
                  <a:pt x="301538" y="240330"/>
                  <a:pt x="270934" y="270934"/>
                </a:cubicBezTo>
                <a:cubicBezTo>
                  <a:pt x="240330" y="301538"/>
                  <a:pt x="202826" y="316840"/>
                  <a:pt x="158420" y="316840"/>
                </a:cubicBezTo>
                <a:cubicBezTo>
                  <a:pt x="114014" y="316840"/>
                  <a:pt x="76510" y="301538"/>
                  <a:pt x="45906" y="270934"/>
                </a:cubicBezTo>
                <a:cubicBezTo>
                  <a:pt x="15302" y="240330"/>
                  <a:pt x="0" y="202826"/>
                  <a:pt x="0" y="158420"/>
                </a:cubicBezTo>
                <a:cubicBezTo>
                  <a:pt x="0" y="114015"/>
                  <a:pt x="15302" y="76510"/>
                  <a:pt x="45906" y="45906"/>
                </a:cubicBezTo>
                <a:cubicBezTo>
                  <a:pt x="76510" y="15302"/>
                  <a:pt x="114014" y="0"/>
                  <a:pt x="158420"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70" name="Рисунок 69"/>
          <p:cNvSpPr>
            <a:spLocks noGrp="1"/>
          </p:cNvSpPr>
          <p:nvPr>
            <p:ph type="pic" sz="quarter" idx="106"/>
          </p:nvPr>
        </p:nvSpPr>
        <p:spPr>
          <a:xfrm>
            <a:off x="14512519" y="7779682"/>
            <a:ext cx="155543" cy="621387"/>
          </a:xfrm>
          <a:custGeom>
            <a:avLst/>
            <a:gdLst/>
            <a:ahLst/>
            <a:cxnLst/>
            <a:rect l="l" t="t" r="r" b="b"/>
            <a:pathLst>
              <a:path w="318640" h="1272759">
                <a:moveTo>
                  <a:pt x="158420" y="955919"/>
                </a:moveTo>
                <a:cubicBezTo>
                  <a:pt x="202825" y="955919"/>
                  <a:pt x="240330" y="971221"/>
                  <a:pt x="270934" y="1001825"/>
                </a:cubicBezTo>
                <a:cubicBezTo>
                  <a:pt x="301537" y="1032429"/>
                  <a:pt x="316839" y="1069934"/>
                  <a:pt x="316839" y="1114339"/>
                </a:cubicBezTo>
                <a:cubicBezTo>
                  <a:pt x="316839" y="1158745"/>
                  <a:pt x="301537" y="1196249"/>
                  <a:pt x="270934" y="1226853"/>
                </a:cubicBezTo>
                <a:cubicBezTo>
                  <a:pt x="240330" y="1257457"/>
                  <a:pt x="202825" y="1272759"/>
                  <a:pt x="158420" y="1272759"/>
                </a:cubicBezTo>
                <a:cubicBezTo>
                  <a:pt x="114014" y="1272759"/>
                  <a:pt x="76509" y="1257457"/>
                  <a:pt x="45905" y="1226853"/>
                </a:cubicBezTo>
                <a:cubicBezTo>
                  <a:pt x="15302" y="1196249"/>
                  <a:pt x="0" y="1158745"/>
                  <a:pt x="0" y="1114339"/>
                </a:cubicBezTo>
                <a:cubicBezTo>
                  <a:pt x="0" y="1069934"/>
                  <a:pt x="15302" y="1032429"/>
                  <a:pt x="45905" y="1001825"/>
                </a:cubicBezTo>
                <a:cubicBezTo>
                  <a:pt x="76509" y="971221"/>
                  <a:pt x="114014" y="955919"/>
                  <a:pt x="158420" y="955919"/>
                </a:cubicBezTo>
                <a:close/>
                <a:moveTo>
                  <a:pt x="0" y="0"/>
                </a:moveTo>
                <a:lnTo>
                  <a:pt x="318640" y="0"/>
                </a:lnTo>
                <a:lnTo>
                  <a:pt x="318640" y="223228"/>
                </a:lnTo>
                <a:lnTo>
                  <a:pt x="264633" y="871309"/>
                </a:lnTo>
                <a:lnTo>
                  <a:pt x="52206" y="871309"/>
                </a:lnTo>
                <a:lnTo>
                  <a:pt x="0" y="223228"/>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71" name="Рисунок 70"/>
          <p:cNvSpPr>
            <a:spLocks noGrp="1"/>
          </p:cNvSpPr>
          <p:nvPr>
            <p:ph type="pic" sz="quarter" idx="107"/>
          </p:nvPr>
        </p:nvSpPr>
        <p:spPr>
          <a:xfrm>
            <a:off x="15158592" y="7764932"/>
            <a:ext cx="385779" cy="635447"/>
          </a:xfrm>
          <a:custGeom>
            <a:avLst/>
            <a:gdLst/>
            <a:ahLst/>
            <a:cxnLst/>
            <a:rect l="l" t="t" r="r" b="b"/>
            <a:pathLst>
              <a:path w="790299" h="1301563">
                <a:moveTo>
                  <a:pt x="399650" y="984723"/>
                </a:moveTo>
                <a:cubicBezTo>
                  <a:pt x="444056" y="984723"/>
                  <a:pt x="481560" y="1000025"/>
                  <a:pt x="512164" y="1030629"/>
                </a:cubicBezTo>
                <a:cubicBezTo>
                  <a:pt x="542768" y="1061233"/>
                  <a:pt x="558070" y="1098738"/>
                  <a:pt x="558070" y="1143143"/>
                </a:cubicBezTo>
                <a:cubicBezTo>
                  <a:pt x="558070" y="1187549"/>
                  <a:pt x="542768" y="1225053"/>
                  <a:pt x="512164" y="1255657"/>
                </a:cubicBezTo>
                <a:cubicBezTo>
                  <a:pt x="481560" y="1286261"/>
                  <a:pt x="444056" y="1301563"/>
                  <a:pt x="399650" y="1301563"/>
                </a:cubicBezTo>
                <a:cubicBezTo>
                  <a:pt x="355244" y="1301563"/>
                  <a:pt x="317740" y="1286261"/>
                  <a:pt x="287136" y="1255657"/>
                </a:cubicBezTo>
                <a:cubicBezTo>
                  <a:pt x="256532" y="1225053"/>
                  <a:pt x="241230" y="1187549"/>
                  <a:pt x="241230" y="1143143"/>
                </a:cubicBezTo>
                <a:cubicBezTo>
                  <a:pt x="241230" y="1098738"/>
                  <a:pt x="256532" y="1061233"/>
                  <a:pt x="287136" y="1030629"/>
                </a:cubicBezTo>
                <a:cubicBezTo>
                  <a:pt x="317740" y="1000025"/>
                  <a:pt x="355244" y="984723"/>
                  <a:pt x="399650" y="984723"/>
                </a:cubicBezTo>
                <a:close/>
                <a:moveTo>
                  <a:pt x="411351" y="0"/>
                </a:moveTo>
                <a:cubicBezTo>
                  <a:pt x="523566" y="0"/>
                  <a:pt x="614777" y="30604"/>
                  <a:pt x="684986" y="91812"/>
                </a:cubicBezTo>
                <a:cubicBezTo>
                  <a:pt x="755194" y="153019"/>
                  <a:pt x="790299" y="237630"/>
                  <a:pt x="790299" y="345644"/>
                </a:cubicBezTo>
                <a:cubicBezTo>
                  <a:pt x="790299" y="393650"/>
                  <a:pt x="784298" y="429354"/>
                  <a:pt x="772297" y="452757"/>
                </a:cubicBezTo>
                <a:cubicBezTo>
                  <a:pt x="760295" y="476160"/>
                  <a:pt x="751894" y="492962"/>
                  <a:pt x="747093" y="503163"/>
                </a:cubicBezTo>
                <a:cubicBezTo>
                  <a:pt x="742293" y="513364"/>
                  <a:pt x="731191" y="528666"/>
                  <a:pt x="713789" y="549069"/>
                </a:cubicBezTo>
                <a:cubicBezTo>
                  <a:pt x="696387" y="569471"/>
                  <a:pt x="684686" y="582673"/>
                  <a:pt x="678685" y="588674"/>
                </a:cubicBezTo>
                <a:cubicBezTo>
                  <a:pt x="649881" y="617477"/>
                  <a:pt x="622578" y="644481"/>
                  <a:pt x="596775" y="669684"/>
                </a:cubicBezTo>
                <a:cubicBezTo>
                  <a:pt x="570971" y="694887"/>
                  <a:pt x="553869" y="715590"/>
                  <a:pt x="545468" y="731792"/>
                </a:cubicBezTo>
                <a:cubicBezTo>
                  <a:pt x="537067" y="747994"/>
                  <a:pt x="532867" y="772297"/>
                  <a:pt x="532867" y="804701"/>
                </a:cubicBezTo>
                <a:lnTo>
                  <a:pt x="532867" y="912714"/>
                </a:lnTo>
                <a:lnTo>
                  <a:pt x="259233" y="912714"/>
                </a:lnTo>
                <a:lnTo>
                  <a:pt x="259233" y="777697"/>
                </a:lnTo>
                <a:cubicBezTo>
                  <a:pt x="259233" y="728491"/>
                  <a:pt x="265533" y="691587"/>
                  <a:pt x="278135" y="666984"/>
                </a:cubicBezTo>
                <a:cubicBezTo>
                  <a:pt x="290736" y="642381"/>
                  <a:pt x="317440" y="609076"/>
                  <a:pt x="358245" y="567071"/>
                </a:cubicBezTo>
                <a:lnTo>
                  <a:pt x="480660" y="441055"/>
                </a:lnTo>
                <a:cubicBezTo>
                  <a:pt x="498662" y="419453"/>
                  <a:pt x="507664" y="391549"/>
                  <a:pt x="507664" y="357345"/>
                </a:cubicBezTo>
                <a:cubicBezTo>
                  <a:pt x="507664" y="323141"/>
                  <a:pt x="498062" y="294637"/>
                  <a:pt x="478860" y="271834"/>
                </a:cubicBezTo>
                <a:cubicBezTo>
                  <a:pt x="459658" y="249031"/>
                  <a:pt x="434454" y="237630"/>
                  <a:pt x="403251" y="237630"/>
                </a:cubicBezTo>
                <a:cubicBezTo>
                  <a:pt x="372047" y="237630"/>
                  <a:pt x="345943" y="251132"/>
                  <a:pt x="324941" y="278135"/>
                </a:cubicBezTo>
                <a:cubicBezTo>
                  <a:pt x="303938" y="305138"/>
                  <a:pt x="291036" y="340843"/>
                  <a:pt x="286236" y="385248"/>
                </a:cubicBezTo>
                <a:lnTo>
                  <a:pt x="0" y="385248"/>
                </a:lnTo>
                <a:cubicBezTo>
                  <a:pt x="13202" y="265233"/>
                  <a:pt x="57007" y="171022"/>
                  <a:pt x="131417" y="102613"/>
                </a:cubicBezTo>
                <a:cubicBezTo>
                  <a:pt x="205826" y="34204"/>
                  <a:pt x="299137" y="0"/>
                  <a:pt x="411351" y="0"/>
                </a:cubicBez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sz="150"/>
            </a:lvl1pPr>
          </a:lstStyle>
          <a:p>
            <a:endParaRPr lang="en-US" dirty="0"/>
          </a:p>
        </p:txBody>
      </p:sp>
      <p:sp>
        <p:nvSpPr>
          <p:cNvPr id="7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75" name="Текст 7"/>
          <p:cNvSpPr>
            <a:spLocks noGrp="1"/>
          </p:cNvSpPr>
          <p:nvPr>
            <p:ph type="body" sz="quarter" idx="108"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238202541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097">
    <p:spTree>
      <p:nvGrpSpPr>
        <p:cNvPr id="1" name=""/>
        <p:cNvGrpSpPr/>
        <p:nvPr/>
      </p:nvGrpSpPr>
      <p:grpSpPr>
        <a:xfrm>
          <a:off x="0" y="0"/>
          <a:ext cx="0" cy="0"/>
          <a:chOff x="0" y="0"/>
          <a:chExt cx="0" cy="0"/>
        </a:xfrm>
      </p:grpSpPr>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5"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6"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412321690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11">
    <p:spTree>
      <p:nvGrpSpPr>
        <p:cNvPr id="1" name=""/>
        <p:cNvGrpSpPr/>
        <p:nvPr/>
      </p:nvGrpSpPr>
      <p:grpSpPr>
        <a:xfrm>
          <a:off x="0" y="0"/>
          <a:ext cx="0" cy="0"/>
          <a:chOff x="0" y="0"/>
          <a:chExt cx="0" cy="0"/>
        </a:xfrm>
      </p:grpSpPr>
      <p:sp>
        <p:nvSpPr>
          <p:cNvPr id="21" name="Полилиния 20"/>
          <p:cNvSpPr/>
          <p:nvPr userDrawn="1"/>
        </p:nvSpPr>
        <p:spPr bwMode="auto">
          <a:xfrm>
            <a:off x="2751159" y="0"/>
            <a:ext cx="15536841" cy="10288588"/>
          </a:xfrm>
          <a:custGeom>
            <a:avLst/>
            <a:gdLst>
              <a:gd name="connsiteX0" fmla="*/ 6869416 w 10357894"/>
              <a:gd name="connsiteY0" fmla="*/ 0 h 6858000"/>
              <a:gd name="connsiteX1" fmla="*/ 10357894 w 10357894"/>
              <a:gd name="connsiteY1" fmla="*/ 0 h 6858000"/>
              <a:gd name="connsiteX2" fmla="*/ 10357894 w 10357894"/>
              <a:gd name="connsiteY2" fmla="*/ 6858000 h 6858000"/>
              <a:gd name="connsiteX3" fmla="*/ 0 w 103578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357894" h="6858000">
                <a:moveTo>
                  <a:pt x="6869416" y="0"/>
                </a:moveTo>
                <a:lnTo>
                  <a:pt x="10357894" y="0"/>
                </a:lnTo>
                <a:lnTo>
                  <a:pt x="10357894"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5" name="Рисунок 14"/>
          <p:cNvSpPr>
            <a:spLocks noGrp="1"/>
          </p:cNvSpPr>
          <p:nvPr>
            <p:ph type="pic" sz="quarter" idx="42" hasCustomPrompt="1"/>
          </p:nvPr>
        </p:nvSpPr>
        <p:spPr>
          <a:xfrm>
            <a:off x="6984206" y="-14514"/>
            <a:ext cx="7287757" cy="7266214"/>
          </a:xfrm>
          <a:custGeom>
            <a:avLst/>
            <a:gdLst>
              <a:gd name="connsiteX0" fmla="*/ 0 w 4344210"/>
              <a:gd name="connsiteY0" fmla="*/ 0 h 4330700"/>
              <a:gd name="connsiteX1" fmla="*/ 4344210 w 4344210"/>
              <a:gd name="connsiteY1" fmla="*/ 0 h 4330700"/>
              <a:gd name="connsiteX2" fmla="*/ 0 w 4344210"/>
              <a:gd name="connsiteY2" fmla="*/ 4330700 h 4330700"/>
            </a:gdLst>
            <a:ahLst/>
            <a:cxnLst>
              <a:cxn ang="0">
                <a:pos x="connsiteX0" y="connsiteY0"/>
              </a:cxn>
              <a:cxn ang="0">
                <a:pos x="connsiteX1" y="connsiteY1"/>
              </a:cxn>
              <a:cxn ang="0">
                <a:pos x="connsiteX2" y="connsiteY2"/>
              </a:cxn>
            </a:cxnLst>
            <a:rect l="l" t="t" r="r" b="b"/>
            <a:pathLst>
              <a:path w="4344210" h="4330700">
                <a:moveTo>
                  <a:pt x="0" y="0"/>
                </a:moveTo>
                <a:lnTo>
                  <a:pt x="4344210" y="0"/>
                </a:lnTo>
                <a:lnTo>
                  <a:pt x="0" y="4330700"/>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6" name="Прямая соединительная линия 45"/>
          <p:cNvCxnSpPr/>
          <p:nvPr userDrawn="1"/>
        </p:nvCxnSpPr>
        <p:spPr>
          <a:xfrm flipV="1">
            <a:off x="4824413" y="5144295"/>
            <a:ext cx="1122087" cy="112225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flipV="1">
            <a:off x="15625763" y="3584332"/>
            <a:ext cx="1081089" cy="108125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Текст 7"/>
          <p:cNvSpPr>
            <a:spLocks noGrp="1"/>
          </p:cNvSpPr>
          <p:nvPr>
            <p:ph type="body" sz="quarter" idx="39" hasCustomPrompt="1"/>
          </p:nvPr>
        </p:nvSpPr>
        <p:spPr>
          <a:xfrm>
            <a:off x="6984206" y="6497054"/>
            <a:ext cx="9720260" cy="2167271"/>
          </a:xfrm>
        </p:spPr>
        <p:txBody>
          <a:bodyPr tIns="164592" bIns="91440" anchor="b" anchorCtr="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6" name="Заголовок 17"/>
          <p:cNvSpPr>
            <a:spLocks noGrp="1"/>
          </p:cNvSpPr>
          <p:nvPr>
            <p:ph type="title" hasCustomPrompt="1"/>
          </p:nvPr>
        </p:nvSpPr>
        <p:spPr>
          <a:xfrm>
            <a:off x="1583533" y="3236686"/>
            <a:ext cx="4680742" cy="5517580"/>
          </a:xfrm>
          <a:prstGeom prst="rect">
            <a:avLst/>
          </a:prstGeom>
        </p:spPr>
        <p:txBody>
          <a:bodyPr vert="horz" lIns="0" tIns="0" rIns="0" bIns="0" rtlCol="0" anchor="b" anchorCtr="0">
            <a:noAutofit/>
          </a:bodyPr>
          <a:lstStyle>
            <a:lvl1pPr algn="l">
              <a:lnSpc>
                <a:spcPct val="100000"/>
              </a:lnSpc>
              <a:defRPr sz="8100" kern="100" spc="0" baseline="0">
                <a:solidFill>
                  <a:schemeClr val="tx1"/>
                </a:solidFill>
              </a:defRPr>
            </a:lvl1pPr>
          </a:lstStyle>
          <a:p>
            <a:r>
              <a:rPr lang="en-US" dirty="0"/>
              <a:t>H2 Title here</a:t>
            </a:r>
          </a:p>
        </p:txBody>
      </p:sp>
      <p:sp>
        <p:nvSpPr>
          <p:cNvPr id="19" name="Shape 427"/>
          <p:cNvSpPr>
            <a:spLocks noGrp="1"/>
          </p:cNvSpPr>
          <p:nvPr>
            <p:ph type="body" sz="quarter" idx="52" hasCustomPrompt="1"/>
          </p:nvPr>
        </p:nvSpPr>
        <p:spPr>
          <a:xfrm>
            <a:off x="1583533" y="2250517"/>
            <a:ext cx="4680742"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3"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4"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41950662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ppt_x"/>
                                          </p:val>
                                        </p:tav>
                                        <p:tav tm="100000">
                                          <p:val>
                                            <p:strVal val="#ppt_x"/>
                                          </p:val>
                                        </p:tav>
                                      </p:tavLst>
                                    </p:anim>
                                    <p:anim calcmode="lin" valueType="num">
                                      <p:cBhvr additive="base">
                                        <p:cTn id="8" dur="8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iterate type="lt">
                                    <p:tmPct val="2000"/>
                                  </p:iterate>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800" fill="hold"/>
                        <p:tgtEl>
                          <p:spTgt spid="12"/>
                        </p:tgtEl>
                        <p:attrNameLst>
                          <p:attrName>ppt_x</p:attrName>
                        </p:attrNameLst>
                      </p:cBhvr>
                      <p:tavLst>
                        <p:tav tm="0">
                          <p:val>
                            <p:strVal val="#ppt_x"/>
                          </p:val>
                        </p:tav>
                        <p:tav tm="100000">
                          <p:val>
                            <p:strVal val="#ppt_x"/>
                          </p:val>
                        </p:tav>
                      </p:tavLst>
                    </p:anim>
                    <p:anim calcmode="lin" valueType="num">
                      <p:cBhvr additive="base">
                        <p:cTn dur="800" fill="hold"/>
                        <p:tgtEl>
                          <p:spTgt spid="12"/>
                        </p:tgtEl>
                        <p:attrNameLst>
                          <p:attrName>ppt_y</p:attrName>
                        </p:attrNameLst>
                      </p:cBhvr>
                      <p:tavLst>
                        <p:tav tm="0">
                          <p:val>
                            <p:strVal val="1+#ppt_h/2"/>
                          </p:val>
                        </p:tav>
                        <p:tav tm="100000">
                          <p:val>
                            <p:strVal val="#ppt_y"/>
                          </p:val>
                        </p:tav>
                      </p:tavLst>
                    </p:anim>
                  </p:childTnLst>
                </p:cTn>
              </p:par>
            </p:tnLst>
          </p:tmpl>
        </p:tmplLst>
      </p:bldP>
      <p:bldP spid="16"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12">
    <p:spTree>
      <p:nvGrpSpPr>
        <p:cNvPr id="1" name=""/>
        <p:cNvGrpSpPr/>
        <p:nvPr/>
      </p:nvGrpSpPr>
      <p:grpSpPr>
        <a:xfrm>
          <a:off x="0" y="0"/>
          <a:ext cx="0" cy="0"/>
          <a:chOff x="0" y="0"/>
          <a:chExt cx="0" cy="0"/>
        </a:xfrm>
      </p:grpSpPr>
      <p:sp>
        <p:nvSpPr>
          <p:cNvPr id="25" name="Полилиния 24"/>
          <p:cNvSpPr/>
          <p:nvPr userDrawn="1"/>
        </p:nvSpPr>
        <p:spPr bwMode="auto">
          <a:xfrm>
            <a:off x="2751159" y="0"/>
            <a:ext cx="15536841" cy="10288588"/>
          </a:xfrm>
          <a:custGeom>
            <a:avLst/>
            <a:gdLst>
              <a:gd name="connsiteX0" fmla="*/ 6869416 w 10357894"/>
              <a:gd name="connsiteY0" fmla="*/ 0 h 6858000"/>
              <a:gd name="connsiteX1" fmla="*/ 10357894 w 10357894"/>
              <a:gd name="connsiteY1" fmla="*/ 0 h 6858000"/>
              <a:gd name="connsiteX2" fmla="*/ 10357894 w 10357894"/>
              <a:gd name="connsiteY2" fmla="*/ 6858000 h 6858000"/>
              <a:gd name="connsiteX3" fmla="*/ 0 w 103578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357894" h="6858000">
                <a:moveTo>
                  <a:pt x="6869416" y="0"/>
                </a:moveTo>
                <a:lnTo>
                  <a:pt x="10357894" y="0"/>
                </a:lnTo>
                <a:lnTo>
                  <a:pt x="10357894"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8" name="Прямая соединительная линия 47"/>
          <p:cNvCxnSpPr/>
          <p:nvPr userDrawn="1"/>
        </p:nvCxnSpPr>
        <p:spPr>
          <a:xfrm flipV="1">
            <a:off x="4533900" y="261336"/>
            <a:ext cx="1354287" cy="135449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Текст 7"/>
          <p:cNvSpPr>
            <a:spLocks noGrp="1"/>
          </p:cNvSpPr>
          <p:nvPr>
            <p:ph type="body" sz="quarter" idx="39" hasCustomPrompt="1"/>
          </p:nvPr>
        </p:nvSpPr>
        <p:spPr>
          <a:xfrm>
            <a:off x="6984208" y="3092362"/>
            <a:ext cx="4291679" cy="4063040"/>
          </a:xfrm>
        </p:spPr>
        <p:txBody>
          <a:bodyPr tIns="0">
            <a:noAutofit/>
          </a:bodyPr>
          <a:lstStyle>
            <a:lvl1pPr algn="just">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3" name="Заголовок 17"/>
          <p:cNvSpPr>
            <a:spLocks noGrp="1"/>
          </p:cNvSpPr>
          <p:nvPr>
            <p:ph type="title" hasCustomPrompt="1"/>
          </p:nvPr>
        </p:nvSpPr>
        <p:spPr>
          <a:xfrm>
            <a:off x="1582341" y="2419350"/>
            <a:ext cx="4681934" cy="4736050"/>
          </a:xfrm>
          <a:prstGeom prst="rect">
            <a:avLst/>
          </a:prstGeom>
        </p:spPr>
        <p:txBody>
          <a:bodyPr vert="horz" lIns="0" tIns="91440" rIns="0" bIns="0" rtlCol="0" anchor="t" anchorCtr="0">
            <a:noAutofit/>
          </a:bodyPr>
          <a:lstStyle>
            <a:lvl1pPr algn="l">
              <a:lnSpc>
                <a:spcPct val="100000"/>
              </a:lnSpc>
              <a:defRPr sz="8100" kern="100" spc="0" baseline="0">
                <a:solidFill>
                  <a:schemeClr val="tx1"/>
                </a:solidFill>
              </a:defRPr>
            </a:lvl1pPr>
          </a:lstStyle>
          <a:p>
            <a:r>
              <a:rPr lang="en-US" dirty="0"/>
              <a:t>H2 Title here</a:t>
            </a:r>
          </a:p>
        </p:txBody>
      </p:sp>
      <p:sp>
        <p:nvSpPr>
          <p:cNvPr id="24" name="Текст 7"/>
          <p:cNvSpPr>
            <a:spLocks noGrp="1"/>
          </p:cNvSpPr>
          <p:nvPr>
            <p:ph type="body" sz="quarter" idx="54" hasCustomPrompt="1"/>
          </p:nvPr>
        </p:nvSpPr>
        <p:spPr>
          <a:xfrm>
            <a:off x="12399812" y="3092361"/>
            <a:ext cx="4276749" cy="4063040"/>
          </a:xfrm>
        </p:spPr>
        <p:txBody>
          <a:bodyPr tIns="0">
            <a:noAutofit/>
          </a:bodyPr>
          <a:lstStyle>
            <a:lvl1pPr algn="just">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9" name="Shape 427"/>
          <p:cNvSpPr>
            <a:spLocks noGrp="1"/>
          </p:cNvSpPr>
          <p:nvPr>
            <p:ph type="body" sz="quarter" idx="52" hasCustomPrompt="1"/>
          </p:nvPr>
        </p:nvSpPr>
        <p:spPr>
          <a:xfrm>
            <a:off x="6984206" y="2089714"/>
            <a:ext cx="4319588"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31" name="Shape 427"/>
          <p:cNvSpPr>
            <a:spLocks noGrp="1"/>
          </p:cNvSpPr>
          <p:nvPr>
            <p:ph type="body" sz="quarter" idx="56" hasCustomPrompt="1"/>
          </p:nvPr>
        </p:nvSpPr>
        <p:spPr>
          <a:xfrm>
            <a:off x="12399811" y="2089712"/>
            <a:ext cx="4304657"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3"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4"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6"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23108101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iterate type="lt">
                                    <p:tmPct val="2000"/>
                                  </p:iterate>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013">
    <p:bg>
      <p:bgRef idx="1001">
        <a:schemeClr val="bg1"/>
      </p:bgRef>
    </p:bg>
    <p:spTree>
      <p:nvGrpSpPr>
        <p:cNvPr id="1" name=""/>
        <p:cNvGrpSpPr/>
        <p:nvPr/>
      </p:nvGrpSpPr>
      <p:grpSpPr>
        <a:xfrm>
          <a:off x="0" y="0"/>
          <a:ext cx="0" cy="0"/>
          <a:chOff x="0" y="0"/>
          <a:chExt cx="0" cy="0"/>
        </a:xfrm>
      </p:grpSpPr>
      <p:sp>
        <p:nvSpPr>
          <p:cNvPr id="20" name="Полилиния 17"/>
          <p:cNvSpPr/>
          <p:nvPr userDrawn="1"/>
        </p:nvSpPr>
        <p:spPr bwMode="auto">
          <a:xfrm>
            <a:off x="1" y="0"/>
            <a:ext cx="10336157" cy="10288588"/>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9" name="Рисунок 18"/>
          <p:cNvSpPr>
            <a:spLocks noGrp="1"/>
          </p:cNvSpPr>
          <p:nvPr>
            <p:ph type="pic" sz="quarter" idx="42" hasCustomPrompt="1"/>
          </p:nvPr>
        </p:nvSpPr>
        <p:spPr>
          <a:xfrm>
            <a:off x="6984207" y="1"/>
            <a:ext cx="4330820" cy="4342038"/>
          </a:xfrm>
          <a:custGeom>
            <a:avLst/>
            <a:gdLst>
              <a:gd name="connsiteX0" fmla="*/ 901656 w 2887213"/>
              <a:gd name="connsiteY0" fmla="*/ 0 h 2894245"/>
              <a:gd name="connsiteX1" fmla="*/ 2887213 w 2887213"/>
              <a:gd name="connsiteY1" fmla="*/ 0 h 2894245"/>
              <a:gd name="connsiteX2" fmla="*/ 2887213 w 2887213"/>
              <a:gd name="connsiteY2" fmla="*/ 16011 h 2894245"/>
              <a:gd name="connsiteX3" fmla="*/ 0 w 2887213"/>
              <a:gd name="connsiteY3" fmla="*/ 2894245 h 2894245"/>
              <a:gd name="connsiteX4" fmla="*/ 0 w 2887213"/>
              <a:gd name="connsiteY4" fmla="*/ 898852 h 2894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213" h="2894245">
                <a:moveTo>
                  <a:pt x="901656" y="0"/>
                </a:moveTo>
                <a:lnTo>
                  <a:pt x="2887213" y="0"/>
                </a:lnTo>
                <a:lnTo>
                  <a:pt x="2887213" y="16011"/>
                </a:lnTo>
                <a:lnTo>
                  <a:pt x="0" y="2894245"/>
                </a:lnTo>
                <a:lnTo>
                  <a:pt x="0" y="898852"/>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1" name="Рисунок 20"/>
          <p:cNvSpPr>
            <a:spLocks noGrp="1"/>
          </p:cNvSpPr>
          <p:nvPr>
            <p:ph type="pic" sz="quarter" idx="57" hasCustomPrompt="1"/>
          </p:nvPr>
        </p:nvSpPr>
        <p:spPr>
          <a:xfrm>
            <a:off x="12373649" y="1"/>
            <a:ext cx="4330820" cy="4332163"/>
          </a:xfrm>
          <a:custGeom>
            <a:avLst/>
            <a:gdLst>
              <a:gd name="connsiteX0" fmla="*/ 895054 w 2887213"/>
              <a:gd name="connsiteY0" fmla="*/ 0 h 2887663"/>
              <a:gd name="connsiteX1" fmla="*/ 2887213 w 2887213"/>
              <a:gd name="connsiteY1" fmla="*/ 0 h 2887663"/>
              <a:gd name="connsiteX2" fmla="*/ 2887213 w 2887213"/>
              <a:gd name="connsiteY2" fmla="*/ 9429 h 2887663"/>
              <a:gd name="connsiteX3" fmla="*/ 0 w 2887213"/>
              <a:gd name="connsiteY3" fmla="*/ 2887663 h 2887663"/>
              <a:gd name="connsiteX4" fmla="*/ 0 w 2887213"/>
              <a:gd name="connsiteY4" fmla="*/ 892270 h 2887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7213" h="2887663">
                <a:moveTo>
                  <a:pt x="895054" y="0"/>
                </a:moveTo>
                <a:lnTo>
                  <a:pt x="2887213" y="0"/>
                </a:lnTo>
                <a:lnTo>
                  <a:pt x="2887213" y="9429"/>
                </a:lnTo>
                <a:lnTo>
                  <a:pt x="0" y="2887663"/>
                </a:lnTo>
                <a:lnTo>
                  <a:pt x="0" y="892270"/>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6" name="Прямая соединительная линия 45"/>
          <p:cNvCxnSpPr/>
          <p:nvPr userDrawn="1"/>
        </p:nvCxnSpPr>
        <p:spPr>
          <a:xfrm flipV="1">
            <a:off x="6968082" y="8426273"/>
            <a:ext cx="798081" cy="7982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flipV="1">
            <a:off x="3743326" y="1352759"/>
            <a:ext cx="1053608" cy="105376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Текст 7"/>
          <p:cNvSpPr>
            <a:spLocks noGrp="1"/>
          </p:cNvSpPr>
          <p:nvPr>
            <p:ph type="body" sz="quarter" idx="39" hasCustomPrompt="1"/>
          </p:nvPr>
        </p:nvSpPr>
        <p:spPr>
          <a:xfrm>
            <a:off x="6968083" y="5511053"/>
            <a:ext cx="4307804" cy="2959315"/>
          </a:xfrm>
        </p:spPr>
        <p:txBody>
          <a:bodyPr tIns="0">
            <a:noAutofit/>
          </a:bodyPr>
          <a:lstStyle>
            <a:lvl1pPr algn="just">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3" name="Заголовок 17"/>
          <p:cNvSpPr>
            <a:spLocks noGrp="1"/>
          </p:cNvSpPr>
          <p:nvPr>
            <p:ph type="title" hasCustomPrompt="1"/>
          </p:nvPr>
        </p:nvSpPr>
        <p:spPr>
          <a:xfrm>
            <a:off x="1582341" y="4742544"/>
            <a:ext cx="4681934" cy="3669766"/>
          </a:xfrm>
          <a:prstGeom prst="rect">
            <a:avLst/>
          </a:prstGeom>
        </p:spPr>
        <p:txBody>
          <a:bodyPr vert="horz" lIns="0" tIns="91440" rIns="0" bIns="0" rtlCol="0" anchor="t" anchorCtr="0">
            <a:noAutofit/>
          </a:bodyPr>
          <a:lstStyle>
            <a:lvl1pPr algn="l">
              <a:lnSpc>
                <a:spcPct val="100000"/>
              </a:lnSpc>
              <a:defRPr sz="8100" kern="100" spc="0" baseline="0">
                <a:solidFill>
                  <a:schemeClr val="tx1"/>
                </a:solidFill>
              </a:defRPr>
            </a:lvl1pPr>
          </a:lstStyle>
          <a:p>
            <a:r>
              <a:rPr lang="en-US" dirty="0"/>
              <a:t>H2 Title here</a:t>
            </a:r>
          </a:p>
        </p:txBody>
      </p:sp>
      <p:sp>
        <p:nvSpPr>
          <p:cNvPr id="24" name="Текст 7"/>
          <p:cNvSpPr>
            <a:spLocks noGrp="1"/>
          </p:cNvSpPr>
          <p:nvPr>
            <p:ph type="body" sz="quarter" idx="54" hasCustomPrompt="1"/>
          </p:nvPr>
        </p:nvSpPr>
        <p:spPr>
          <a:xfrm>
            <a:off x="12341569" y="5511051"/>
            <a:ext cx="4334993" cy="2959315"/>
          </a:xfrm>
        </p:spPr>
        <p:txBody>
          <a:bodyPr tIns="0">
            <a:noAutofit/>
          </a:bodyPr>
          <a:lstStyle>
            <a:lvl1pPr algn="just">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9" name="Shape 427"/>
          <p:cNvSpPr>
            <a:spLocks noGrp="1"/>
          </p:cNvSpPr>
          <p:nvPr>
            <p:ph type="body" sz="quarter" idx="52" hasCustomPrompt="1"/>
          </p:nvPr>
        </p:nvSpPr>
        <p:spPr>
          <a:xfrm>
            <a:off x="6965156" y="4508404"/>
            <a:ext cx="4319588"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31" name="Shape 427"/>
          <p:cNvSpPr>
            <a:spLocks noGrp="1"/>
          </p:cNvSpPr>
          <p:nvPr>
            <p:ph type="body" sz="quarter" idx="56" hasCustomPrompt="1"/>
          </p:nvPr>
        </p:nvSpPr>
        <p:spPr>
          <a:xfrm>
            <a:off x="12339661" y="4508402"/>
            <a:ext cx="4303115"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6"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2"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5"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212585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iterate type="lt">
                                    <p:tmPct val="2000"/>
                                  </p:iterate>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14">
    <p:bg>
      <p:bgRef idx="1001">
        <a:schemeClr val="bg1"/>
      </p:bgRef>
    </p:bg>
    <p:spTree>
      <p:nvGrpSpPr>
        <p:cNvPr id="1" name=""/>
        <p:cNvGrpSpPr/>
        <p:nvPr/>
      </p:nvGrpSpPr>
      <p:grpSpPr>
        <a:xfrm>
          <a:off x="0" y="0"/>
          <a:ext cx="0" cy="0"/>
          <a:chOff x="0" y="0"/>
          <a:chExt cx="0" cy="0"/>
        </a:xfrm>
      </p:grpSpPr>
      <p:sp>
        <p:nvSpPr>
          <p:cNvPr id="17" name="Полилиния 15"/>
          <p:cNvSpPr/>
          <p:nvPr userDrawn="1"/>
        </p:nvSpPr>
        <p:spPr bwMode="auto">
          <a:xfrm>
            <a:off x="0" y="1"/>
            <a:ext cx="14726778" cy="10288590"/>
          </a:xfrm>
          <a:custGeom>
            <a:avLst/>
            <a:gdLst>
              <a:gd name="connsiteX0" fmla="*/ 3242171 w 9817852"/>
              <a:gd name="connsiteY0" fmla="*/ 0 h 6858001"/>
              <a:gd name="connsiteX1" fmla="*/ 9817852 w 9817852"/>
              <a:gd name="connsiteY1" fmla="*/ 0 h 6858001"/>
              <a:gd name="connsiteX2" fmla="*/ 2946076 w 9817852"/>
              <a:gd name="connsiteY2" fmla="*/ 6858001 h 6858001"/>
              <a:gd name="connsiteX3" fmla="*/ 0 w 9817852"/>
              <a:gd name="connsiteY3" fmla="*/ 6858001 h 6858001"/>
              <a:gd name="connsiteX4" fmla="*/ 0 w 9817852"/>
              <a:gd name="connsiteY4" fmla="*/ 323567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7852" h="6858001">
                <a:moveTo>
                  <a:pt x="3242171" y="0"/>
                </a:moveTo>
                <a:lnTo>
                  <a:pt x="9817852" y="0"/>
                </a:lnTo>
                <a:lnTo>
                  <a:pt x="2946076" y="6858001"/>
                </a:lnTo>
                <a:lnTo>
                  <a:pt x="0" y="6858001"/>
                </a:lnTo>
                <a:lnTo>
                  <a:pt x="0" y="323567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3" name="Picture Placeholder 12"/>
          <p:cNvSpPr>
            <a:spLocks noGrp="1"/>
          </p:cNvSpPr>
          <p:nvPr>
            <p:ph type="pic" sz="quarter" idx="42" hasCustomPrompt="1"/>
          </p:nvPr>
        </p:nvSpPr>
        <p:spPr>
          <a:xfrm>
            <a:off x="1" y="-17934"/>
            <a:ext cx="6438899" cy="10306524"/>
          </a:xfrm>
          <a:custGeom>
            <a:avLst/>
            <a:gdLst>
              <a:gd name="connsiteX0" fmla="*/ 4999537 w 4999537"/>
              <a:gd name="connsiteY0" fmla="*/ 0 h 8002587"/>
              <a:gd name="connsiteX1" fmla="*/ 4999537 w 4999537"/>
              <a:gd name="connsiteY1" fmla="*/ 8002587 h 8002587"/>
              <a:gd name="connsiteX2" fmla="*/ 0 w 4999537"/>
              <a:gd name="connsiteY2" fmla="*/ 8002587 h 8002587"/>
              <a:gd name="connsiteX3" fmla="*/ 0 w 4999537"/>
              <a:gd name="connsiteY3" fmla="*/ 4984756 h 8002587"/>
            </a:gdLst>
            <a:ahLst/>
            <a:cxnLst>
              <a:cxn ang="0">
                <a:pos x="connsiteX0" y="connsiteY0"/>
              </a:cxn>
              <a:cxn ang="0">
                <a:pos x="connsiteX1" y="connsiteY1"/>
              </a:cxn>
              <a:cxn ang="0">
                <a:pos x="connsiteX2" y="connsiteY2"/>
              </a:cxn>
              <a:cxn ang="0">
                <a:pos x="connsiteX3" y="connsiteY3"/>
              </a:cxn>
            </a:cxnLst>
            <a:rect l="l" t="t" r="r" b="b"/>
            <a:pathLst>
              <a:path w="4999537" h="8002587">
                <a:moveTo>
                  <a:pt x="4999537" y="0"/>
                </a:moveTo>
                <a:lnTo>
                  <a:pt x="4999537" y="8002587"/>
                </a:lnTo>
                <a:lnTo>
                  <a:pt x="0" y="8002587"/>
                </a:lnTo>
                <a:lnTo>
                  <a:pt x="0" y="4984756"/>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2" name="Текст 7"/>
          <p:cNvSpPr>
            <a:spLocks noGrp="1"/>
          </p:cNvSpPr>
          <p:nvPr>
            <p:ph type="body" sz="quarter" idx="39" hasCustomPrompt="1"/>
          </p:nvPr>
        </p:nvSpPr>
        <p:spPr>
          <a:xfrm>
            <a:off x="8686801" y="3657600"/>
            <a:ext cx="4838700" cy="4812252"/>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9" name="Shape 427"/>
          <p:cNvSpPr>
            <a:spLocks noGrp="1"/>
          </p:cNvSpPr>
          <p:nvPr>
            <p:ph type="body" sz="quarter" idx="52" hasCustomPrompt="1"/>
          </p:nvPr>
        </p:nvSpPr>
        <p:spPr>
          <a:xfrm>
            <a:off x="8683700" y="2514599"/>
            <a:ext cx="4838681" cy="838201"/>
          </a:xfrm>
          <a:prstGeom prst="rect">
            <a:avLst/>
          </a:prstGeom>
        </p:spPr>
        <p:txBody>
          <a:bodyPr anchor="t"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4"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23" name="Заголовок 17"/>
          <p:cNvSpPr>
            <a:spLocks noGrp="1"/>
          </p:cNvSpPr>
          <p:nvPr>
            <p:ph type="title" hasCustomPrompt="1"/>
          </p:nvPr>
        </p:nvSpPr>
        <p:spPr>
          <a:xfrm>
            <a:off x="1582342" y="2209800"/>
            <a:ext cx="6190058" cy="6260052"/>
          </a:xfrm>
          <a:prstGeom prst="rect">
            <a:avLst/>
          </a:prstGeom>
        </p:spPr>
        <p:txBody>
          <a:bodyPr vert="horz" lIns="0" tIns="91440" rIns="0" bIns="0" rtlCol="0" anchor="t" anchorCtr="0">
            <a:noAutofit/>
          </a:bodyPr>
          <a:lstStyle>
            <a:lvl1pPr algn="r">
              <a:lnSpc>
                <a:spcPct val="100000"/>
              </a:lnSpc>
              <a:defRPr sz="8100" kern="100" spc="0" baseline="0">
                <a:solidFill>
                  <a:schemeClr val="tx1"/>
                </a:solidFill>
              </a:defRPr>
            </a:lvl1pPr>
          </a:lstStyle>
          <a:p>
            <a:r>
              <a:rPr lang="en-US" dirty="0"/>
              <a:t>H2 Title here</a:t>
            </a:r>
          </a:p>
        </p:txBody>
      </p:sp>
      <p:cxnSp>
        <p:nvCxnSpPr>
          <p:cNvPr id="18" name="Прямая соединительная линия 47"/>
          <p:cNvCxnSpPr/>
          <p:nvPr userDrawn="1"/>
        </p:nvCxnSpPr>
        <p:spPr>
          <a:xfrm flipV="1">
            <a:off x="14404381" y="2514599"/>
            <a:ext cx="3893768" cy="389437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989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iterate type="lt">
                                    <p:tmPct val="2000"/>
                                  </p:iterate>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15">
    <p:spTree>
      <p:nvGrpSpPr>
        <p:cNvPr id="1" name=""/>
        <p:cNvGrpSpPr/>
        <p:nvPr/>
      </p:nvGrpSpPr>
      <p:grpSpPr>
        <a:xfrm>
          <a:off x="0" y="0"/>
          <a:ext cx="0" cy="0"/>
          <a:chOff x="0" y="0"/>
          <a:chExt cx="0" cy="0"/>
        </a:xfrm>
      </p:grpSpPr>
      <p:sp>
        <p:nvSpPr>
          <p:cNvPr id="22" name="Freeform 21"/>
          <p:cNvSpPr/>
          <p:nvPr userDrawn="1"/>
        </p:nvSpPr>
        <p:spPr bwMode="auto">
          <a:xfrm>
            <a:off x="1" y="9188"/>
            <a:ext cx="11801794" cy="10279400"/>
          </a:xfrm>
          <a:custGeom>
            <a:avLst/>
            <a:gdLst>
              <a:gd name="connsiteX0" fmla="*/ 0 w 11801794"/>
              <a:gd name="connsiteY0" fmla="*/ 0 h 10279400"/>
              <a:gd name="connsiteX1" fmla="*/ 11801794 w 11801794"/>
              <a:gd name="connsiteY1" fmla="*/ 0 h 10279400"/>
              <a:gd name="connsiteX2" fmla="*/ 1503337 w 11801794"/>
              <a:gd name="connsiteY2" fmla="*/ 10279400 h 10279400"/>
              <a:gd name="connsiteX3" fmla="*/ 0 w 11801794"/>
              <a:gd name="connsiteY3" fmla="*/ 10279400 h 10279400"/>
            </a:gdLst>
            <a:ahLst/>
            <a:cxnLst>
              <a:cxn ang="0">
                <a:pos x="connsiteX0" y="connsiteY0"/>
              </a:cxn>
              <a:cxn ang="0">
                <a:pos x="connsiteX1" y="connsiteY1"/>
              </a:cxn>
              <a:cxn ang="0">
                <a:pos x="connsiteX2" y="connsiteY2"/>
              </a:cxn>
              <a:cxn ang="0">
                <a:pos x="connsiteX3" y="connsiteY3"/>
              </a:cxn>
            </a:cxnLst>
            <a:rect l="l" t="t" r="r" b="b"/>
            <a:pathLst>
              <a:path w="11801794" h="10279400">
                <a:moveTo>
                  <a:pt x="0" y="0"/>
                </a:moveTo>
                <a:lnTo>
                  <a:pt x="11801794" y="0"/>
                </a:lnTo>
                <a:lnTo>
                  <a:pt x="1503337" y="10279400"/>
                </a:lnTo>
                <a:lnTo>
                  <a:pt x="0" y="102794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8" name="Прямая соединительная линия 47"/>
          <p:cNvCxnSpPr/>
          <p:nvPr userDrawn="1"/>
        </p:nvCxnSpPr>
        <p:spPr>
          <a:xfrm flipV="1">
            <a:off x="3510116" y="-63124"/>
            <a:ext cx="1537670" cy="153789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4" name="Текст 7"/>
          <p:cNvSpPr>
            <a:spLocks noGrp="1"/>
          </p:cNvSpPr>
          <p:nvPr>
            <p:ph type="body" sz="quarter" idx="54" hasCustomPrompt="1"/>
          </p:nvPr>
        </p:nvSpPr>
        <p:spPr>
          <a:xfrm>
            <a:off x="10225088" y="2222387"/>
            <a:ext cx="5400675" cy="1341186"/>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31" name="Shape 427"/>
          <p:cNvSpPr>
            <a:spLocks noGrp="1"/>
          </p:cNvSpPr>
          <p:nvPr>
            <p:ph type="body" sz="quarter" idx="56" hasCustomPrompt="1"/>
          </p:nvPr>
        </p:nvSpPr>
        <p:spPr>
          <a:xfrm>
            <a:off x="10223176" y="1542951"/>
            <a:ext cx="5402270" cy="526677"/>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1" name="Рисунок 20"/>
          <p:cNvSpPr>
            <a:spLocks noGrp="1"/>
          </p:cNvSpPr>
          <p:nvPr>
            <p:ph type="pic" sz="quarter" idx="42" hasCustomPrompt="1"/>
          </p:nvPr>
        </p:nvSpPr>
        <p:spPr>
          <a:xfrm>
            <a:off x="5893081" y="0"/>
            <a:ext cx="3254648" cy="10288588"/>
          </a:xfrm>
          <a:custGeom>
            <a:avLst/>
            <a:gdLst>
              <a:gd name="connsiteX0" fmla="*/ 2169765 w 2169765"/>
              <a:gd name="connsiteY0" fmla="*/ 5005394 h 6858000"/>
              <a:gd name="connsiteX1" fmla="*/ 2169765 w 2169765"/>
              <a:gd name="connsiteY1" fmla="*/ 6502912 h 6858000"/>
              <a:gd name="connsiteX2" fmla="*/ 1813569 w 2169765"/>
              <a:gd name="connsiteY2" fmla="*/ 6858000 h 6858000"/>
              <a:gd name="connsiteX3" fmla="*/ 311380 w 2169765"/>
              <a:gd name="connsiteY3" fmla="*/ 6858000 h 6858000"/>
              <a:gd name="connsiteX4" fmla="*/ 2167280 w 2169765"/>
              <a:gd name="connsiteY4" fmla="*/ 3015822 h 6858000"/>
              <a:gd name="connsiteX5" fmla="*/ 2167280 w 2169765"/>
              <a:gd name="connsiteY5" fmla="*/ 4513340 h 6858000"/>
              <a:gd name="connsiteX6" fmla="*/ 463 w 2169765"/>
              <a:gd name="connsiteY6" fmla="*/ 6673418 h 6858000"/>
              <a:gd name="connsiteX7" fmla="*/ 463 w 2169765"/>
              <a:gd name="connsiteY7" fmla="*/ 5175901 h 6858000"/>
              <a:gd name="connsiteX8" fmla="*/ 2166817 w 2169765"/>
              <a:gd name="connsiteY8" fmla="*/ 1026251 h 6858000"/>
              <a:gd name="connsiteX9" fmla="*/ 2166817 w 2169765"/>
              <a:gd name="connsiteY9" fmla="*/ 2523768 h 6858000"/>
              <a:gd name="connsiteX10" fmla="*/ 0 w 2169765"/>
              <a:gd name="connsiteY10" fmla="*/ 4683846 h 6858000"/>
              <a:gd name="connsiteX11" fmla="*/ 0 w 2169765"/>
              <a:gd name="connsiteY11" fmla="*/ 3186329 h 6858000"/>
              <a:gd name="connsiteX12" fmla="*/ 1204115 w 2169765"/>
              <a:gd name="connsiteY12" fmla="*/ 0 h 6858000"/>
              <a:gd name="connsiteX13" fmla="*/ 2167280 w 2169765"/>
              <a:gd name="connsiteY13" fmla="*/ 0 h 6858000"/>
              <a:gd name="connsiteX14" fmla="*/ 2167280 w 2169765"/>
              <a:gd name="connsiteY14" fmla="*/ 537348 h 6858000"/>
              <a:gd name="connsiteX15" fmla="*/ 463 w 2169765"/>
              <a:gd name="connsiteY15" fmla="*/ 2697426 h 6858000"/>
              <a:gd name="connsiteX16" fmla="*/ 463 w 2169765"/>
              <a:gd name="connsiteY16" fmla="*/ 119990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765" h="6858000">
                <a:moveTo>
                  <a:pt x="2169765" y="5005394"/>
                </a:moveTo>
                <a:lnTo>
                  <a:pt x="2169765" y="6502912"/>
                </a:lnTo>
                <a:lnTo>
                  <a:pt x="1813569" y="6858000"/>
                </a:lnTo>
                <a:lnTo>
                  <a:pt x="311380" y="6858000"/>
                </a:lnTo>
                <a:close/>
                <a:moveTo>
                  <a:pt x="2167280" y="3015822"/>
                </a:moveTo>
                <a:lnTo>
                  <a:pt x="2167280" y="4513340"/>
                </a:lnTo>
                <a:lnTo>
                  <a:pt x="463" y="6673418"/>
                </a:lnTo>
                <a:lnTo>
                  <a:pt x="463" y="5175901"/>
                </a:lnTo>
                <a:close/>
                <a:moveTo>
                  <a:pt x="2166817" y="1026251"/>
                </a:moveTo>
                <a:lnTo>
                  <a:pt x="2166817" y="2523768"/>
                </a:lnTo>
                <a:lnTo>
                  <a:pt x="0" y="4683846"/>
                </a:lnTo>
                <a:lnTo>
                  <a:pt x="0" y="3186329"/>
                </a:lnTo>
                <a:close/>
                <a:moveTo>
                  <a:pt x="1204115" y="0"/>
                </a:moveTo>
                <a:lnTo>
                  <a:pt x="2167280" y="0"/>
                </a:lnTo>
                <a:lnTo>
                  <a:pt x="2167280" y="537348"/>
                </a:lnTo>
                <a:lnTo>
                  <a:pt x="463" y="2697426"/>
                </a:lnTo>
                <a:lnTo>
                  <a:pt x="463" y="1199909"/>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45" name="Текст 7"/>
          <p:cNvSpPr>
            <a:spLocks noGrp="1"/>
          </p:cNvSpPr>
          <p:nvPr>
            <p:ph type="body" sz="quarter" idx="61" hasCustomPrompt="1"/>
          </p:nvPr>
        </p:nvSpPr>
        <p:spPr>
          <a:xfrm>
            <a:off x="10227000" y="4917184"/>
            <a:ext cx="5400675" cy="1351907"/>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47" name="Shape 427"/>
          <p:cNvSpPr>
            <a:spLocks noGrp="1"/>
          </p:cNvSpPr>
          <p:nvPr>
            <p:ph type="body" sz="quarter" idx="62" hasCustomPrompt="1"/>
          </p:nvPr>
        </p:nvSpPr>
        <p:spPr>
          <a:xfrm>
            <a:off x="10225088" y="4237747"/>
            <a:ext cx="5402270" cy="539779"/>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49" name="Текст 7"/>
          <p:cNvSpPr>
            <a:spLocks noGrp="1"/>
          </p:cNvSpPr>
          <p:nvPr>
            <p:ph type="body" sz="quarter" idx="63" hasCustomPrompt="1"/>
          </p:nvPr>
        </p:nvSpPr>
        <p:spPr>
          <a:xfrm>
            <a:off x="10227000" y="7625084"/>
            <a:ext cx="5400675" cy="1338808"/>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50" name="Shape 427"/>
          <p:cNvSpPr>
            <a:spLocks noGrp="1"/>
          </p:cNvSpPr>
          <p:nvPr>
            <p:ph type="body" sz="quarter" idx="64" hasCustomPrompt="1"/>
          </p:nvPr>
        </p:nvSpPr>
        <p:spPr>
          <a:xfrm>
            <a:off x="10225088" y="6945647"/>
            <a:ext cx="5402270" cy="539779"/>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3" name="Заголовок 17"/>
          <p:cNvSpPr>
            <a:spLocks noGrp="1"/>
          </p:cNvSpPr>
          <p:nvPr>
            <p:ph type="title" hasCustomPrompt="1"/>
          </p:nvPr>
        </p:nvSpPr>
        <p:spPr>
          <a:xfrm>
            <a:off x="1582341" y="1503304"/>
            <a:ext cx="5232527" cy="6499434"/>
          </a:xfrm>
          <a:prstGeom prst="rect">
            <a:avLst/>
          </a:prstGeom>
        </p:spPr>
        <p:txBody>
          <a:bodyPr vert="horz" lIns="0" tIns="91440" rIns="0" bIns="0" rtlCol="0" anchor="t" anchorCtr="0">
            <a:noAutofit/>
          </a:bodyPr>
          <a:lstStyle>
            <a:lvl1pPr algn="l">
              <a:lnSpc>
                <a:spcPct val="100000"/>
              </a:lnSpc>
              <a:defRPr sz="8100" kern="100" spc="0" baseline="0">
                <a:solidFill>
                  <a:schemeClr val="tx1"/>
                </a:solidFill>
              </a:defRPr>
            </a:lvl1pPr>
          </a:lstStyle>
          <a:p>
            <a:r>
              <a:rPr lang="en-US" dirty="0"/>
              <a:t>H2 Title here</a:t>
            </a:r>
          </a:p>
        </p:txBody>
      </p:sp>
      <p:sp>
        <p:nvSpPr>
          <p:cNvPr id="1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9"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6"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81421543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iterate type="lt">
                                    <p:tmPct val="2000"/>
                                  </p:iterate>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16">
    <p:spTree>
      <p:nvGrpSpPr>
        <p:cNvPr id="1" name=""/>
        <p:cNvGrpSpPr/>
        <p:nvPr/>
      </p:nvGrpSpPr>
      <p:grpSpPr>
        <a:xfrm>
          <a:off x="0" y="0"/>
          <a:ext cx="0" cy="0"/>
          <a:chOff x="0" y="0"/>
          <a:chExt cx="0" cy="0"/>
        </a:xfrm>
      </p:grpSpPr>
      <p:sp>
        <p:nvSpPr>
          <p:cNvPr id="22" name="Полилиния 21"/>
          <p:cNvSpPr/>
          <p:nvPr userDrawn="1"/>
        </p:nvSpPr>
        <p:spPr bwMode="auto">
          <a:xfrm flipH="1" flipV="1">
            <a:off x="2" y="0"/>
            <a:ext cx="6979427" cy="6968903"/>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3" name="Заголовок 17"/>
          <p:cNvSpPr>
            <a:spLocks noGrp="1"/>
          </p:cNvSpPr>
          <p:nvPr>
            <p:ph type="title" hasCustomPrompt="1"/>
          </p:nvPr>
        </p:nvSpPr>
        <p:spPr>
          <a:xfrm>
            <a:off x="1582342" y="1542951"/>
            <a:ext cx="4818458" cy="7452349"/>
          </a:xfrm>
          <a:prstGeom prst="rect">
            <a:avLst/>
          </a:prstGeom>
        </p:spPr>
        <p:txBody>
          <a:bodyPr vert="horz" lIns="0" tIns="91440" rIns="0" bIns="0" rtlCol="0" anchor="ctr" anchorCtr="0">
            <a:noAutofit/>
          </a:bodyPr>
          <a:lstStyle>
            <a:lvl1pPr algn="l">
              <a:lnSpc>
                <a:spcPct val="100000"/>
              </a:lnSpc>
              <a:defRPr sz="8100" kern="100" spc="0" baseline="0">
                <a:solidFill>
                  <a:schemeClr val="tx1"/>
                </a:solidFill>
              </a:defRPr>
            </a:lvl1pPr>
          </a:lstStyle>
          <a:p>
            <a:r>
              <a:rPr lang="en-US" dirty="0"/>
              <a:t>H2 Title here</a:t>
            </a:r>
          </a:p>
        </p:txBody>
      </p:sp>
      <p:sp>
        <p:nvSpPr>
          <p:cNvPr id="24" name="Текст 7"/>
          <p:cNvSpPr>
            <a:spLocks noGrp="1"/>
          </p:cNvSpPr>
          <p:nvPr>
            <p:ph type="body" sz="quarter" idx="54" hasCustomPrompt="1"/>
          </p:nvPr>
        </p:nvSpPr>
        <p:spPr>
          <a:xfrm>
            <a:off x="8061001" y="2152197"/>
            <a:ext cx="7564763" cy="1341186"/>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31" name="Shape 427"/>
          <p:cNvSpPr>
            <a:spLocks noGrp="1"/>
          </p:cNvSpPr>
          <p:nvPr>
            <p:ph type="body" sz="quarter" idx="56" hasCustomPrompt="1"/>
          </p:nvPr>
        </p:nvSpPr>
        <p:spPr>
          <a:xfrm>
            <a:off x="8058450" y="1441353"/>
            <a:ext cx="7566996" cy="526677"/>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45" name="Текст 7"/>
          <p:cNvSpPr>
            <a:spLocks noGrp="1"/>
          </p:cNvSpPr>
          <p:nvPr>
            <p:ph type="body" sz="quarter" idx="61" hasCustomPrompt="1"/>
          </p:nvPr>
        </p:nvSpPr>
        <p:spPr>
          <a:xfrm>
            <a:off x="8062913" y="4948592"/>
            <a:ext cx="7564763" cy="1351907"/>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47" name="Shape 427"/>
          <p:cNvSpPr>
            <a:spLocks noGrp="1"/>
          </p:cNvSpPr>
          <p:nvPr>
            <p:ph type="body" sz="quarter" idx="62" hasCustomPrompt="1"/>
          </p:nvPr>
        </p:nvSpPr>
        <p:spPr>
          <a:xfrm>
            <a:off x="8060363" y="4237747"/>
            <a:ext cx="7566996" cy="539779"/>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49" name="Текст 7"/>
          <p:cNvSpPr>
            <a:spLocks noGrp="1"/>
          </p:cNvSpPr>
          <p:nvPr>
            <p:ph type="body" sz="quarter" idx="63" hasCustomPrompt="1"/>
          </p:nvPr>
        </p:nvSpPr>
        <p:spPr>
          <a:xfrm>
            <a:off x="8062913" y="7758090"/>
            <a:ext cx="7564763" cy="1338808"/>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50" name="Shape 427"/>
          <p:cNvSpPr>
            <a:spLocks noGrp="1"/>
          </p:cNvSpPr>
          <p:nvPr>
            <p:ph type="body" sz="quarter" idx="64" hasCustomPrompt="1"/>
          </p:nvPr>
        </p:nvSpPr>
        <p:spPr>
          <a:xfrm>
            <a:off x="8060363" y="7047245"/>
            <a:ext cx="7566996" cy="539779"/>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7" name="Freeform 918"/>
          <p:cNvSpPr>
            <a:spLocks noEditPoints="1"/>
          </p:cNvSpPr>
          <p:nvPr userDrawn="1"/>
        </p:nvSpPr>
        <p:spPr bwMode="auto">
          <a:xfrm>
            <a:off x="6926682" y="1563051"/>
            <a:ext cx="730824" cy="634526"/>
          </a:xfrm>
          <a:custGeom>
            <a:avLst/>
            <a:gdLst>
              <a:gd name="T0" fmla="*/ 412 w 432"/>
              <a:gd name="T1" fmla="*/ 72 h 375"/>
              <a:gd name="T2" fmla="*/ 306 w 432"/>
              <a:gd name="T3" fmla="*/ 0 h 375"/>
              <a:gd name="T4" fmla="*/ 216 w 432"/>
              <a:gd name="T5" fmla="*/ 41 h 375"/>
              <a:gd name="T6" fmla="*/ 126 w 432"/>
              <a:gd name="T7" fmla="*/ 0 h 375"/>
              <a:gd name="T8" fmla="*/ 20 w 432"/>
              <a:gd name="T9" fmla="*/ 72 h 375"/>
              <a:gd name="T10" fmla="*/ 44 w 432"/>
              <a:gd name="T11" fmla="*/ 208 h 375"/>
              <a:gd name="T12" fmla="*/ 203 w 432"/>
              <a:gd name="T13" fmla="*/ 370 h 375"/>
              <a:gd name="T14" fmla="*/ 216 w 432"/>
              <a:gd name="T15" fmla="*/ 375 h 375"/>
              <a:gd name="T16" fmla="*/ 229 w 432"/>
              <a:gd name="T17" fmla="*/ 370 h 375"/>
              <a:gd name="T18" fmla="*/ 388 w 432"/>
              <a:gd name="T19" fmla="*/ 208 h 375"/>
              <a:gd name="T20" fmla="*/ 412 w 432"/>
              <a:gd name="T21" fmla="*/ 72 h 375"/>
              <a:gd name="T22" fmla="*/ 360 w 432"/>
              <a:gd name="T23" fmla="*/ 182 h 375"/>
              <a:gd name="T24" fmla="*/ 216 w 432"/>
              <a:gd name="T25" fmla="*/ 330 h 375"/>
              <a:gd name="T26" fmla="*/ 73 w 432"/>
              <a:gd name="T27" fmla="*/ 182 h 375"/>
              <a:gd name="T28" fmla="*/ 55 w 432"/>
              <a:gd name="T29" fmla="*/ 88 h 375"/>
              <a:gd name="T30" fmla="*/ 126 w 432"/>
              <a:gd name="T31" fmla="*/ 39 h 375"/>
              <a:gd name="T32" fmla="*/ 197 w 432"/>
              <a:gd name="T33" fmla="*/ 87 h 375"/>
              <a:gd name="T34" fmla="*/ 216 w 432"/>
              <a:gd name="T35" fmla="*/ 101 h 375"/>
              <a:gd name="T36" fmla="*/ 216 w 432"/>
              <a:gd name="T37" fmla="*/ 101 h 375"/>
              <a:gd name="T38" fmla="*/ 235 w 432"/>
              <a:gd name="T39" fmla="*/ 87 h 375"/>
              <a:gd name="T40" fmla="*/ 306 w 432"/>
              <a:gd name="T41" fmla="*/ 39 h 375"/>
              <a:gd name="T42" fmla="*/ 377 w 432"/>
              <a:gd name="T43" fmla="*/ 88 h 375"/>
              <a:gd name="T44" fmla="*/ 360 w 432"/>
              <a:gd name="T45" fmla="*/ 182 h 375"/>
              <a:gd name="T46" fmla="*/ 355 w 432"/>
              <a:gd name="T47" fmla="*/ 127 h 375"/>
              <a:gd name="T48" fmla="*/ 339 w 432"/>
              <a:gd name="T49" fmla="*/ 145 h 375"/>
              <a:gd name="T50" fmla="*/ 338 w 432"/>
              <a:gd name="T51" fmla="*/ 145 h 375"/>
              <a:gd name="T52" fmla="*/ 321 w 432"/>
              <a:gd name="T53" fmla="*/ 129 h 375"/>
              <a:gd name="T54" fmla="*/ 298 w 432"/>
              <a:gd name="T55" fmla="*/ 97 h 375"/>
              <a:gd name="T56" fmla="*/ 284 w 432"/>
              <a:gd name="T57" fmla="*/ 78 h 375"/>
              <a:gd name="T58" fmla="*/ 303 w 432"/>
              <a:gd name="T59" fmla="*/ 63 h 375"/>
              <a:gd name="T60" fmla="*/ 355 w 432"/>
              <a:gd name="T61" fmla="*/ 127 h 375"/>
              <a:gd name="T62" fmla="*/ 332 w 432"/>
              <a:gd name="T63" fmla="*/ 155 h 375"/>
              <a:gd name="T64" fmla="*/ 337 w 432"/>
              <a:gd name="T65" fmla="*/ 168 h 375"/>
              <a:gd name="T66" fmla="*/ 332 w 432"/>
              <a:gd name="T67" fmla="*/ 182 h 375"/>
              <a:gd name="T68" fmla="*/ 318 w 432"/>
              <a:gd name="T69" fmla="*/ 188 h 375"/>
              <a:gd name="T70" fmla="*/ 305 w 432"/>
              <a:gd name="T71" fmla="*/ 182 h 375"/>
              <a:gd name="T72" fmla="*/ 299 w 432"/>
              <a:gd name="T73" fmla="*/ 168 h 375"/>
              <a:gd name="T74" fmla="*/ 305 w 432"/>
              <a:gd name="T75" fmla="*/ 155 h 375"/>
              <a:gd name="T76" fmla="*/ 318 w 432"/>
              <a:gd name="T77" fmla="*/ 149 h 375"/>
              <a:gd name="T78" fmla="*/ 332 w 432"/>
              <a:gd name="T79" fmla="*/ 15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2" h="375">
                <a:moveTo>
                  <a:pt x="412" y="72"/>
                </a:moveTo>
                <a:cubicBezTo>
                  <a:pt x="392" y="29"/>
                  <a:pt x="351" y="0"/>
                  <a:pt x="306" y="0"/>
                </a:cubicBezTo>
                <a:cubicBezTo>
                  <a:pt x="262" y="0"/>
                  <a:pt x="233" y="20"/>
                  <a:pt x="216" y="41"/>
                </a:cubicBezTo>
                <a:cubicBezTo>
                  <a:pt x="199" y="20"/>
                  <a:pt x="170" y="0"/>
                  <a:pt x="126" y="0"/>
                </a:cubicBezTo>
                <a:cubicBezTo>
                  <a:pt x="81" y="0"/>
                  <a:pt x="40" y="29"/>
                  <a:pt x="20" y="72"/>
                </a:cubicBezTo>
                <a:cubicBezTo>
                  <a:pt x="0" y="118"/>
                  <a:pt x="9" y="169"/>
                  <a:pt x="44" y="208"/>
                </a:cubicBezTo>
                <a:cubicBezTo>
                  <a:pt x="128" y="303"/>
                  <a:pt x="203" y="370"/>
                  <a:pt x="203" y="370"/>
                </a:cubicBezTo>
                <a:cubicBezTo>
                  <a:pt x="207" y="374"/>
                  <a:pt x="212" y="375"/>
                  <a:pt x="216" y="375"/>
                </a:cubicBezTo>
                <a:cubicBezTo>
                  <a:pt x="221" y="375"/>
                  <a:pt x="225" y="374"/>
                  <a:pt x="229" y="370"/>
                </a:cubicBezTo>
                <a:cubicBezTo>
                  <a:pt x="230" y="370"/>
                  <a:pt x="304" y="303"/>
                  <a:pt x="388" y="208"/>
                </a:cubicBezTo>
                <a:cubicBezTo>
                  <a:pt x="424" y="169"/>
                  <a:pt x="432" y="118"/>
                  <a:pt x="412" y="72"/>
                </a:cubicBezTo>
                <a:close/>
                <a:moveTo>
                  <a:pt x="360" y="182"/>
                </a:moveTo>
                <a:cubicBezTo>
                  <a:pt x="297" y="252"/>
                  <a:pt x="241" y="307"/>
                  <a:pt x="216" y="330"/>
                </a:cubicBezTo>
                <a:cubicBezTo>
                  <a:pt x="192" y="307"/>
                  <a:pt x="135" y="252"/>
                  <a:pt x="73" y="182"/>
                </a:cubicBezTo>
                <a:cubicBezTo>
                  <a:pt x="47" y="154"/>
                  <a:pt x="41" y="120"/>
                  <a:pt x="55" y="88"/>
                </a:cubicBezTo>
                <a:cubicBezTo>
                  <a:pt x="69" y="59"/>
                  <a:pt x="97" y="39"/>
                  <a:pt x="126" y="39"/>
                </a:cubicBezTo>
                <a:cubicBezTo>
                  <a:pt x="183" y="39"/>
                  <a:pt x="196" y="82"/>
                  <a:pt x="197" y="87"/>
                </a:cubicBezTo>
                <a:cubicBezTo>
                  <a:pt x="200" y="95"/>
                  <a:pt x="207" y="101"/>
                  <a:pt x="216" y="101"/>
                </a:cubicBezTo>
                <a:cubicBezTo>
                  <a:pt x="216" y="101"/>
                  <a:pt x="216" y="101"/>
                  <a:pt x="216" y="101"/>
                </a:cubicBezTo>
                <a:cubicBezTo>
                  <a:pt x="225" y="101"/>
                  <a:pt x="233" y="95"/>
                  <a:pt x="235" y="87"/>
                </a:cubicBezTo>
                <a:cubicBezTo>
                  <a:pt x="236" y="82"/>
                  <a:pt x="249" y="39"/>
                  <a:pt x="306" y="39"/>
                </a:cubicBezTo>
                <a:cubicBezTo>
                  <a:pt x="335" y="39"/>
                  <a:pt x="364" y="59"/>
                  <a:pt x="377" y="88"/>
                </a:cubicBezTo>
                <a:cubicBezTo>
                  <a:pt x="391" y="120"/>
                  <a:pt x="385" y="154"/>
                  <a:pt x="360" y="182"/>
                </a:cubicBezTo>
                <a:close/>
                <a:moveTo>
                  <a:pt x="355" y="127"/>
                </a:moveTo>
                <a:cubicBezTo>
                  <a:pt x="356" y="136"/>
                  <a:pt x="349" y="144"/>
                  <a:pt x="339" y="145"/>
                </a:cubicBezTo>
                <a:cubicBezTo>
                  <a:pt x="339" y="145"/>
                  <a:pt x="339" y="145"/>
                  <a:pt x="338" y="145"/>
                </a:cubicBezTo>
                <a:cubicBezTo>
                  <a:pt x="329" y="145"/>
                  <a:pt x="322" y="138"/>
                  <a:pt x="321" y="129"/>
                </a:cubicBezTo>
                <a:cubicBezTo>
                  <a:pt x="320" y="102"/>
                  <a:pt x="302" y="97"/>
                  <a:pt x="298" y="97"/>
                </a:cubicBezTo>
                <a:cubicBezTo>
                  <a:pt x="289" y="95"/>
                  <a:pt x="283" y="87"/>
                  <a:pt x="284" y="78"/>
                </a:cubicBezTo>
                <a:cubicBezTo>
                  <a:pt x="285" y="69"/>
                  <a:pt x="294" y="62"/>
                  <a:pt x="303" y="63"/>
                </a:cubicBezTo>
                <a:cubicBezTo>
                  <a:pt x="320" y="66"/>
                  <a:pt x="352" y="82"/>
                  <a:pt x="355" y="127"/>
                </a:cubicBezTo>
                <a:close/>
                <a:moveTo>
                  <a:pt x="332" y="155"/>
                </a:moveTo>
                <a:cubicBezTo>
                  <a:pt x="335" y="158"/>
                  <a:pt x="337" y="163"/>
                  <a:pt x="337" y="168"/>
                </a:cubicBezTo>
                <a:cubicBezTo>
                  <a:pt x="337" y="173"/>
                  <a:pt x="335" y="178"/>
                  <a:pt x="332" y="182"/>
                </a:cubicBezTo>
                <a:cubicBezTo>
                  <a:pt x="328" y="186"/>
                  <a:pt x="323" y="188"/>
                  <a:pt x="318" y="188"/>
                </a:cubicBezTo>
                <a:cubicBezTo>
                  <a:pt x="313" y="188"/>
                  <a:pt x="308" y="186"/>
                  <a:pt x="305" y="182"/>
                </a:cubicBezTo>
                <a:cubicBezTo>
                  <a:pt x="301" y="178"/>
                  <a:pt x="299" y="173"/>
                  <a:pt x="299" y="168"/>
                </a:cubicBezTo>
                <a:cubicBezTo>
                  <a:pt x="299" y="163"/>
                  <a:pt x="301" y="158"/>
                  <a:pt x="305" y="155"/>
                </a:cubicBezTo>
                <a:cubicBezTo>
                  <a:pt x="308" y="151"/>
                  <a:pt x="313" y="149"/>
                  <a:pt x="318" y="149"/>
                </a:cubicBezTo>
                <a:cubicBezTo>
                  <a:pt x="323" y="149"/>
                  <a:pt x="328" y="151"/>
                  <a:pt x="332" y="155"/>
                </a:cubicBezTo>
                <a:close/>
              </a:path>
            </a:pathLst>
          </a:custGeom>
          <a:solidFill>
            <a:schemeClr val="tx1">
              <a:alpha val="70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9" name="Freeform 919"/>
          <p:cNvSpPr>
            <a:spLocks noEditPoints="1"/>
          </p:cNvSpPr>
          <p:nvPr userDrawn="1"/>
        </p:nvSpPr>
        <p:spPr bwMode="auto">
          <a:xfrm>
            <a:off x="6888417" y="4332165"/>
            <a:ext cx="811215" cy="773426"/>
          </a:xfrm>
          <a:custGeom>
            <a:avLst/>
            <a:gdLst>
              <a:gd name="T0" fmla="*/ 332 w 426"/>
              <a:gd name="T1" fmla="*/ 404 h 405"/>
              <a:gd name="T2" fmla="*/ 322 w 426"/>
              <a:gd name="T3" fmla="*/ 401 h 405"/>
              <a:gd name="T4" fmla="*/ 213 w 426"/>
              <a:gd name="T5" fmla="*/ 330 h 405"/>
              <a:gd name="T6" fmla="*/ 105 w 426"/>
              <a:gd name="T7" fmla="*/ 401 h 405"/>
              <a:gd name="T8" fmla="*/ 83 w 426"/>
              <a:gd name="T9" fmla="*/ 400 h 405"/>
              <a:gd name="T10" fmla="*/ 76 w 426"/>
              <a:gd name="T11" fmla="*/ 379 h 405"/>
              <a:gd name="T12" fmla="*/ 110 w 426"/>
              <a:gd name="T13" fmla="*/ 259 h 405"/>
              <a:gd name="T14" fmla="*/ 9 w 426"/>
              <a:gd name="T15" fmla="*/ 173 h 405"/>
              <a:gd name="T16" fmla="*/ 3 w 426"/>
              <a:gd name="T17" fmla="*/ 153 h 405"/>
              <a:gd name="T18" fmla="*/ 20 w 426"/>
              <a:gd name="T19" fmla="*/ 139 h 405"/>
              <a:gd name="T20" fmla="*/ 141 w 426"/>
              <a:gd name="T21" fmla="*/ 131 h 405"/>
              <a:gd name="T22" fmla="*/ 196 w 426"/>
              <a:gd name="T23" fmla="*/ 11 h 405"/>
              <a:gd name="T24" fmla="*/ 213 w 426"/>
              <a:gd name="T25" fmla="*/ 0 h 405"/>
              <a:gd name="T26" fmla="*/ 231 w 426"/>
              <a:gd name="T27" fmla="*/ 11 h 405"/>
              <a:gd name="T28" fmla="*/ 285 w 426"/>
              <a:gd name="T29" fmla="*/ 131 h 405"/>
              <a:gd name="T30" fmla="*/ 407 w 426"/>
              <a:gd name="T31" fmla="*/ 139 h 405"/>
              <a:gd name="T32" fmla="*/ 424 w 426"/>
              <a:gd name="T33" fmla="*/ 153 h 405"/>
              <a:gd name="T34" fmla="*/ 418 w 426"/>
              <a:gd name="T35" fmla="*/ 173 h 405"/>
              <a:gd name="T36" fmla="*/ 317 w 426"/>
              <a:gd name="T37" fmla="*/ 259 h 405"/>
              <a:gd name="T38" fmla="*/ 351 w 426"/>
              <a:gd name="T39" fmla="*/ 379 h 405"/>
              <a:gd name="T40" fmla="*/ 343 w 426"/>
              <a:gd name="T41" fmla="*/ 400 h 405"/>
              <a:gd name="T42" fmla="*/ 332 w 426"/>
              <a:gd name="T43" fmla="*/ 404 h 405"/>
              <a:gd name="T44" fmla="*/ 213 w 426"/>
              <a:gd name="T45" fmla="*/ 288 h 405"/>
              <a:gd name="T46" fmla="*/ 224 w 426"/>
              <a:gd name="T47" fmla="*/ 291 h 405"/>
              <a:gd name="T48" fmla="*/ 300 w 426"/>
              <a:gd name="T49" fmla="*/ 341 h 405"/>
              <a:gd name="T50" fmla="*/ 276 w 426"/>
              <a:gd name="T51" fmla="*/ 257 h 405"/>
              <a:gd name="T52" fmla="*/ 282 w 426"/>
              <a:gd name="T53" fmla="*/ 238 h 405"/>
              <a:gd name="T54" fmla="*/ 357 w 426"/>
              <a:gd name="T55" fmla="*/ 174 h 405"/>
              <a:gd name="T56" fmla="*/ 271 w 426"/>
              <a:gd name="T57" fmla="*/ 168 h 405"/>
              <a:gd name="T58" fmla="*/ 255 w 426"/>
              <a:gd name="T59" fmla="*/ 157 h 405"/>
              <a:gd name="T60" fmla="*/ 213 w 426"/>
              <a:gd name="T61" fmla="*/ 65 h 405"/>
              <a:gd name="T62" fmla="*/ 171 w 426"/>
              <a:gd name="T63" fmla="*/ 157 h 405"/>
              <a:gd name="T64" fmla="*/ 155 w 426"/>
              <a:gd name="T65" fmla="*/ 168 h 405"/>
              <a:gd name="T66" fmla="*/ 69 w 426"/>
              <a:gd name="T67" fmla="*/ 174 h 405"/>
              <a:gd name="T68" fmla="*/ 144 w 426"/>
              <a:gd name="T69" fmla="*/ 238 h 405"/>
              <a:gd name="T70" fmla="*/ 150 w 426"/>
              <a:gd name="T71" fmla="*/ 257 h 405"/>
              <a:gd name="T72" fmla="*/ 127 w 426"/>
              <a:gd name="T73" fmla="*/ 341 h 405"/>
              <a:gd name="T74" fmla="*/ 203 w 426"/>
              <a:gd name="T75" fmla="*/ 291 h 405"/>
              <a:gd name="T76" fmla="*/ 213 w 426"/>
              <a:gd name="T77" fmla="*/ 28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6" h="405">
                <a:moveTo>
                  <a:pt x="332" y="404"/>
                </a:moveTo>
                <a:cubicBezTo>
                  <a:pt x="328" y="404"/>
                  <a:pt x="325" y="403"/>
                  <a:pt x="322" y="401"/>
                </a:cubicBezTo>
                <a:cubicBezTo>
                  <a:pt x="213" y="330"/>
                  <a:pt x="213" y="330"/>
                  <a:pt x="213" y="330"/>
                </a:cubicBezTo>
                <a:cubicBezTo>
                  <a:pt x="105" y="401"/>
                  <a:pt x="105" y="401"/>
                  <a:pt x="105" y="401"/>
                </a:cubicBezTo>
                <a:cubicBezTo>
                  <a:pt x="98" y="405"/>
                  <a:pt x="89" y="405"/>
                  <a:pt x="83" y="400"/>
                </a:cubicBezTo>
                <a:cubicBezTo>
                  <a:pt x="77" y="395"/>
                  <a:pt x="74" y="387"/>
                  <a:pt x="76" y="379"/>
                </a:cubicBezTo>
                <a:cubicBezTo>
                  <a:pt x="110" y="259"/>
                  <a:pt x="110" y="259"/>
                  <a:pt x="110" y="259"/>
                </a:cubicBezTo>
                <a:cubicBezTo>
                  <a:pt x="9" y="173"/>
                  <a:pt x="9" y="173"/>
                  <a:pt x="9" y="173"/>
                </a:cubicBezTo>
                <a:cubicBezTo>
                  <a:pt x="3" y="168"/>
                  <a:pt x="0" y="160"/>
                  <a:pt x="3" y="153"/>
                </a:cubicBezTo>
                <a:cubicBezTo>
                  <a:pt x="5" y="145"/>
                  <a:pt x="12" y="140"/>
                  <a:pt x="20" y="139"/>
                </a:cubicBezTo>
                <a:cubicBezTo>
                  <a:pt x="141" y="131"/>
                  <a:pt x="141" y="131"/>
                  <a:pt x="141" y="131"/>
                </a:cubicBezTo>
                <a:cubicBezTo>
                  <a:pt x="196" y="11"/>
                  <a:pt x="196" y="11"/>
                  <a:pt x="196" y="11"/>
                </a:cubicBezTo>
                <a:cubicBezTo>
                  <a:pt x="199" y="4"/>
                  <a:pt x="206" y="0"/>
                  <a:pt x="213" y="0"/>
                </a:cubicBezTo>
                <a:cubicBezTo>
                  <a:pt x="221" y="0"/>
                  <a:pt x="228" y="4"/>
                  <a:pt x="231" y="11"/>
                </a:cubicBezTo>
                <a:cubicBezTo>
                  <a:pt x="285" y="131"/>
                  <a:pt x="285" y="131"/>
                  <a:pt x="285" y="131"/>
                </a:cubicBezTo>
                <a:cubicBezTo>
                  <a:pt x="407" y="139"/>
                  <a:pt x="407" y="139"/>
                  <a:pt x="407" y="139"/>
                </a:cubicBezTo>
                <a:cubicBezTo>
                  <a:pt x="415" y="140"/>
                  <a:pt x="421" y="145"/>
                  <a:pt x="424" y="153"/>
                </a:cubicBezTo>
                <a:cubicBezTo>
                  <a:pt x="426" y="160"/>
                  <a:pt x="424" y="168"/>
                  <a:pt x="418" y="173"/>
                </a:cubicBezTo>
                <a:cubicBezTo>
                  <a:pt x="317" y="259"/>
                  <a:pt x="317" y="259"/>
                  <a:pt x="317" y="259"/>
                </a:cubicBezTo>
                <a:cubicBezTo>
                  <a:pt x="351" y="379"/>
                  <a:pt x="351" y="379"/>
                  <a:pt x="351" y="379"/>
                </a:cubicBezTo>
                <a:cubicBezTo>
                  <a:pt x="353" y="387"/>
                  <a:pt x="350" y="395"/>
                  <a:pt x="343" y="400"/>
                </a:cubicBezTo>
                <a:cubicBezTo>
                  <a:pt x="340" y="402"/>
                  <a:pt x="336" y="404"/>
                  <a:pt x="332" y="404"/>
                </a:cubicBezTo>
                <a:close/>
                <a:moveTo>
                  <a:pt x="213" y="288"/>
                </a:moveTo>
                <a:cubicBezTo>
                  <a:pt x="217" y="288"/>
                  <a:pt x="220" y="289"/>
                  <a:pt x="224" y="291"/>
                </a:cubicBezTo>
                <a:cubicBezTo>
                  <a:pt x="300" y="341"/>
                  <a:pt x="300" y="341"/>
                  <a:pt x="300" y="341"/>
                </a:cubicBezTo>
                <a:cubicBezTo>
                  <a:pt x="276" y="257"/>
                  <a:pt x="276" y="257"/>
                  <a:pt x="276" y="257"/>
                </a:cubicBezTo>
                <a:cubicBezTo>
                  <a:pt x="274" y="250"/>
                  <a:pt x="277" y="242"/>
                  <a:pt x="282" y="238"/>
                </a:cubicBezTo>
                <a:cubicBezTo>
                  <a:pt x="357" y="174"/>
                  <a:pt x="357" y="174"/>
                  <a:pt x="357" y="174"/>
                </a:cubicBezTo>
                <a:cubicBezTo>
                  <a:pt x="271" y="168"/>
                  <a:pt x="271" y="168"/>
                  <a:pt x="271" y="168"/>
                </a:cubicBezTo>
                <a:cubicBezTo>
                  <a:pt x="264" y="168"/>
                  <a:pt x="258" y="163"/>
                  <a:pt x="255" y="157"/>
                </a:cubicBezTo>
                <a:cubicBezTo>
                  <a:pt x="213" y="65"/>
                  <a:pt x="213" y="65"/>
                  <a:pt x="213" y="65"/>
                </a:cubicBezTo>
                <a:cubicBezTo>
                  <a:pt x="171" y="157"/>
                  <a:pt x="171" y="157"/>
                  <a:pt x="171" y="157"/>
                </a:cubicBezTo>
                <a:cubicBezTo>
                  <a:pt x="168" y="163"/>
                  <a:pt x="162" y="168"/>
                  <a:pt x="155" y="168"/>
                </a:cubicBezTo>
                <a:cubicBezTo>
                  <a:pt x="69" y="174"/>
                  <a:pt x="69" y="174"/>
                  <a:pt x="69" y="174"/>
                </a:cubicBezTo>
                <a:cubicBezTo>
                  <a:pt x="144" y="238"/>
                  <a:pt x="144" y="238"/>
                  <a:pt x="144" y="238"/>
                </a:cubicBezTo>
                <a:cubicBezTo>
                  <a:pt x="150" y="242"/>
                  <a:pt x="152" y="250"/>
                  <a:pt x="150" y="257"/>
                </a:cubicBezTo>
                <a:cubicBezTo>
                  <a:pt x="127" y="341"/>
                  <a:pt x="127" y="341"/>
                  <a:pt x="127" y="341"/>
                </a:cubicBezTo>
                <a:cubicBezTo>
                  <a:pt x="203" y="291"/>
                  <a:pt x="203" y="291"/>
                  <a:pt x="203" y="291"/>
                </a:cubicBezTo>
                <a:cubicBezTo>
                  <a:pt x="206" y="289"/>
                  <a:pt x="210" y="288"/>
                  <a:pt x="213" y="288"/>
                </a:cubicBezTo>
                <a:close/>
              </a:path>
            </a:pathLst>
          </a:custGeom>
          <a:solidFill>
            <a:schemeClr val="tx1">
              <a:alpha val="70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0" name="Freeform 922"/>
          <p:cNvSpPr>
            <a:spLocks noEditPoints="1"/>
          </p:cNvSpPr>
          <p:nvPr userDrawn="1"/>
        </p:nvSpPr>
        <p:spPr bwMode="auto">
          <a:xfrm>
            <a:off x="6920508" y="7290333"/>
            <a:ext cx="736998" cy="734909"/>
          </a:xfrm>
          <a:custGeom>
            <a:avLst/>
            <a:gdLst>
              <a:gd name="T0" fmla="*/ 161 w 442"/>
              <a:gd name="T1" fmla="*/ 178 h 442"/>
              <a:gd name="T2" fmla="*/ 16 w 442"/>
              <a:gd name="T3" fmla="*/ 178 h 442"/>
              <a:gd name="T4" fmla="*/ 0 w 442"/>
              <a:gd name="T5" fmla="*/ 161 h 442"/>
              <a:gd name="T6" fmla="*/ 161 w 442"/>
              <a:gd name="T7" fmla="*/ 0 h 442"/>
              <a:gd name="T8" fmla="*/ 178 w 442"/>
              <a:gd name="T9" fmla="*/ 17 h 442"/>
              <a:gd name="T10" fmla="*/ 178 w 442"/>
              <a:gd name="T11" fmla="*/ 161 h 442"/>
              <a:gd name="T12" fmla="*/ 161 w 442"/>
              <a:gd name="T13" fmla="*/ 178 h 442"/>
              <a:gd name="T14" fmla="*/ 34 w 442"/>
              <a:gd name="T15" fmla="*/ 144 h 442"/>
              <a:gd name="T16" fmla="*/ 144 w 442"/>
              <a:gd name="T17" fmla="*/ 144 h 442"/>
              <a:gd name="T18" fmla="*/ 144 w 442"/>
              <a:gd name="T19" fmla="*/ 35 h 442"/>
              <a:gd name="T20" fmla="*/ 34 w 442"/>
              <a:gd name="T21" fmla="*/ 144 h 442"/>
              <a:gd name="T22" fmla="*/ 235 w 442"/>
              <a:gd name="T23" fmla="*/ 442 h 442"/>
              <a:gd name="T24" fmla="*/ 29 w 442"/>
              <a:gd name="T25" fmla="*/ 244 h 442"/>
              <a:gd name="T26" fmla="*/ 49 w 442"/>
              <a:gd name="T27" fmla="*/ 225 h 442"/>
              <a:gd name="T28" fmla="*/ 225 w 442"/>
              <a:gd name="T29" fmla="*/ 225 h 442"/>
              <a:gd name="T30" fmla="*/ 225 w 442"/>
              <a:gd name="T31" fmla="*/ 49 h 442"/>
              <a:gd name="T32" fmla="*/ 244 w 442"/>
              <a:gd name="T33" fmla="*/ 29 h 442"/>
              <a:gd name="T34" fmla="*/ 442 w 442"/>
              <a:gd name="T35" fmla="*/ 236 h 442"/>
              <a:gd name="T36" fmla="*/ 235 w 442"/>
              <a:gd name="T37" fmla="*/ 442 h 442"/>
              <a:gd name="T38" fmla="*/ 69 w 442"/>
              <a:gd name="T39" fmla="*/ 264 h 442"/>
              <a:gd name="T40" fmla="*/ 235 w 442"/>
              <a:gd name="T41" fmla="*/ 403 h 442"/>
              <a:gd name="T42" fmla="*/ 403 w 442"/>
              <a:gd name="T43" fmla="*/ 236 h 442"/>
              <a:gd name="T44" fmla="*/ 263 w 442"/>
              <a:gd name="T45" fmla="*/ 69 h 442"/>
              <a:gd name="T46" fmla="*/ 263 w 442"/>
              <a:gd name="T47" fmla="*/ 244 h 442"/>
              <a:gd name="T48" fmla="*/ 244 w 442"/>
              <a:gd name="T49" fmla="*/ 264 h 442"/>
              <a:gd name="T50" fmla="*/ 69 w 442"/>
              <a:gd name="T51" fmla="*/ 26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2" h="442">
                <a:moveTo>
                  <a:pt x="161" y="178"/>
                </a:moveTo>
                <a:cubicBezTo>
                  <a:pt x="16" y="178"/>
                  <a:pt x="16" y="178"/>
                  <a:pt x="16" y="178"/>
                </a:cubicBezTo>
                <a:cubicBezTo>
                  <a:pt x="7" y="178"/>
                  <a:pt x="0" y="171"/>
                  <a:pt x="0" y="161"/>
                </a:cubicBezTo>
                <a:cubicBezTo>
                  <a:pt x="0" y="72"/>
                  <a:pt x="72" y="0"/>
                  <a:pt x="161" y="0"/>
                </a:cubicBezTo>
                <a:cubicBezTo>
                  <a:pt x="171" y="0"/>
                  <a:pt x="178" y="7"/>
                  <a:pt x="178" y="17"/>
                </a:cubicBezTo>
                <a:cubicBezTo>
                  <a:pt x="178" y="161"/>
                  <a:pt x="178" y="161"/>
                  <a:pt x="178" y="161"/>
                </a:cubicBezTo>
                <a:cubicBezTo>
                  <a:pt x="178" y="171"/>
                  <a:pt x="171" y="178"/>
                  <a:pt x="161" y="178"/>
                </a:cubicBezTo>
                <a:close/>
                <a:moveTo>
                  <a:pt x="34" y="144"/>
                </a:moveTo>
                <a:cubicBezTo>
                  <a:pt x="144" y="144"/>
                  <a:pt x="144" y="144"/>
                  <a:pt x="144" y="144"/>
                </a:cubicBezTo>
                <a:cubicBezTo>
                  <a:pt x="144" y="35"/>
                  <a:pt x="144" y="35"/>
                  <a:pt x="144" y="35"/>
                </a:cubicBezTo>
                <a:cubicBezTo>
                  <a:pt x="87" y="42"/>
                  <a:pt x="42" y="87"/>
                  <a:pt x="34" y="144"/>
                </a:cubicBezTo>
                <a:close/>
                <a:moveTo>
                  <a:pt x="235" y="442"/>
                </a:moveTo>
                <a:cubicBezTo>
                  <a:pt x="122" y="442"/>
                  <a:pt x="29" y="353"/>
                  <a:pt x="29" y="244"/>
                </a:cubicBezTo>
                <a:cubicBezTo>
                  <a:pt x="29" y="234"/>
                  <a:pt x="38" y="225"/>
                  <a:pt x="49" y="225"/>
                </a:cubicBezTo>
                <a:cubicBezTo>
                  <a:pt x="225" y="225"/>
                  <a:pt x="225" y="225"/>
                  <a:pt x="225" y="225"/>
                </a:cubicBezTo>
                <a:cubicBezTo>
                  <a:pt x="225" y="49"/>
                  <a:pt x="225" y="49"/>
                  <a:pt x="225" y="49"/>
                </a:cubicBezTo>
                <a:cubicBezTo>
                  <a:pt x="225" y="38"/>
                  <a:pt x="233" y="29"/>
                  <a:pt x="244" y="29"/>
                </a:cubicBezTo>
                <a:cubicBezTo>
                  <a:pt x="351" y="29"/>
                  <a:pt x="442" y="124"/>
                  <a:pt x="442" y="236"/>
                </a:cubicBezTo>
                <a:cubicBezTo>
                  <a:pt x="442" y="349"/>
                  <a:pt x="349" y="442"/>
                  <a:pt x="235" y="442"/>
                </a:cubicBezTo>
                <a:close/>
                <a:moveTo>
                  <a:pt x="69" y="264"/>
                </a:moveTo>
                <a:cubicBezTo>
                  <a:pt x="79" y="342"/>
                  <a:pt x="150" y="403"/>
                  <a:pt x="235" y="403"/>
                </a:cubicBezTo>
                <a:cubicBezTo>
                  <a:pt x="328" y="403"/>
                  <a:pt x="403" y="328"/>
                  <a:pt x="403" y="236"/>
                </a:cubicBezTo>
                <a:cubicBezTo>
                  <a:pt x="403" y="152"/>
                  <a:pt x="341" y="80"/>
                  <a:pt x="263" y="69"/>
                </a:cubicBezTo>
                <a:cubicBezTo>
                  <a:pt x="263" y="244"/>
                  <a:pt x="263" y="244"/>
                  <a:pt x="263" y="244"/>
                </a:cubicBezTo>
                <a:cubicBezTo>
                  <a:pt x="263" y="255"/>
                  <a:pt x="255" y="264"/>
                  <a:pt x="244" y="264"/>
                </a:cubicBezTo>
                <a:lnTo>
                  <a:pt x="69" y="264"/>
                </a:lnTo>
                <a:close/>
              </a:path>
            </a:pathLst>
          </a:custGeom>
          <a:solidFill>
            <a:schemeClr val="tx1">
              <a:alpha val="70000"/>
            </a:schemeClr>
          </a:solidFill>
          <a:ln>
            <a:noFill/>
          </a:ln>
        </p:spPr>
        <p:txBody>
          <a:bodyPr vert="horz" wrap="square" lIns="68763" tIns="34382" rIns="68763" bIns="34382" numCol="1" anchor="t" anchorCtr="0" compatLnSpc="1">
            <a:prstTxWarp prst="textNoShape">
              <a:avLst/>
            </a:prstTxWarp>
          </a:bodyPr>
          <a:lstStyle/>
          <a:p>
            <a:endParaRPr lang="en-US" sz="1353"/>
          </a:p>
        </p:txBody>
      </p:sp>
      <p:cxnSp>
        <p:nvCxnSpPr>
          <p:cNvPr id="25" name="Прямая соединительная линия 41"/>
          <p:cNvCxnSpPr/>
          <p:nvPr userDrawn="1"/>
        </p:nvCxnSpPr>
        <p:spPr>
          <a:xfrm flipV="1">
            <a:off x="1979613" y="5965027"/>
            <a:ext cx="4323527" cy="432356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47"/>
          <p:cNvCxnSpPr/>
          <p:nvPr userDrawn="1"/>
        </p:nvCxnSpPr>
        <p:spPr>
          <a:xfrm flipV="1">
            <a:off x="3510116" y="-63124"/>
            <a:ext cx="1537670" cy="153789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1"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7"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12573728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17">
    <p:bg>
      <p:bgRef idx="1001">
        <a:schemeClr val="bg1"/>
      </p:bgRef>
    </p:bg>
    <p:spTree>
      <p:nvGrpSpPr>
        <p:cNvPr id="1" name=""/>
        <p:cNvGrpSpPr/>
        <p:nvPr/>
      </p:nvGrpSpPr>
      <p:grpSpPr>
        <a:xfrm>
          <a:off x="0" y="0"/>
          <a:ext cx="0" cy="0"/>
          <a:chOff x="0" y="0"/>
          <a:chExt cx="0" cy="0"/>
        </a:xfrm>
      </p:grpSpPr>
      <p:sp>
        <p:nvSpPr>
          <p:cNvPr id="17" name="Рисунок 13"/>
          <p:cNvSpPr>
            <a:spLocks noGrp="1"/>
          </p:cNvSpPr>
          <p:nvPr>
            <p:ph type="pic" sz="quarter" idx="10" hasCustomPrompt="1"/>
          </p:nvPr>
        </p:nvSpPr>
        <p:spPr>
          <a:xfrm>
            <a:off x="1976982" y="-11868"/>
            <a:ext cx="6841155" cy="10285942"/>
          </a:xfrm>
          <a:custGeom>
            <a:avLst/>
            <a:gdLst>
              <a:gd name="connsiteX0" fmla="*/ 0 w 2159000"/>
              <a:gd name="connsiteY0" fmla="*/ 0 h 3248026"/>
              <a:gd name="connsiteX1" fmla="*/ 2159000 w 2159000"/>
              <a:gd name="connsiteY1" fmla="*/ 0 h 3248026"/>
              <a:gd name="connsiteX2" fmla="*/ 2159000 w 2159000"/>
              <a:gd name="connsiteY2" fmla="*/ 3248026 h 3248026"/>
              <a:gd name="connsiteX3" fmla="*/ 0 w 2159000"/>
              <a:gd name="connsiteY3" fmla="*/ 3248026 h 3248026"/>
              <a:gd name="connsiteX4" fmla="*/ 0 w 2159000"/>
              <a:gd name="connsiteY4" fmla="*/ 0 h 3248026"/>
              <a:gd name="connsiteX0" fmla="*/ 0 w 2165350"/>
              <a:gd name="connsiteY0" fmla="*/ 0 h 3248026"/>
              <a:gd name="connsiteX1" fmla="*/ 2159000 w 2165350"/>
              <a:gd name="connsiteY1" fmla="*/ 0 h 3248026"/>
              <a:gd name="connsiteX2" fmla="*/ 2165350 w 2165350"/>
              <a:gd name="connsiteY2" fmla="*/ 14287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2382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104901 h 3248026"/>
              <a:gd name="connsiteX3" fmla="*/ 0 w 2165350"/>
              <a:gd name="connsiteY3" fmla="*/ 3248026 h 3248026"/>
              <a:gd name="connsiteX4" fmla="*/ 0 w 2165350"/>
              <a:gd name="connsiteY4" fmla="*/ 0 h 3248026"/>
              <a:gd name="connsiteX0" fmla="*/ 0 w 2160588"/>
              <a:gd name="connsiteY0" fmla="*/ 0 h 3248026"/>
              <a:gd name="connsiteX1" fmla="*/ 2159000 w 2160588"/>
              <a:gd name="connsiteY1" fmla="*/ 0 h 3248026"/>
              <a:gd name="connsiteX2" fmla="*/ 2160588 w 2160588"/>
              <a:gd name="connsiteY2" fmla="*/ 1088232 h 3248026"/>
              <a:gd name="connsiteX3" fmla="*/ 0 w 2160588"/>
              <a:gd name="connsiteY3" fmla="*/ 3248026 h 3248026"/>
              <a:gd name="connsiteX4" fmla="*/ 0 w 2160588"/>
              <a:gd name="connsiteY4" fmla="*/ 0 h 3248026"/>
              <a:gd name="connsiteX0" fmla="*/ 0 w 2160588"/>
              <a:gd name="connsiteY0" fmla="*/ 0 h 3248026"/>
              <a:gd name="connsiteX1" fmla="*/ 2159000 w 2160588"/>
              <a:gd name="connsiteY1" fmla="*/ 0 h 3248026"/>
              <a:gd name="connsiteX2" fmla="*/ 2160588 w 2160588"/>
              <a:gd name="connsiteY2" fmla="*/ 1085851 h 3248026"/>
              <a:gd name="connsiteX3" fmla="*/ 0 w 2160588"/>
              <a:gd name="connsiteY3" fmla="*/ 3248026 h 3248026"/>
              <a:gd name="connsiteX4" fmla="*/ 0 w 2160588"/>
              <a:gd name="connsiteY4" fmla="*/ 0 h 324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8" h="3248026">
                <a:moveTo>
                  <a:pt x="0" y="0"/>
                </a:moveTo>
                <a:lnTo>
                  <a:pt x="2159000" y="0"/>
                </a:lnTo>
                <a:cubicBezTo>
                  <a:pt x="2161117" y="476250"/>
                  <a:pt x="2158471" y="609601"/>
                  <a:pt x="2160588" y="1085851"/>
                </a:cubicBezTo>
                <a:lnTo>
                  <a:pt x="0" y="3248026"/>
                </a:lnTo>
                <a:lnTo>
                  <a:pt x="0" y="0"/>
                </a:lnTo>
                <a:close/>
              </a:path>
            </a:pathLst>
          </a:custGeom>
          <a:solidFill>
            <a:schemeClr val="tx1">
              <a:alpha val="10000"/>
            </a:schemeClr>
          </a:solidFill>
        </p:spPr>
        <p:txBody>
          <a:bodyPr vert="horz" anchor="ctr">
            <a:norm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solidFill>
                  <a:schemeClr val="tx1"/>
                </a:solidFill>
              </a:defRPr>
            </a:lvl1pPr>
          </a:lstStyle>
          <a:p>
            <a:r>
              <a:rPr lang="en-US" dirty="0"/>
              <a:t>Drop your image here</a:t>
            </a:r>
          </a:p>
        </p:txBody>
      </p:sp>
      <p:sp>
        <p:nvSpPr>
          <p:cNvPr id="22" name="Полилиния 21"/>
          <p:cNvSpPr/>
          <p:nvPr userDrawn="1"/>
        </p:nvSpPr>
        <p:spPr bwMode="auto">
          <a:xfrm>
            <a:off x="2751159" y="0"/>
            <a:ext cx="15536841" cy="10288588"/>
          </a:xfrm>
          <a:custGeom>
            <a:avLst/>
            <a:gdLst>
              <a:gd name="connsiteX0" fmla="*/ 6869416 w 10357894"/>
              <a:gd name="connsiteY0" fmla="*/ 0 h 6858000"/>
              <a:gd name="connsiteX1" fmla="*/ 10357894 w 10357894"/>
              <a:gd name="connsiteY1" fmla="*/ 0 h 6858000"/>
              <a:gd name="connsiteX2" fmla="*/ 10357894 w 10357894"/>
              <a:gd name="connsiteY2" fmla="*/ 6858000 h 6858000"/>
              <a:gd name="connsiteX3" fmla="*/ 0 w 103578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357894" h="6858000">
                <a:moveTo>
                  <a:pt x="6869416" y="0"/>
                </a:moveTo>
                <a:lnTo>
                  <a:pt x="10357894" y="0"/>
                </a:lnTo>
                <a:lnTo>
                  <a:pt x="10357894"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4" name="Текст 7"/>
          <p:cNvSpPr>
            <a:spLocks noGrp="1"/>
          </p:cNvSpPr>
          <p:nvPr>
            <p:ph type="body" sz="quarter" idx="39" hasCustomPrompt="1"/>
          </p:nvPr>
        </p:nvSpPr>
        <p:spPr>
          <a:xfrm>
            <a:off x="9145787" y="4603668"/>
            <a:ext cx="6479975" cy="2164888"/>
          </a:xfrm>
        </p:spPr>
        <p:txBody>
          <a:bodyPr anchor="b">
            <a:noAutofit/>
          </a:bodyPr>
          <a:lstStyle>
            <a:lvl1pPr algn="l">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cxnSp>
        <p:nvCxnSpPr>
          <p:cNvPr id="19" name="Прямая соединительная линия 18"/>
          <p:cNvCxnSpPr/>
          <p:nvPr userDrawn="1"/>
        </p:nvCxnSpPr>
        <p:spPr>
          <a:xfrm flipV="1">
            <a:off x="14518479" y="1640934"/>
            <a:ext cx="2185989" cy="218632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3" name="Заголовок 17"/>
          <p:cNvSpPr>
            <a:spLocks noGrp="1"/>
          </p:cNvSpPr>
          <p:nvPr>
            <p:ph type="title" hasCustomPrompt="1"/>
          </p:nvPr>
        </p:nvSpPr>
        <p:spPr>
          <a:xfrm>
            <a:off x="2671091" y="284114"/>
            <a:ext cx="5365628" cy="9718680"/>
          </a:xfrm>
          <a:prstGeom prst="rect">
            <a:avLst/>
          </a:prstGeom>
        </p:spPr>
        <p:txBody>
          <a:bodyPr vert="wordArtVert" lIns="0" tIns="0" rIns="0" bIns="0" rtlCol="0" anchor="ctr" anchorCtr="0">
            <a:normAutofit/>
          </a:bodyPr>
          <a:lstStyle>
            <a:lvl1pPr algn="ctr">
              <a:lnSpc>
                <a:spcPct val="100000"/>
              </a:lnSpc>
              <a:defRPr sz="8100">
                <a:solidFill>
                  <a:schemeClr val="tx1"/>
                </a:solidFill>
              </a:defRPr>
            </a:lvl1pPr>
          </a:lstStyle>
          <a:p>
            <a:r>
              <a:rPr lang="en-US" dirty="0"/>
              <a:t>H2 Title here</a:t>
            </a:r>
          </a:p>
        </p:txBody>
      </p:sp>
      <p:sp>
        <p:nvSpPr>
          <p:cNvPr id="28" name="Shape 427"/>
          <p:cNvSpPr>
            <a:spLocks noGrp="1"/>
          </p:cNvSpPr>
          <p:nvPr>
            <p:ph type="body" sz="quarter" idx="51" hasCustomPrompt="1"/>
          </p:nvPr>
        </p:nvSpPr>
        <p:spPr>
          <a:xfrm>
            <a:off x="9144000" y="7047203"/>
            <a:ext cx="6481762" cy="1069123"/>
          </a:xfrm>
          <a:prstGeom prst="rect">
            <a:avLst/>
          </a:prstGeom>
        </p:spPr>
        <p:txBody>
          <a:bodyPr anchor="t" anchorCtr="0">
            <a:no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cxnSp>
        <p:nvCxnSpPr>
          <p:cNvPr id="15" name="Прямая соединительная линия 31"/>
          <p:cNvCxnSpPr/>
          <p:nvPr userDrawn="1"/>
        </p:nvCxnSpPr>
        <p:spPr>
          <a:xfrm flipV="1">
            <a:off x="5656699" y="8173552"/>
            <a:ext cx="2162156" cy="216248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6"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8"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420856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18">
    <p:spTree>
      <p:nvGrpSpPr>
        <p:cNvPr id="1" name=""/>
        <p:cNvGrpSpPr/>
        <p:nvPr/>
      </p:nvGrpSpPr>
      <p:grpSpPr>
        <a:xfrm>
          <a:off x="0" y="0"/>
          <a:ext cx="0" cy="0"/>
          <a:chOff x="0" y="0"/>
          <a:chExt cx="0" cy="0"/>
        </a:xfrm>
      </p:grpSpPr>
      <p:sp>
        <p:nvSpPr>
          <p:cNvPr id="33" name="Рисунок 32"/>
          <p:cNvSpPr>
            <a:spLocks noGrp="1"/>
          </p:cNvSpPr>
          <p:nvPr>
            <p:ph type="pic" sz="quarter" idx="18" hasCustomPrompt="1"/>
          </p:nvPr>
        </p:nvSpPr>
        <p:spPr>
          <a:xfrm>
            <a:off x="2" y="3"/>
            <a:ext cx="9146798" cy="10288586"/>
          </a:xfrm>
          <a:custGeom>
            <a:avLst/>
            <a:gdLst>
              <a:gd name="connsiteX0" fmla="*/ 3758629 w 6097865"/>
              <a:gd name="connsiteY0" fmla="*/ 0 h 6857999"/>
              <a:gd name="connsiteX1" fmla="*/ 6097865 w 6097865"/>
              <a:gd name="connsiteY1" fmla="*/ 0 h 6857999"/>
              <a:gd name="connsiteX2" fmla="*/ 6097865 w 6097865"/>
              <a:gd name="connsiteY2" fmla="*/ 2137136 h 6857999"/>
              <a:gd name="connsiteX3" fmla="*/ 1362274 w 6097865"/>
              <a:gd name="connsiteY3" fmla="*/ 6857999 h 6857999"/>
              <a:gd name="connsiteX4" fmla="*/ 0 w 6097865"/>
              <a:gd name="connsiteY4" fmla="*/ 6857999 h 6857999"/>
              <a:gd name="connsiteX5" fmla="*/ 0 w 6097865"/>
              <a:gd name="connsiteY5" fmla="*/ 374694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7865" h="6857999">
                <a:moveTo>
                  <a:pt x="3758629" y="0"/>
                </a:moveTo>
                <a:lnTo>
                  <a:pt x="6097865" y="0"/>
                </a:lnTo>
                <a:lnTo>
                  <a:pt x="6097865" y="2137136"/>
                </a:lnTo>
                <a:lnTo>
                  <a:pt x="1362274" y="6857999"/>
                </a:lnTo>
                <a:lnTo>
                  <a:pt x="0" y="6857999"/>
                </a:lnTo>
                <a:lnTo>
                  <a:pt x="0" y="3746941"/>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Заголовок 17"/>
          <p:cNvSpPr>
            <a:spLocks noGrp="1"/>
          </p:cNvSpPr>
          <p:nvPr>
            <p:ph type="title" hasCustomPrompt="1"/>
          </p:nvPr>
        </p:nvSpPr>
        <p:spPr>
          <a:xfrm>
            <a:off x="1583532" y="269123"/>
            <a:ext cx="7586022" cy="9733007"/>
          </a:xfrm>
          <a:prstGeom prst="rect">
            <a:avLst/>
          </a:prstGeom>
        </p:spPr>
        <p:txBody>
          <a:bodyPr vert="horz" lIns="0" tIns="0" rIns="0" bIns="0" rtlCol="0" anchor="ctr" anchorCtr="1">
            <a:noAutofit/>
          </a:bodyPr>
          <a:lstStyle>
            <a:lvl1pPr algn="ctr">
              <a:lnSpc>
                <a:spcPct val="100000"/>
              </a:lnSpc>
              <a:defRPr sz="8100" kern="100" spc="0" baseline="0">
                <a:solidFill>
                  <a:schemeClr val="tx1"/>
                </a:solidFill>
              </a:defRPr>
            </a:lvl1pPr>
          </a:lstStyle>
          <a:p>
            <a:r>
              <a:rPr lang="en-US" dirty="0"/>
              <a:t>H2 Title here</a:t>
            </a:r>
          </a:p>
        </p:txBody>
      </p:sp>
      <p:sp>
        <p:nvSpPr>
          <p:cNvPr id="29" name="Текст 7"/>
          <p:cNvSpPr>
            <a:spLocks noGrp="1"/>
          </p:cNvSpPr>
          <p:nvPr>
            <p:ph type="body" sz="quarter" idx="39" hasCustomPrompt="1"/>
          </p:nvPr>
        </p:nvSpPr>
        <p:spPr>
          <a:xfrm>
            <a:off x="10261600" y="1009650"/>
            <a:ext cx="5364162" cy="6248400"/>
          </a:xfrm>
        </p:spPr>
        <p:txBody>
          <a:bodyPr anchor="b">
            <a:noAutofit/>
          </a:bodyPr>
          <a:lstStyle>
            <a:lvl1pPr algn="l">
              <a:lnSpc>
                <a:spcPct val="150000"/>
              </a:lnSpc>
              <a:defRPr sz="3000" b="1" i="0" baseline="0">
                <a:solidFill>
                  <a:schemeClr val="tx1">
                    <a:lumMod val="75000"/>
                    <a:lumOff val="25000"/>
                  </a:schemeClr>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32" name="Shape 427"/>
          <p:cNvSpPr>
            <a:spLocks noGrp="1"/>
          </p:cNvSpPr>
          <p:nvPr>
            <p:ph type="body" sz="quarter" idx="51" hasCustomPrompt="1"/>
          </p:nvPr>
        </p:nvSpPr>
        <p:spPr>
          <a:xfrm>
            <a:off x="10261600" y="7962900"/>
            <a:ext cx="5364162" cy="1238250"/>
          </a:xfrm>
          <a:prstGeom prst="rect">
            <a:avLst/>
          </a:prstGeom>
        </p:spPr>
        <p:txBody>
          <a:bodyPr anchor="t" anchorCtr="0">
            <a:no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cxnSp>
        <p:nvCxnSpPr>
          <p:cNvPr id="12" name="Прямая соединительная линия 41"/>
          <p:cNvCxnSpPr/>
          <p:nvPr userDrawn="1"/>
        </p:nvCxnSpPr>
        <p:spPr>
          <a:xfrm flipV="1">
            <a:off x="3744686" y="5762172"/>
            <a:ext cx="4537989" cy="453802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3"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5157500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iterate type="lt">
                                    <p:tmPct val="7000"/>
                                  </p:iterate>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ppt_x"/>
                                          </p:val>
                                        </p:tav>
                                        <p:tav tm="100000">
                                          <p:val>
                                            <p:strVal val="#ppt_x"/>
                                          </p:val>
                                        </p:tav>
                                      </p:tavLst>
                                    </p:anim>
                                    <p:anim calcmode="lin" valueType="num">
                                      <p:cBhvr additive="base">
                                        <p:cTn id="8" dur="4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9">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0" y="-6350"/>
            <a:ext cx="18288000" cy="10288588"/>
          </a:xfrm>
          <a:custGeom>
            <a:avLst/>
            <a:gdLst>
              <a:gd name="connsiteX0" fmla="*/ 0 w 18288000"/>
              <a:gd name="connsiteY0" fmla="*/ 0 h 10288588"/>
              <a:gd name="connsiteX1" fmla="*/ 18288000 w 18288000"/>
              <a:gd name="connsiteY1" fmla="*/ 0 h 10288588"/>
              <a:gd name="connsiteX2" fmla="*/ 18288000 w 18288000"/>
              <a:gd name="connsiteY2" fmla="*/ 8661890 h 10288588"/>
              <a:gd name="connsiteX3" fmla="*/ 16692392 w 18288000"/>
              <a:gd name="connsiteY3" fmla="*/ 10275888 h 10288588"/>
              <a:gd name="connsiteX4" fmla="*/ 16704947 w 18288000"/>
              <a:gd name="connsiteY4" fmla="*/ 10275888 h 10288588"/>
              <a:gd name="connsiteX5" fmla="*/ 16692392 w 18288000"/>
              <a:gd name="connsiteY5" fmla="*/ 10288588 h 10288588"/>
              <a:gd name="connsiteX6" fmla="*/ 0 w 18288000"/>
              <a:gd name="connsiteY6" fmla="*/ 1028858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00" h="10288588">
                <a:moveTo>
                  <a:pt x="0" y="0"/>
                </a:moveTo>
                <a:lnTo>
                  <a:pt x="18288000" y="0"/>
                </a:lnTo>
                <a:lnTo>
                  <a:pt x="18288000" y="8661890"/>
                </a:lnTo>
                <a:lnTo>
                  <a:pt x="16692392" y="10275888"/>
                </a:lnTo>
                <a:lnTo>
                  <a:pt x="16704947" y="10275888"/>
                </a:lnTo>
                <a:lnTo>
                  <a:pt x="16692392" y="10288588"/>
                </a:lnTo>
                <a:lnTo>
                  <a:pt x="0" y="10288588"/>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9" name="Picture Placeholder 18"/>
          <p:cNvSpPr>
            <a:spLocks noGrp="1"/>
          </p:cNvSpPr>
          <p:nvPr>
            <p:ph type="pic" sz="quarter" idx="54" hasCustomPrompt="1"/>
          </p:nvPr>
        </p:nvSpPr>
        <p:spPr>
          <a:xfrm>
            <a:off x="0" y="0"/>
            <a:ext cx="18288000" cy="10288588"/>
          </a:xfrm>
          <a:custGeom>
            <a:avLst/>
            <a:gdLst>
              <a:gd name="connsiteX0" fmla="*/ 18288000 w 18288000"/>
              <a:gd name="connsiteY0" fmla="*/ 1221956 h 10279400"/>
              <a:gd name="connsiteX1" fmla="*/ 18288000 w 18288000"/>
              <a:gd name="connsiteY1" fmla="*/ 8665402 h 10279400"/>
              <a:gd name="connsiteX2" fmla="*/ 16692392 w 18288000"/>
              <a:gd name="connsiteY2" fmla="*/ 10279400 h 10279400"/>
              <a:gd name="connsiteX3" fmla="*/ 9225434 w 18288000"/>
              <a:gd name="connsiteY3" fmla="*/ 10279400 h 10279400"/>
              <a:gd name="connsiteX4" fmla="*/ 0 w 18288000"/>
              <a:gd name="connsiteY4" fmla="*/ 0 h 10279400"/>
              <a:gd name="connsiteX5" fmla="*/ 11244506 w 18288000"/>
              <a:gd name="connsiteY5" fmla="*/ 0 h 10279400"/>
              <a:gd name="connsiteX6" fmla="*/ 959293 w 18288000"/>
              <a:gd name="connsiteY6" fmla="*/ 10279400 h 10279400"/>
              <a:gd name="connsiteX7" fmla="*/ 0 w 18288000"/>
              <a:gd name="connsiteY7" fmla="*/ 10279400 h 10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88000" h="10279400">
                <a:moveTo>
                  <a:pt x="18288000" y="1221956"/>
                </a:moveTo>
                <a:lnTo>
                  <a:pt x="18288000" y="8665402"/>
                </a:lnTo>
                <a:lnTo>
                  <a:pt x="16692392" y="10279400"/>
                </a:lnTo>
                <a:lnTo>
                  <a:pt x="9225434" y="10279400"/>
                </a:lnTo>
                <a:close/>
                <a:moveTo>
                  <a:pt x="0" y="0"/>
                </a:moveTo>
                <a:lnTo>
                  <a:pt x="11244506" y="0"/>
                </a:lnTo>
                <a:lnTo>
                  <a:pt x="959293" y="10279400"/>
                </a:lnTo>
                <a:lnTo>
                  <a:pt x="0" y="10279400"/>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0" baseline="0"/>
            </a:lvl1pPr>
          </a:lstStyle>
          <a:p>
            <a:r>
              <a:rPr lang="en-US" dirty="0"/>
              <a:t>Drop your image here</a:t>
            </a:r>
          </a:p>
        </p:txBody>
      </p:sp>
      <p:sp>
        <p:nvSpPr>
          <p:cNvPr id="15" name="Текст 7"/>
          <p:cNvSpPr>
            <a:spLocks noGrp="1"/>
          </p:cNvSpPr>
          <p:nvPr>
            <p:ph type="body" sz="quarter" idx="57" hasCustomPrompt="1"/>
          </p:nvPr>
        </p:nvSpPr>
        <p:spPr>
          <a:xfrm>
            <a:off x="0" y="0"/>
            <a:ext cx="18298148" cy="10288588"/>
          </a:xfrm>
          <a:solidFill>
            <a:schemeClr val="bg1">
              <a:alpha val="70000"/>
            </a:schemeClr>
          </a:solidFill>
        </p:spPr>
        <p:txBody>
          <a:bodyPr>
            <a:normAutofit/>
          </a:bodyPr>
          <a:lstStyle>
            <a:lvl1pPr algn="l">
              <a:lnSpc>
                <a:spcPct val="150000"/>
              </a:lnSpc>
              <a:defRPr sz="1000" baseline="0">
                <a:solidFill>
                  <a:schemeClr val="tx1">
                    <a:lumMod val="75000"/>
                    <a:lumOff val="25000"/>
                    <a:alpha val="0"/>
                  </a:schemeClr>
                </a:solidFill>
              </a:defRPr>
            </a:lvl1pPr>
            <a:lvl2pPr algn="ctr">
              <a:defRPr/>
            </a:lvl2pPr>
            <a:lvl3pPr algn="ctr">
              <a:defRPr/>
            </a:lvl3pPr>
            <a:lvl4pPr algn="ctr">
              <a:defRPr/>
            </a:lvl4pPr>
            <a:lvl5pPr algn="ctr">
              <a:defRPr/>
            </a:lvl5pPr>
          </a:lstStyle>
          <a:p>
            <a:pPr lvl="0"/>
            <a:r>
              <a:rPr lang="en-US" dirty="0"/>
              <a:t>Color block</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7" name="Заголовок 17"/>
          <p:cNvSpPr>
            <a:spLocks noGrp="1"/>
          </p:cNvSpPr>
          <p:nvPr>
            <p:ph type="title" hasCustomPrompt="1"/>
          </p:nvPr>
        </p:nvSpPr>
        <p:spPr>
          <a:xfrm>
            <a:off x="6984206" y="2436396"/>
            <a:ext cx="9208294" cy="6488156"/>
          </a:xfrm>
          <a:prstGeom prst="rect">
            <a:avLst/>
          </a:prstGeom>
        </p:spPr>
        <p:txBody>
          <a:bodyPr vert="horz" lIns="0" tIns="0" rIns="0" bIns="0" rtlCol="0" anchor="t" anchorCtr="0">
            <a:noAutofit/>
          </a:bodyPr>
          <a:lstStyle>
            <a:lvl1pPr algn="l">
              <a:lnSpc>
                <a:spcPct val="100000"/>
              </a:lnSpc>
              <a:defRPr sz="8100" kern="100" spc="0" baseline="0">
                <a:solidFill>
                  <a:schemeClr val="tx1"/>
                </a:solidFill>
              </a:defRPr>
            </a:lvl1pPr>
          </a:lstStyle>
          <a:p>
            <a:r>
              <a:rPr lang="en-US" dirty="0"/>
              <a:t>H2 Title here</a:t>
            </a:r>
          </a:p>
        </p:txBody>
      </p:sp>
      <p:sp>
        <p:nvSpPr>
          <p:cNvPr id="30" name="Shape 427"/>
          <p:cNvSpPr>
            <a:spLocks noGrp="1"/>
          </p:cNvSpPr>
          <p:nvPr>
            <p:ph type="body" sz="quarter" idx="52" hasCustomPrompt="1"/>
          </p:nvPr>
        </p:nvSpPr>
        <p:spPr>
          <a:xfrm>
            <a:off x="1592110" y="2436396"/>
            <a:ext cx="4311012" cy="1945104"/>
          </a:xfrm>
          <a:prstGeom prst="rect">
            <a:avLst/>
          </a:prstGeom>
        </p:spPr>
        <p:txBody>
          <a:bodyPr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31" name="Текст 7"/>
          <p:cNvSpPr>
            <a:spLocks noGrp="1"/>
          </p:cNvSpPr>
          <p:nvPr>
            <p:ph type="body" sz="quarter" idx="38" hasCustomPrompt="1"/>
          </p:nvPr>
        </p:nvSpPr>
        <p:spPr>
          <a:xfrm>
            <a:off x="1592109" y="4667251"/>
            <a:ext cx="4310508" cy="4257302"/>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4" name="Text Placeholder 13"/>
          <p:cNvSpPr>
            <a:spLocks noGrp="1"/>
          </p:cNvSpPr>
          <p:nvPr>
            <p:ph type="body" sz="quarter" idx="56" hasCustomPrompt="1"/>
          </p:nvPr>
        </p:nvSpPr>
        <p:spPr>
          <a:xfrm>
            <a:off x="16692392" y="8664326"/>
            <a:ext cx="1605756" cy="1624263"/>
          </a:xfrm>
          <a:custGeom>
            <a:avLst/>
            <a:gdLst>
              <a:gd name="connsiteX0" fmla="*/ 1605756 w 1605756"/>
              <a:gd name="connsiteY0" fmla="*/ 0 h 1624263"/>
              <a:gd name="connsiteX1" fmla="*/ 1605756 w 1605756"/>
              <a:gd name="connsiteY1" fmla="*/ 1624263 h 1624263"/>
              <a:gd name="connsiteX2" fmla="*/ 0 w 1605756"/>
              <a:gd name="connsiteY2" fmla="*/ 1624263 h 1624263"/>
            </a:gdLst>
            <a:ahLst/>
            <a:cxnLst>
              <a:cxn ang="0">
                <a:pos x="connsiteX0" y="connsiteY0"/>
              </a:cxn>
              <a:cxn ang="0">
                <a:pos x="connsiteX1" y="connsiteY1"/>
              </a:cxn>
              <a:cxn ang="0">
                <a:pos x="connsiteX2" y="connsiteY2"/>
              </a:cxn>
            </a:cxnLst>
            <a:rect l="l" t="t" r="r" b="b"/>
            <a:pathLst>
              <a:path w="1605756" h="1624263">
                <a:moveTo>
                  <a:pt x="1605756" y="0"/>
                </a:moveTo>
                <a:lnTo>
                  <a:pt x="1605756" y="1624263"/>
                </a:lnTo>
                <a:lnTo>
                  <a:pt x="0" y="1624263"/>
                </a:lnTo>
                <a:close/>
              </a:path>
            </a:pathLst>
          </a:custGeom>
          <a:solidFill>
            <a:schemeClr val="accent1"/>
          </a:solidFill>
        </p:spPr>
        <p:txBody>
          <a:bodyPr wrap="square">
            <a:noAutofit/>
          </a:bodyPr>
          <a:lstStyle>
            <a:lvl1pPr algn="l">
              <a:lnSpc>
                <a:spcPct val="150000"/>
              </a:lnSpc>
              <a:defRPr sz="1000" baseline="0">
                <a:solidFill>
                  <a:schemeClr val="tx1">
                    <a:lumMod val="75000"/>
                    <a:lumOff val="25000"/>
                    <a:alpha val="0"/>
                  </a:schemeClr>
                </a:solidFill>
              </a:defRPr>
            </a:lvl1pPr>
            <a:lvl2pPr algn="ctr">
              <a:defRPr/>
            </a:lvl2pPr>
            <a:lvl3pPr algn="ctr">
              <a:defRPr/>
            </a:lvl3pPr>
            <a:lvl4pPr algn="ctr">
              <a:defRPr/>
            </a:lvl4pPr>
            <a:lvl5pPr algn="ctr">
              <a:defRPr/>
            </a:lvl5pPr>
          </a:lstStyle>
          <a:p>
            <a:pPr lvl="0"/>
            <a:r>
              <a:rPr lang="en-US" dirty="0"/>
              <a:t>Color block</a:t>
            </a:r>
          </a:p>
        </p:txBody>
      </p:sp>
    </p:spTree>
    <p:extLst>
      <p:ext uri="{BB962C8B-B14F-4D97-AF65-F5344CB8AC3E}">
        <p14:creationId xmlns:p14="http://schemas.microsoft.com/office/powerpoint/2010/main" val="333553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iterate type="lt">
                                    <p:tmPct val="2000"/>
                                  </p:iterate>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400"/>
                                        <p:tgtEl>
                                          <p:spTgt spid="30">
                                            <p:txEl>
                                              <p:pRg st="0" end="0"/>
                                            </p:txEl>
                                          </p:spTgt>
                                        </p:tgtEl>
                                      </p:cBhvr>
                                    </p:animEffect>
                                    <p:anim calcmode="lin" valueType="num">
                                      <p:cBhvr>
                                        <p:cTn id="12"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3" dur="400" fill="hold"/>
                                        <p:tgtEl>
                                          <p:spTgt spid="30">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300"/>
                                  </p:stCondLst>
                                  <p:childTnLst>
                                    <p:set>
                                      <p:cBhvr>
                                        <p:cTn id="15" dur="1" fill="hold">
                                          <p:stCondLst>
                                            <p:cond delay="0"/>
                                          </p:stCondLst>
                                        </p:cTn>
                                        <p:tgtEl>
                                          <p:spTgt spid="31">
                                            <p:txEl>
                                              <p:pRg st="0" end="0"/>
                                            </p:txEl>
                                          </p:spTgt>
                                        </p:tgtEl>
                                        <p:attrNameLst>
                                          <p:attrName>style.visibility</p:attrName>
                                        </p:attrNameLst>
                                      </p:cBhvr>
                                      <p:to>
                                        <p:strVal val="visible"/>
                                      </p:to>
                                    </p:set>
                                    <p:animEffect transition="in" filter="fade">
                                      <p:cBhvr>
                                        <p:cTn id="16" dur="600"/>
                                        <p:tgtEl>
                                          <p:spTgt spid="31">
                                            <p:txEl>
                                              <p:pRg st="0" end="0"/>
                                            </p:txEl>
                                          </p:spTgt>
                                        </p:tgtEl>
                                      </p:cBhvr>
                                    </p:animEffect>
                                    <p:anim calcmode="lin" valueType="num">
                                      <p:cBhvr>
                                        <p:cTn id="17" dur="6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8" dur="600" fill="hold"/>
                                        <p:tgtEl>
                                          <p:spTgt spid="31">
                                            <p:txEl>
                                              <p:pRg st="0" end="0"/>
                                            </p:txEl>
                                          </p:spTgt>
                                        </p:tgtEl>
                                        <p:attrNameLst>
                                          <p:attrName>ppt_y</p:attrName>
                                        </p:attrNameLst>
                                      </p:cBhvr>
                                      <p:tavLst>
                                        <p:tav tm="0">
                                          <p:val>
                                            <p:strVal val="#ppt_y+.1"/>
                                          </p:val>
                                        </p:tav>
                                        <p:tav tm="100000">
                                          <p:val>
                                            <p:strVal val="#ppt_y"/>
                                          </p:val>
                                        </p:tav>
                                      </p:tavLst>
                                    </p:anim>
                                  </p:childTnLst>
                                </p:cTn>
                              </p:par>
                              <p:par>
                                <p:cTn id="19" presetID="6" presetClass="emph" presetSubtype="0" accel="12500" fill="hold" grpId="0" nodeType="withEffect">
                                  <p:stCondLst>
                                    <p:cond delay="300"/>
                                  </p:stCondLst>
                                  <p:childTnLst>
                                    <p:animScale>
                                      <p:cBhvr>
                                        <p:cTn id="20" dur="200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300"/>
                  </p:stCondLst>
                  <p:childTnLst>
                    <p:set>
                      <p:cBhvr>
                        <p:cTn dur="1" fill="hold">
                          <p:stCondLst>
                            <p:cond delay="0"/>
                          </p:stCondLst>
                        </p:cTn>
                        <p:tgtEl>
                          <p:spTgt spid="31"/>
                        </p:tgtEl>
                        <p:attrNameLst>
                          <p:attrName>style.visibility</p:attrName>
                        </p:attrNameLst>
                      </p:cBhvr>
                      <p:to>
                        <p:strVal val="visible"/>
                      </p:to>
                    </p:set>
                    <p:animEffect transition="in" filter="fade">
                      <p:cBhvr>
                        <p:cTn dur="600"/>
                        <p:tgtEl>
                          <p:spTgt spid="31"/>
                        </p:tgtEl>
                      </p:cBhvr>
                    </p:animEffect>
                    <p:anim calcmode="lin" valueType="num">
                      <p:cBhvr>
                        <p:cTn dur="600" fill="hold"/>
                        <p:tgtEl>
                          <p:spTgt spid="31"/>
                        </p:tgtEl>
                        <p:attrNameLst>
                          <p:attrName>ppt_x</p:attrName>
                        </p:attrNameLst>
                      </p:cBhvr>
                      <p:tavLst>
                        <p:tav tm="0">
                          <p:val>
                            <p:strVal val="#ppt_x"/>
                          </p:val>
                        </p:tav>
                        <p:tav tm="100000">
                          <p:val>
                            <p:strVal val="#ppt_x"/>
                          </p:val>
                        </p:tav>
                      </p:tavLst>
                    </p:anim>
                    <p:anim calcmode="lin" valueType="num">
                      <p:cBhvr>
                        <p:cTn dur="6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02">
    <p:spTree>
      <p:nvGrpSpPr>
        <p:cNvPr id="1" name=""/>
        <p:cNvGrpSpPr/>
        <p:nvPr/>
      </p:nvGrpSpPr>
      <p:grpSpPr>
        <a:xfrm>
          <a:off x="0" y="0"/>
          <a:ext cx="0" cy="0"/>
          <a:chOff x="0" y="0"/>
          <a:chExt cx="0" cy="0"/>
        </a:xfrm>
      </p:grpSpPr>
      <p:sp>
        <p:nvSpPr>
          <p:cNvPr id="15" name="Полилиния 14"/>
          <p:cNvSpPr/>
          <p:nvPr userDrawn="1"/>
        </p:nvSpPr>
        <p:spPr bwMode="auto">
          <a:xfrm>
            <a:off x="0" y="1"/>
            <a:ext cx="14726778" cy="10288590"/>
          </a:xfrm>
          <a:custGeom>
            <a:avLst/>
            <a:gdLst>
              <a:gd name="connsiteX0" fmla="*/ 3242171 w 9817852"/>
              <a:gd name="connsiteY0" fmla="*/ 0 h 6858001"/>
              <a:gd name="connsiteX1" fmla="*/ 9817852 w 9817852"/>
              <a:gd name="connsiteY1" fmla="*/ 0 h 6858001"/>
              <a:gd name="connsiteX2" fmla="*/ 2946076 w 9817852"/>
              <a:gd name="connsiteY2" fmla="*/ 6858001 h 6858001"/>
              <a:gd name="connsiteX3" fmla="*/ 0 w 9817852"/>
              <a:gd name="connsiteY3" fmla="*/ 6858001 h 6858001"/>
              <a:gd name="connsiteX4" fmla="*/ 0 w 9817852"/>
              <a:gd name="connsiteY4" fmla="*/ 323567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7852" h="6858001">
                <a:moveTo>
                  <a:pt x="3242171" y="0"/>
                </a:moveTo>
                <a:lnTo>
                  <a:pt x="9817852" y="0"/>
                </a:lnTo>
                <a:lnTo>
                  <a:pt x="2946076" y="6858001"/>
                </a:lnTo>
                <a:lnTo>
                  <a:pt x="0" y="6858001"/>
                </a:lnTo>
                <a:lnTo>
                  <a:pt x="0" y="323567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cxnSp>
        <p:nvCxnSpPr>
          <p:cNvPr id="3" name="Прямая соединительная линия 2"/>
          <p:cNvCxnSpPr/>
          <p:nvPr userDrawn="1"/>
        </p:nvCxnSpPr>
        <p:spPr>
          <a:xfrm flipV="1">
            <a:off x="10225088" y="1895770"/>
            <a:ext cx="3250407" cy="325090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Shape 922"/>
          <p:cNvSpPr>
            <a:spLocks noGrp="1"/>
          </p:cNvSpPr>
          <p:nvPr>
            <p:ph type="body" sz="quarter" idx="42" hasCustomPrompt="1"/>
          </p:nvPr>
        </p:nvSpPr>
        <p:spPr>
          <a:xfrm>
            <a:off x="1605482" y="-269121"/>
            <a:ext cx="14020281" cy="2707897"/>
          </a:xfrm>
          <a:prstGeom prst="rect">
            <a:avLst/>
          </a:prstGeom>
        </p:spPr>
        <p:txBody>
          <a:bodyPr lIns="0" tIns="146304" rIns="0" bIns="0" anchor="ctr" anchorCtr="0">
            <a:noAutofit/>
          </a:bodyPr>
          <a:lstStyle>
            <a:lvl1pPr>
              <a:lnSpc>
                <a:spcPct val="100000"/>
              </a:lnSpc>
              <a:spcBef>
                <a:spcPts val="0"/>
              </a:spcBef>
              <a:defRPr sz="17000" b="1" spc="-300">
                <a:solidFill>
                  <a:schemeClr val="tx1"/>
                </a:solidFill>
                <a:latin typeface="+mj-lt"/>
              </a:defRPr>
            </a:lvl1pPr>
          </a:lstStyle>
          <a:p>
            <a:r>
              <a:rPr lang="en-US" dirty="0"/>
              <a:t>H1 Title here</a:t>
            </a:r>
          </a:p>
        </p:txBody>
      </p:sp>
      <p:sp>
        <p:nvSpPr>
          <p:cNvPr id="12" name="Shape 922"/>
          <p:cNvSpPr>
            <a:spLocks noGrp="1"/>
          </p:cNvSpPr>
          <p:nvPr>
            <p:ph type="body" sz="quarter" idx="43" hasCustomPrompt="1"/>
          </p:nvPr>
        </p:nvSpPr>
        <p:spPr>
          <a:xfrm>
            <a:off x="1605482" y="1895771"/>
            <a:ext cx="14020281" cy="2707897"/>
          </a:xfrm>
          <a:prstGeom prst="rect">
            <a:avLst/>
          </a:prstGeom>
        </p:spPr>
        <p:txBody>
          <a:bodyPr lIns="0" tIns="146304" rIns="0" bIns="0" anchor="ctr" anchorCtr="0">
            <a:noAutofit/>
          </a:bodyPr>
          <a:lstStyle>
            <a:lvl1pPr>
              <a:lnSpc>
                <a:spcPct val="100000"/>
              </a:lnSpc>
              <a:spcBef>
                <a:spcPts val="0"/>
              </a:spcBef>
              <a:defRPr sz="17000" b="1" spc="-300">
                <a:solidFill>
                  <a:schemeClr val="tx1"/>
                </a:solidFill>
                <a:latin typeface="+mj-lt"/>
              </a:defRPr>
            </a:lvl1pPr>
          </a:lstStyle>
          <a:p>
            <a:r>
              <a:rPr lang="en-US" dirty="0"/>
              <a:t>H1 Title here</a:t>
            </a:r>
          </a:p>
        </p:txBody>
      </p:sp>
      <p:sp>
        <p:nvSpPr>
          <p:cNvPr id="13" name="Shape 922"/>
          <p:cNvSpPr>
            <a:spLocks noGrp="1"/>
          </p:cNvSpPr>
          <p:nvPr>
            <p:ph type="body" sz="quarter" idx="44" hasCustomPrompt="1"/>
          </p:nvPr>
        </p:nvSpPr>
        <p:spPr>
          <a:xfrm>
            <a:off x="1605482" y="4061850"/>
            <a:ext cx="14020281" cy="2707897"/>
          </a:xfrm>
          <a:prstGeom prst="rect">
            <a:avLst/>
          </a:prstGeom>
        </p:spPr>
        <p:txBody>
          <a:bodyPr lIns="0" tIns="146304" rIns="0" bIns="0" anchor="ctr" anchorCtr="0">
            <a:noAutofit/>
          </a:bodyPr>
          <a:lstStyle>
            <a:lvl1pPr>
              <a:lnSpc>
                <a:spcPct val="100000"/>
              </a:lnSpc>
              <a:spcBef>
                <a:spcPts val="0"/>
              </a:spcBef>
              <a:defRPr sz="17000" b="1" spc="-300">
                <a:solidFill>
                  <a:schemeClr val="tx1"/>
                </a:solidFill>
                <a:latin typeface="+mj-lt"/>
              </a:defRPr>
            </a:lvl1pPr>
          </a:lstStyle>
          <a:p>
            <a:r>
              <a:rPr lang="en-US" dirty="0"/>
              <a:t>H1 Title here</a:t>
            </a:r>
          </a:p>
        </p:txBody>
      </p:sp>
      <p:sp>
        <p:nvSpPr>
          <p:cNvPr id="14"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0" name="Текст 7"/>
          <p:cNvSpPr>
            <a:spLocks noGrp="1"/>
          </p:cNvSpPr>
          <p:nvPr>
            <p:ph type="body" sz="quarter" idx="45"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7"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3440342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0">
    <p:spTree>
      <p:nvGrpSpPr>
        <p:cNvPr id="1" name=""/>
        <p:cNvGrpSpPr/>
        <p:nvPr/>
      </p:nvGrpSpPr>
      <p:grpSpPr>
        <a:xfrm>
          <a:off x="0" y="0"/>
          <a:ext cx="0" cy="0"/>
          <a:chOff x="0" y="0"/>
          <a:chExt cx="0" cy="0"/>
        </a:xfrm>
      </p:grpSpPr>
      <p:sp>
        <p:nvSpPr>
          <p:cNvPr id="16"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8" name="Picture Placeholder 17"/>
          <p:cNvSpPr>
            <a:spLocks noGrp="1"/>
          </p:cNvSpPr>
          <p:nvPr>
            <p:ph type="pic" sz="quarter" idx="18" hasCustomPrompt="1"/>
          </p:nvPr>
        </p:nvSpPr>
        <p:spPr>
          <a:xfrm>
            <a:off x="4191420" y="2"/>
            <a:ext cx="14096580" cy="10288588"/>
          </a:xfrm>
          <a:custGeom>
            <a:avLst/>
            <a:gdLst>
              <a:gd name="connsiteX0" fmla="*/ 10319090 w 14096580"/>
              <a:gd name="connsiteY0" fmla="*/ 0 h 10288588"/>
              <a:gd name="connsiteX1" fmla="*/ 14096580 w 14096580"/>
              <a:gd name="connsiteY1" fmla="*/ 0 h 10288588"/>
              <a:gd name="connsiteX2" fmla="*/ 14096580 w 14096580"/>
              <a:gd name="connsiteY2" fmla="*/ 8674588 h 10288588"/>
              <a:gd name="connsiteX3" fmla="*/ 12500972 w 14096580"/>
              <a:gd name="connsiteY3" fmla="*/ 10288586 h 10288588"/>
              <a:gd name="connsiteX4" fmla="*/ 14096580 w 14096580"/>
              <a:gd name="connsiteY4" fmla="*/ 10288586 h 10288588"/>
              <a:gd name="connsiteX5" fmla="*/ 14096580 w 14096580"/>
              <a:gd name="connsiteY5" fmla="*/ 10288588 h 10288588"/>
              <a:gd name="connsiteX6" fmla="*/ 0 w 14096580"/>
              <a:gd name="connsiteY6" fmla="*/ 1028858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6580" h="10288588">
                <a:moveTo>
                  <a:pt x="10319090" y="0"/>
                </a:moveTo>
                <a:lnTo>
                  <a:pt x="14096580" y="0"/>
                </a:lnTo>
                <a:lnTo>
                  <a:pt x="14096580" y="8674588"/>
                </a:lnTo>
                <a:lnTo>
                  <a:pt x="12500972" y="10288586"/>
                </a:lnTo>
                <a:lnTo>
                  <a:pt x="14096580" y="10288586"/>
                </a:lnTo>
                <a:lnTo>
                  <a:pt x="14096580" y="10288588"/>
                </a:lnTo>
                <a:lnTo>
                  <a:pt x="0" y="10288588"/>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48" name="Прямая соединительная линия 47"/>
          <p:cNvCxnSpPr/>
          <p:nvPr userDrawn="1"/>
        </p:nvCxnSpPr>
        <p:spPr>
          <a:xfrm flipV="1">
            <a:off x="5922592" y="-1"/>
            <a:ext cx="3968455" cy="396907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9" name="Shape 427"/>
          <p:cNvSpPr>
            <a:spLocks noGrp="1"/>
          </p:cNvSpPr>
          <p:nvPr>
            <p:ph type="body" sz="quarter" idx="52" hasCustomPrompt="1"/>
          </p:nvPr>
        </p:nvSpPr>
        <p:spPr>
          <a:xfrm>
            <a:off x="1592110" y="2436396"/>
            <a:ext cx="4311012" cy="2324290"/>
          </a:xfrm>
          <a:prstGeom prst="rect">
            <a:avLst/>
          </a:prstGeom>
        </p:spPr>
        <p:txBody>
          <a:bodyPr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21" name="Текст 7"/>
          <p:cNvSpPr>
            <a:spLocks noGrp="1"/>
          </p:cNvSpPr>
          <p:nvPr>
            <p:ph type="body" sz="quarter" idx="38" hasCustomPrompt="1"/>
          </p:nvPr>
        </p:nvSpPr>
        <p:spPr>
          <a:xfrm>
            <a:off x="1592109" y="5050970"/>
            <a:ext cx="4310508" cy="3873581"/>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0"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2"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2"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13" name="Рисунок 16"/>
          <p:cNvSpPr>
            <a:spLocks noGrp="1"/>
          </p:cNvSpPr>
          <p:nvPr>
            <p:ph type="pic" sz="quarter" idx="42" hasCustomPrompt="1"/>
          </p:nvPr>
        </p:nvSpPr>
        <p:spPr>
          <a:xfrm>
            <a:off x="12179428" y="-144"/>
            <a:ext cx="6104208" cy="10305517"/>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282253518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400"/>
                                        <p:tgtEl>
                                          <p:spTgt spid="19">
                                            <p:txEl>
                                              <p:pRg st="0" end="0"/>
                                            </p:txEl>
                                          </p:spTgt>
                                        </p:tgtEl>
                                      </p:cBhvr>
                                    </p:animEffect>
                                    <p:anim calcmode="lin" valueType="num">
                                      <p:cBhvr>
                                        <p:cTn id="8"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600"/>
                                        <p:tgtEl>
                                          <p:spTgt spid="21">
                                            <p:txEl>
                                              <p:pRg st="0" end="0"/>
                                            </p:txEl>
                                          </p:spTgt>
                                        </p:tgtEl>
                                      </p:cBhvr>
                                    </p:animEffect>
                                    <p:anim calcmode="lin" valueType="num">
                                      <p:cBhvr>
                                        <p:cTn id="13" dur="6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600" fill="hold"/>
                                        <p:tgtEl>
                                          <p:spTgt spid="21">
                                            <p:txEl>
                                              <p:pRg st="0" end="0"/>
                                            </p:tx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300"/>
                  </p:stCondLst>
                  <p:childTnLst>
                    <p:set>
                      <p:cBhvr>
                        <p:cTn dur="1" fill="hold">
                          <p:stCondLst>
                            <p:cond delay="0"/>
                          </p:stCondLst>
                        </p:cTn>
                        <p:tgtEl>
                          <p:spTgt spid="21"/>
                        </p:tgtEl>
                        <p:attrNameLst>
                          <p:attrName>style.visibility</p:attrName>
                        </p:attrNameLst>
                      </p:cBhvr>
                      <p:to>
                        <p:strVal val="visible"/>
                      </p:to>
                    </p:set>
                    <p:animEffect transition="in" filter="fade">
                      <p:cBhvr>
                        <p:cTn dur="600"/>
                        <p:tgtEl>
                          <p:spTgt spid="21"/>
                        </p:tgtEl>
                      </p:cBhvr>
                    </p:animEffect>
                    <p:anim calcmode="lin" valueType="num">
                      <p:cBhvr>
                        <p:cTn dur="600" fill="hold"/>
                        <p:tgtEl>
                          <p:spTgt spid="21"/>
                        </p:tgtEl>
                        <p:attrNameLst>
                          <p:attrName>ppt_x</p:attrName>
                        </p:attrNameLst>
                      </p:cBhvr>
                      <p:tavLst>
                        <p:tav tm="0">
                          <p:val>
                            <p:strVal val="#ppt_x"/>
                          </p:val>
                        </p:tav>
                        <p:tav tm="100000">
                          <p:val>
                            <p:strVal val="#ppt_x"/>
                          </p:val>
                        </p:tav>
                      </p:tavLst>
                    </p:anim>
                    <p:anim calcmode="lin" valueType="num">
                      <p:cBhvr>
                        <p:cTn dur="600" fill="hold"/>
                        <p:tgtEl>
                          <p:spTgt spid="21"/>
                        </p:tgtEl>
                        <p:attrNameLst>
                          <p:attrName>ppt_y</p:attrName>
                        </p:attrNameLst>
                      </p:cBhvr>
                      <p:tavLst>
                        <p:tav tm="0">
                          <p:val>
                            <p:strVal val="#ppt_y+.1"/>
                          </p:val>
                        </p:tav>
                        <p:tav tm="100000">
                          <p:val>
                            <p:strVal val="#ppt_y"/>
                          </p:val>
                        </p:tav>
                      </p:tavLst>
                    </p:anim>
                  </p:childTnLst>
                </p:cTn>
              </p:par>
            </p:tnLst>
          </p:tmpl>
        </p:tmplLst>
      </p:bldP>
      <p:bldP spid="1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21">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0" hasCustomPrompt="1"/>
          </p:nvPr>
        </p:nvSpPr>
        <p:spPr>
          <a:xfrm>
            <a:off x="0" y="-2"/>
            <a:ext cx="18288000" cy="10288588"/>
          </a:xfrm>
          <a:custGeom>
            <a:avLst/>
            <a:gdLst>
              <a:gd name="connsiteX0" fmla="*/ 3760013 w 18288000"/>
              <a:gd name="connsiteY0" fmla="*/ 0 h 10288588"/>
              <a:gd name="connsiteX1" fmla="*/ 18288000 w 18288000"/>
              <a:gd name="connsiteY1" fmla="*/ 0 h 10288588"/>
              <a:gd name="connsiteX2" fmla="*/ 18288000 w 18288000"/>
              <a:gd name="connsiteY2" fmla="*/ 8674592 h 10288588"/>
              <a:gd name="connsiteX3" fmla="*/ 16692394 w 18288000"/>
              <a:gd name="connsiteY3" fmla="*/ 10288588 h 10288588"/>
              <a:gd name="connsiteX4" fmla="*/ 0 w 18288000"/>
              <a:gd name="connsiteY4" fmla="*/ 10288588 h 10288588"/>
              <a:gd name="connsiteX5" fmla="*/ 0 w 18288000"/>
              <a:gd name="connsiteY5" fmla="*/ 3748897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0" h="10288588">
                <a:moveTo>
                  <a:pt x="3760013" y="0"/>
                </a:moveTo>
                <a:lnTo>
                  <a:pt x="18288000" y="0"/>
                </a:lnTo>
                <a:lnTo>
                  <a:pt x="18288000" y="8674592"/>
                </a:lnTo>
                <a:lnTo>
                  <a:pt x="16692394" y="10288588"/>
                </a:lnTo>
                <a:lnTo>
                  <a:pt x="0" y="10288588"/>
                </a:lnTo>
                <a:lnTo>
                  <a:pt x="0" y="3748897"/>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solidFill>
                  <a:schemeClr val="tx1"/>
                </a:solidFill>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8" name="Текст 7"/>
          <p:cNvSpPr>
            <a:spLocks noGrp="1"/>
          </p:cNvSpPr>
          <p:nvPr>
            <p:ph type="body" sz="quarter" idx="57" hasCustomPrompt="1"/>
          </p:nvPr>
        </p:nvSpPr>
        <p:spPr>
          <a:xfrm>
            <a:off x="0" y="0"/>
            <a:ext cx="18298148" cy="10288588"/>
          </a:xfrm>
          <a:solidFill>
            <a:schemeClr val="bg1">
              <a:alpha val="70000"/>
            </a:schemeClr>
          </a:solidFill>
        </p:spPr>
        <p:txBody>
          <a:bodyPr>
            <a:normAutofit/>
          </a:bodyPr>
          <a:lstStyle>
            <a:lvl1pPr algn="l">
              <a:lnSpc>
                <a:spcPct val="150000"/>
              </a:lnSpc>
              <a:defRPr sz="1000" baseline="0">
                <a:solidFill>
                  <a:schemeClr val="tx1">
                    <a:lumMod val="75000"/>
                    <a:lumOff val="25000"/>
                    <a:alpha val="0"/>
                  </a:schemeClr>
                </a:solidFill>
              </a:defRPr>
            </a:lvl1pPr>
            <a:lvl2pPr algn="ctr">
              <a:defRPr/>
            </a:lvl2pPr>
            <a:lvl3pPr algn="ctr">
              <a:defRPr/>
            </a:lvl3pPr>
            <a:lvl4pPr algn="ctr">
              <a:defRPr/>
            </a:lvl4pPr>
            <a:lvl5pPr algn="ctr">
              <a:defRPr/>
            </a:lvl5pPr>
          </a:lstStyle>
          <a:p>
            <a:pPr lvl="0"/>
            <a:r>
              <a:rPr lang="en-US" dirty="0"/>
              <a:t>Color block</a:t>
            </a:r>
          </a:p>
        </p:txBody>
      </p:sp>
      <p:sp>
        <p:nvSpPr>
          <p:cNvPr id="26" name="Shape 922"/>
          <p:cNvSpPr>
            <a:spLocks noGrp="1"/>
          </p:cNvSpPr>
          <p:nvPr>
            <p:ph type="body" sz="quarter" idx="44" hasCustomPrompt="1"/>
          </p:nvPr>
        </p:nvSpPr>
        <p:spPr>
          <a:xfrm>
            <a:off x="1604292" y="3790345"/>
            <a:ext cx="15073586" cy="2707897"/>
          </a:xfrm>
          <a:prstGeom prst="rect">
            <a:avLst/>
          </a:prstGeom>
        </p:spPr>
        <p:txBody>
          <a:bodyPr lIns="0" tIns="146304" rIns="0" bIns="0" anchor="ctr" anchorCtr="0">
            <a:noAutofit/>
          </a:bodyPr>
          <a:lstStyle>
            <a:lvl1pPr algn="ctr">
              <a:lnSpc>
                <a:spcPct val="100000"/>
              </a:lnSpc>
              <a:spcBef>
                <a:spcPts val="0"/>
              </a:spcBef>
              <a:defRPr sz="17000" b="1" spc="-300">
                <a:solidFill>
                  <a:schemeClr val="tx1"/>
                </a:solidFill>
                <a:latin typeface="+mj-lt"/>
              </a:defRPr>
            </a:lvl1pPr>
          </a:lstStyle>
          <a:p>
            <a:r>
              <a:rPr lang="en-US" dirty="0"/>
              <a:t>H1 Title here</a:t>
            </a:r>
          </a:p>
        </p:txBody>
      </p:sp>
      <p:sp>
        <p:nvSpPr>
          <p:cNvPr id="31" name="Текст 7"/>
          <p:cNvSpPr>
            <a:spLocks noGrp="1"/>
          </p:cNvSpPr>
          <p:nvPr>
            <p:ph type="body" sz="quarter" idx="39" hasCustomPrompt="1"/>
          </p:nvPr>
        </p:nvSpPr>
        <p:spPr>
          <a:xfrm>
            <a:off x="8065298" y="6768558"/>
            <a:ext cx="4319585" cy="1270518"/>
          </a:xfrm>
        </p:spPr>
        <p:txBody>
          <a:bodyPr tIns="0" anchor="b">
            <a:noAutofit/>
          </a:bodyPr>
          <a:lstStyle>
            <a:lvl1pPr algn="just">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34" name="Shape 427"/>
          <p:cNvSpPr>
            <a:spLocks noGrp="1"/>
          </p:cNvSpPr>
          <p:nvPr>
            <p:ph type="body" sz="quarter" idx="51" hasCustomPrompt="1"/>
          </p:nvPr>
        </p:nvSpPr>
        <p:spPr>
          <a:xfrm>
            <a:off x="8069663" y="8392821"/>
            <a:ext cx="4315220" cy="543007"/>
          </a:xfrm>
          <a:prstGeom prst="rect">
            <a:avLst/>
          </a:prstGeom>
        </p:spPr>
        <p:txBody>
          <a:bodyPr tIns="0" anchor="t" anchorCtr="0">
            <a:no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9" name="Text Placeholder 8"/>
          <p:cNvSpPr>
            <a:spLocks noGrp="1"/>
          </p:cNvSpPr>
          <p:nvPr>
            <p:ph type="body" sz="quarter" idx="56" hasCustomPrompt="1"/>
          </p:nvPr>
        </p:nvSpPr>
        <p:spPr>
          <a:xfrm>
            <a:off x="16692392" y="8664326"/>
            <a:ext cx="1605756" cy="1624263"/>
          </a:xfrm>
          <a:custGeom>
            <a:avLst/>
            <a:gdLst>
              <a:gd name="connsiteX0" fmla="*/ 1605756 w 1605756"/>
              <a:gd name="connsiteY0" fmla="*/ 0 h 1624263"/>
              <a:gd name="connsiteX1" fmla="*/ 1605756 w 1605756"/>
              <a:gd name="connsiteY1" fmla="*/ 1624263 h 1624263"/>
              <a:gd name="connsiteX2" fmla="*/ 0 w 1605756"/>
              <a:gd name="connsiteY2" fmla="*/ 1624263 h 1624263"/>
            </a:gdLst>
            <a:ahLst/>
            <a:cxnLst>
              <a:cxn ang="0">
                <a:pos x="connsiteX0" y="connsiteY0"/>
              </a:cxn>
              <a:cxn ang="0">
                <a:pos x="connsiteX1" y="connsiteY1"/>
              </a:cxn>
              <a:cxn ang="0">
                <a:pos x="connsiteX2" y="connsiteY2"/>
              </a:cxn>
            </a:cxnLst>
            <a:rect l="l" t="t" r="r" b="b"/>
            <a:pathLst>
              <a:path w="1605756" h="1624263">
                <a:moveTo>
                  <a:pt x="1605756" y="0"/>
                </a:moveTo>
                <a:lnTo>
                  <a:pt x="1605756" y="1624263"/>
                </a:lnTo>
                <a:lnTo>
                  <a:pt x="0" y="1624263"/>
                </a:lnTo>
                <a:close/>
              </a:path>
            </a:pathLst>
          </a:custGeom>
          <a:solidFill>
            <a:schemeClr val="accent1"/>
          </a:solidFill>
        </p:spPr>
        <p:txBody>
          <a:bodyPr wrap="square">
            <a:noAutofit/>
          </a:bodyPr>
          <a:lstStyle>
            <a:lvl1pPr algn="l">
              <a:lnSpc>
                <a:spcPct val="150000"/>
              </a:lnSpc>
              <a:defRPr sz="1000" baseline="0">
                <a:solidFill>
                  <a:schemeClr val="tx1">
                    <a:lumMod val="75000"/>
                    <a:lumOff val="25000"/>
                    <a:alpha val="0"/>
                  </a:schemeClr>
                </a:solidFill>
              </a:defRPr>
            </a:lvl1pPr>
            <a:lvl2pPr algn="ctr">
              <a:defRPr/>
            </a:lvl2pPr>
            <a:lvl3pPr algn="ctr">
              <a:defRPr/>
            </a:lvl3pPr>
            <a:lvl4pPr algn="ctr">
              <a:defRPr/>
            </a:lvl4pPr>
            <a:lvl5pPr algn="ctr">
              <a:defRPr/>
            </a:lvl5pPr>
          </a:lstStyle>
          <a:p>
            <a:pPr lvl="0"/>
            <a:r>
              <a:rPr lang="en-US" dirty="0"/>
              <a:t>Color block</a:t>
            </a:r>
          </a:p>
        </p:txBody>
      </p:sp>
    </p:spTree>
    <p:extLst>
      <p:ext uri="{BB962C8B-B14F-4D97-AF65-F5344CB8AC3E}">
        <p14:creationId xmlns:p14="http://schemas.microsoft.com/office/powerpoint/2010/main" val="718236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1667"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additive="base">
                                        <p:cTn id="7" dur="600" fill="hold"/>
                                        <p:tgtEl>
                                          <p:spTgt spid="26"/>
                                        </p:tgtEl>
                                        <p:attrNameLst>
                                          <p:attrName>ppt_x</p:attrName>
                                        </p:attrNameLst>
                                      </p:cBhvr>
                                      <p:tavLst>
                                        <p:tav tm="0">
                                          <p:val>
                                            <p:strVal val="1+#ppt_w/2"/>
                                          </p:val>
                                        </p:tav>
                                        <p:tav tm="100000">
                                          <p:val>
                                            <p:strVal val="#ppt_x"/>
                                          </p:val>
                                        </p:tav>
                                      </p:tavLst>
                                    </p:anim>
                                    <p:anim calcmode="lin" valueType="num">
                                      <p:cBhvr additive="base">
                                        <p:cTn id="8" dur="6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800" fill="hold"/>
                                        <p:tgtEl>
                                          <p:spTgt spid="31"/>
                                        </p:tgtEl>
                                        <p:attrNameLst>
                                          <p:attrName>ppt_x</p:attrName>
                                        </p:attrNameLst>
                                      </p:cBhvr>
                                      <p:tavLst>
                                        <p:tav tm="0">
                                          <p:val>
                                            <p:strVal val="#ppt_x"/>
                                          </p:val>
                                        </p:tav>
                                        <p:tav tm="100000">
                                          <p:val>
                                            <p:strVal val="#ppt_x"/>
                                          </p:val>
                                        </p:tav>
                                      </p:tavLst>
                                    </p:anim>
                                    <p:anim calcmode="lin" valueType="num">
                                      <p:cBhvr additive="base">
                                        <p:cTn id="12" dur="8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300"/>
                                  </p:stCondLst>
                                  <p:childTnLst>
                                    <p:set>
                                      <p:cBhvr>
                                        <p:cTn id="14" dur="1" fill="hold">
                                          <p:stCondLst>
                                            <p:cond delay="0"/>
                                          </p:stCondLst>
                                        </p:cTn>
                                        <p:tgtEl>
                                          <p:spTgt spid="34">
                                            <p:txEl>
                                              <p:pRg st="0" end="0"/>
                                            </p:txEl>
                                          </p:spTgt>
                                        </p:tgtEl>
                                        <p:attrNameLst>
                                          <p:attrName>style.visibility</p:attrName>
                                        </p:attrNameLst>
                                      </p:cBhvr>
                                      <p:to>
                                        <p:strVal val="visible"/>
                                      </p:to>
                                    </p:set>
                                    <p:anim calcmode="lin" valueType="num">
                                      <p:cBhvr additive="base">
                                        <p:cTn id="15" dur="8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6" dur="8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tmplLst>
          <p:tmpl>
            <p:tnLst>
              <p:par>
                <p:cTn presetID="2" presetClass="entr" presetSubtype="2" decel="41667" fill="hold" nodeType="withEffect">
                  <p:stCondLst>
                    <p:cond delay="0"/>
                  </p:stCondLst>
                  <p:iterate type="lt">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600" fill="hold"/>
                        <p:tgtEl>
                          <p:spTgt spid="26"/>
                        </p:tgtEl>
                        <p:attrNameLst>
                          <p:attrName>ppt_x</p:attrName>
                        </p:attrNameLst>
                      </p:cBhvr>
                      <p:tavLst>
                        <p:tav tm="0">
                          <p:val>
                            <p:strVal val="1+#ppt_w/2"/>
                          </p:val>
                        </p:tav>
                        <p:tav tm="100000">
                          <p:val>
                            <p:strVal val="#ppt_x"/>
                          </p:val>
                        </p:tav>
                      </p:tavLst>
                    </p:anim>
                    <p:anim calcmode="lin" valueType="num">
                      <p:cBhvr additive="base">
                        <p:cTn dur="600" fill="hold"/>
                        <p:tgtEl>
                          <p:spTgt spid="26"/>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4"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800" fill="hold"/>
                        <p:tgtEl>
                          <p:spTgt spid="31"/>
                        </p:tgtEl>
                        <p:attrNameLst>
                          <p:attrName>ppt_x</p:attrName>
                        </p:attrNameLst>
                      </p:cBhvr>
                      <p:tavLst>
                        <p:tav tm="0">
                          <p:val>
                            <p:strVal val="#ppt_x"/>
                          </p:val>
                        </p:tav>
                        <p:tav tm="100000">
                          <p:val>
                            <p:strVal val="#ppt_x"/>
                          </p:val>
                        </p:tav>
                      </p:tavLst>
                    </p:anim>
                    <p:anim calcmode="lin" valueType="num">
                      <p:cBhvr additive="base">
                        <p:cTn dur="800" fill="hold"/>
                        <p:tgtEl>
                          <p:spTgt spid="31"/>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50000" fill="hold" nodeType="withEffect">
                  <p:stCondLst>
                    <p:cond delay="3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800" fill="hold"/>
                        <p:tgtEl>
                          <p:spTgt spid="34"/>
                        </p:tgtEl>
                        <p:attrNameLst>
                          <p:attrName>ppt_x</p:attrName>
                        </p:attrNameLst>
                      </p:cBhvr>
                      <p:tavLst>
                        <p:tav tm="0">
                          <p:val>
                            <p:strVal val="#ppt_x"/>
                          </p:val>
                        </p:tav>
                        <p:tav tm="100000">
                          <p:val>
                            <p:strVal val="#ppt_x"/>
                          </p:val>
                        </p:tav>
                      </p:tavLst>
                    </p:anim>
                    <p:anim calcmode="lin" valueType="num">
                      <p:cBhvr additive="base">
                        <p:cTn dur="800" fill="hold"/>
                        <p:tgtEl>
                          <p:spTgt spid="3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22">
    <p:bg>
      <p:bgRef idx="1001">
        <a:schemeClr val="bg1"/>
      </p:bgRef>
    </p:bg>
    <p:spTree>
      <p:nvGrpSpPr>
        <p:cNvPr id="1" name=""/>
        <p:cNvGrpSpPr/>
        <p:nvPr/>
      </p:nvGrpSpPr>
      <p:grpSpPr>
        <a:xfrm>
          <a:off x="0" y="0"/>
          <a:ext cx="0" cy="0"/>
          <a:chOff x="0" y="0"/>
          <a:chExt cx="0" cy="0"/>
        </a:xfrm>
      </p:grpSpPr>
      <p:sp>
        <p:nvSpPr>
          <p:cNvPr id="21" name="Picture Placeholder 20"/>
          <p:cNvSpPr>
            <a:spLocks noGrp="1"/>
          </p:cNvSpPr>
          <p:nvPr>
            <p:ph type="pic" sz="quarter" idx="10" hasCustomPrompt="1"/>
          </p:nvPr>
        </p:nvSpPr>
        <p:spPr>
          <a:xfrm>
            <a:off x="0" y="-2"/>
            <a:ext cx="18288000" cy="10288588"/>
          </a:xfrm>
          <a:custGeom>
            <a:avLst/>
            <a:gdLst>
              <a:gd name="connsiteX0" fmla="*/ 0 w 18288000"/>
              <a:gd name="connsiteY0" fmla="*/ 0 h 10288588"/>
              <a:gd name="connsiteX1" fmla="*/ 18288000 w 18288000"/>
              <a:gd name="connsiteY1" fmla="*/ 0 h 10288588"/>
              <a:gd name="connsiteX2" fmla="*/ 18288000 w 18288000"/>
              <a:gd name="connsiteY2" fmla="*/ 8674592 h 10288588"/>
              <a:gd name="connsiteX3" fmla="*/ 16692394 w 18288000"/>
              <a:gd name="connsiteY3" fmla="*/ 10288588 h 10288588"/>
              <a:gd name="connsiteX4" fmla="*/ 0 w 18288000"/>
              <a:gd name="connsiteY4" fmla="*/ 10288588 h 10288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0" h="10288588">
                <a:moveTo>
                  <a:pt x="0" y="0"/>
                </a:moveTo>
                <a:lnTo>
                  <a:pt x="18288000" y="0"/>
                </a:lnTo>
                <a:lnTo>
                  <a:pt x="18288000" y="8674592"/>
                </a:lnTo>
                <a:lnTo>
                  <a:pt x="16692394" y="10288588"/>
                </a:lnTo>
                <a:lnTo>
                  <a:pt x="0" y="10288588"/>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3" name="Picture Placeholder 12"/>
          <p:cNvSpPr>
            <a:spLocks noGrp="1"/>
          </p:cNvSpPr>
          <p:nvPr>
            <p:ph type="pic" sz="quarter" idx="54"/>
          </p:nvPr>
        </p:nvSpPr>
        <p:spPr>
          <a:xfrm>
            <a:off x="0" y="0"/>
            <a:ext cx="10319091" cy="10288588"/>
          </a:xfrm>
          <a:custGeom>
            <a:avLst/>
            <a:gdLst>
              <a:gd name="connsiteX0" fmla="*/ 0 w 10319091"/>
              <a:gd name="connsiteY0" fmla="*/ 0 h 10288588"/>
              <a:gd name="connsiteX1" fmla="*/ 10319091 w 10319091"/>
              <a:gd name="connsiteY1" fmla="*/ 0 h 10288588"/>
              <a:gd name="connsiteX2" fmla="*/ 0 w 10319091"/>
              <a:gd name="connsiteY2" fmla="*/ 10288588 h 10288588"/>
            </a:gdLst>
            <a:ahLst/>
            <a:cxnLst>
              <a:cxn ang="0">
                <a:pos x="connsiteX0" y="connsiteY0"/>
              </a:cxn>
              <a:cxn ang="0">
                <a:pos x="connsiteX1" y="connsiteY1"/>
              </a:cxn>
              <a:cxn ang="0">
                <a:pos x="connsiteX2" y="connsiteY2"/>
              </a:cxn>
            </a:cxnLst>
            <a:rect l="l" t="t" r="r" b="b"/>
            <a:pathLst>
              <a:path w="10319091" h="10288588">
                <a:moveTo>
                  <a:pt x="0" y="0"/>
                </a:moveTo>
                <a:lnTo>
                  <a:pt x="10319091" y="0"/>
                </a:lnTo>
                <a:lnTo>
                  <a:pt x="0" y="10288588"/>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endParaRPr lang="en-US" dirty="0"/>
          </a:p>
        </p:txBody>
      </p:sp>
      <p:sp>
        <p:nvSpPr>
          <p:cNvPr id="20" name="Текст 7"/>
          <p:cNvSpPr>
            <a:spLocks noGrp="1"/>
          </p:cNvSpPr>
          <p:nvPr>
            <p:ph type="body" sz="quarter" idx="53" hasCustomPrompt="1"/>
          </p:nvPr>
        </p:nvSpPr>
        <p:spPr>
          <a:xfrm>
            <a:off x="1580556" y="9111510"/>
            <a:ext cx="15126888" cy="729891"/>
          </a:xfrm>
        </p:spPr>
        <p:txBody>
          <a:bodyPr tIns="0" anchor="ctr">
            <a:noAutofit/>
          </a:bodyPr>
          <a:lstStyle>
            <a:lvl1pPr algn="ctr">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10" name="Shape 922"/>
          <p:cNvSpPr>
            <a:spLocks noGrp="1"/>
          </p:cNvSpPr>
          <p:nvPr>
            <p:ph type="body" sz="quarter" idx="44" hasCustomPrompt="1"/>
          </p:nvPr>
        </p:nvSpPr>
        <p:spPr>
          <a:xfrm rot="18900000">
            <a:off x="610247" y="3536344"/>
            <a:ext cx="15073586" cy="2707897"/>
          </a:xfrm>
          <a:prstGeom prst="rect">
            <a:avLst/>
          </a:prstGeom>
        </p:spPr>
        <p:txBody>
          <a:bodyPr lIns="0" tIns="146304" rIns="0" bIns="0" anchor="ctr" anchorCtr="0">
            <a:noAutofit/>
          </a:bodyPr>
          <a:lstStyle>
            <a:lvl1pPr algn="ctr">
              <a:lnSpc>
                <a:spcPct val="100000"/>
              </a:lnSpc>
              <a:spcBef>
                <a:spcPts val="0"/>
              </a:spcBef>
              <a:defRPr sz="17000" b="1" spc="-300">
                <a:solidFill>
                  <a:schemeClr val="tx1"/>
                </a:solidFill>
                <a:latin typeface="+mj-lt"/>
              </a:defRPr>
            </a:lvl1pPr>
          </a:lstStyle>
          <a:p>
            <a:r>
              <a:rPr lang="en-US" dirty="0"/>
              <a:t>H1 Title here</a:t>
            </a:r>
          </a:p>
        </p:txBody>
      </p:sp>
      <p:sp>
        <p:nvSpPr>
          <p:cNvPr id="14" name="Рисунок 16"/>
          <p:cNvSpPr>
            <a:spLocks noGrp="1"/>
          </p:cNvSpPr>
          <p:nvPr>
            <p:ph type="pic" sz="quarter" idx="42" hasCustomPrompt="1"/>
          </p:nvPr>
        </p:nvSpPr>
        <p:spPr>
          <a:xfrm>
            <a:off x="12179428" y="-144"/>
            <a:ext cx="6104208" cy="10305517"/>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3"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011201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00"/>
                                  </p:stCondLst>
                                  <p:iterate type="wd">
                                    <p:tmPct val="5000"/>
                                  </p:iterate>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1+#ppt_h/2"/>
                                          </p:val>
                                        </p:tav>
                                        <p:tav tm="100000">
                                          <p:val>
                                            <p:strVal val="#ppt_y"/>
                                          </p:val>
                                        </p:tav>
                                      </p:tavLst>
                                    </p:anim>
                                  </p:childTnLst>
                                </p:cTn>
                              </p:par>
                              <p:par>
                                <p:cTn id="9" presetID="47" presetClass="entr" presetSubtype="0" fill="hold" grpId="0" nodeType="withEffect">
                                  <p:stCondLst>
                                    <p:cond delay="2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2" presetClass="entr" presetSubtype="4" decel="100000" fill="hold" nodeType="withEffect">
                  <p:stCondLst>
                    <p:cond delay="200"/>
                  </p:stCondLst>
                  <p:iterate type="wd">
                    <p:tmPct val="5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800" fill="hold"/>
                        <p:tgtEl>
                          <p:spTgt spid="20"/>
                        </p:tgtEl>
                        <p:attrNameLst>
                          <p:attrName>ppt_x</p:attrName>
                        </p:attrNameLst>
                      </p:cBhvr>
                      <p:tavLst>
                        <p:tav tm="0">
                          <p:val>
                            <p:strVal val="#ppt_x"/>
                          </p:val>
                        </p:tav>
                        <p:tav tm="100000">
                          <p:val>
                            <p:strVal val="#ppt_x"/>
                          </p:val>
                        </p:tav>
                      </p:tavLst>
                    </p:anim>
                    <p:anim calcmode="lin" valueType="num">
                      <p:cBhvr additive="base">
                        <p:cTn dur="800" fill="hold"/>
                        <p:tgtEl>
                          <p:spTgt spid="20"/>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23">
    <p:spTree>
      <p:nvGrpSpPr>
        <p:cNvPr id="1" name=""/>
        <p:cNvGrpSpPr/>
        <p:nvPr/>
      </p:nvGrpSpPr>
      <p:grpSpPr>
        <a:xfrm>
          <a:off x="0" y="0"/>
          <a:ext cx="0" cy="0"/>
          <a:chOff x="0" y="0"/>
          <a:chExt cx="0" cy="0"/>
        </a:xfrm>
      </p:grpSpPr>
      <p:sp>
        <p:nvSpPr>
          <p:cNvPr id="21" name="Полилиния 17"/>
          <p:cNvSpPr/>
          <p:nvPr userDrawn="1"/>
        </p:nvSpPr>
        <p:spPr bwMode="auto">
          <a:xfrm>
            <a:off x="1" y="0"/>
            <a:ext cx="10336157" cy="10288588"/>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7" name="Рисунок 16"/>
          <p:cNvSpPr>
            <a:spLocks noGrp="1"/>
          </p:cNvSpPr>
          <p:nvPr>
            <p:ph type="pic" sz="quarter" idx="42" hasCustomPrompt="1"/>
          </p:nvPr>
        </p:nvSpPr>
        <p:spPr>
          <a:xfrm>
            <a:off x="6961744" y="1304391"/>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5" name="Рисунок 16"/>
          <p:cNvSpPr>
            <a:spLocks noGrp="1"/>
          </p:cNvSpPr>
          <p:nvPr>
            <p:ph type="pic" sz="quarter" idx="53" hasCustomPrompt="1"/>
          </p:nvPr>
        </p:nvSpPr>
        <p:spPr>
          <a:xfrm>
            <a:off x="6961744" y="4284898"/>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9" name="Рисунок 16"/>
          <p:cNvSpPr>
            <a:spLocks noGrp="1"/>
          </p:cNvSpPr>
          <p:nvPr>
            <p:ph type="pic" sz="quarter" idx="56" hasCustomPrompt="1"/>
          </p:nvPr>
        </p:nvSpPr>
        <p:spPr>
          <a:xfrm>
            <a:off x="6961744" y="7272441"/>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20" name="Прямая соединительная линия 19"/>
          <p:cNvCxnSpPr/>
          <p:nvPr userDrawn="1"/>
        </p:nvCxnSpPr>
        <p:spPr>
          <a:xfrm flipV="1">
            <a:off x="14544676" y="564204"/>
            <a:ext cx="3734411" cy="373498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2" name="Shape 427"/>
          <p:cNvSpPr>
            <a:spLocks noGrp="1"/>
          </p:cNvSpPr>
          <p:nvPr>
            <p:ph type="body" sz="quarter" idx="52" hasCustomPrompt="1"/>
          </p:nvPr>
        </p:nvSpPr>
        <p:spPr>
          <a:xfrm>
            <a:off x="1598098" y="3338891"/>
            <a:ext cx="4305023" cy="540626"/>
          </a:xfrm>
          <a:prstGeom prst="rect">
            <a:avLst/>
          </a:prstGeom>
        </p:spPr>
        <p:txBody>
          <a:bodyPr lIns="0" tIns="0" anchor="b" anchorCtr="0">
            <a:normAutofit/>
          </a:bodyPr>
          <a:lstStyle>
            <a:lvl1pPr algn="l">
              <a:lnSpc>
                <a:spcPct val="100000"/>
              </a:lnSpc>
              <a:defRPr sz="1500" b="1" spc="0">
                <a:solidFill>
                  <a:schemeClr val="tx1">
                    <a:lumMod val="75000"/>
                    <a:lumOff val="25000"/>
                  </a:schemeClr>
                </a:solidFill>
                <a:latin typeface="+mn-lt"/>
              </a:defRPr>
            </a:lvl1pPr>
          </a:lstStyle>
          <a:p>
            <a:pPr lvl="0"/>
            <a:r>
              <a:rPr lang="en-US" dirty="0"/>
              <a:t>Body Bold text here</a:t>
            </a:r>
          </a:p>
        </p:txBody>
      </p:sp>
      <p:sp>
        <p:nvSpPr>
          <p:cNvPr id="23" name="Текст 7"/>
          <p:cNvSpPr>
            <a:spLocks noGrp="1"/>
          </p:cNvSpPr>
          <p:nvPr>
            <p:ph type="body" sz="quarter" idx="38" hasCustomPrompt="1"/>
          </p:nvPr>
        </p:nvSpPr>
        <p:spPr>
          <a:xfrm>
            <a:off x="1592109" y="4060661"/>
            <a:ext cx="4310508" cy="1389825"/>
          </a:xfrm>
        </p:spPr>
        <p:txBody>
          <a:bodyPr tIns="0">
            <a:norm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4" name="Shape 427"/>
          <p:cNvSpPr>
            <a:spLocks noGrp="1"/>
          </p:cNvSpPr>
          <p:nvPr>
            <p:ph type="body" sz="quarter" idx="54" hasCustomPrompt="1"/>
          </p:nvPr>
        </p:nvSpPr>
        <p:spPr>
          <a:xfrm>
            <a:off x="12365833" y="4425304"/>
            <a:ext cx="4305023" cy="555063"/>
          </a:xfrm>
          <a:prstGeom prst="rect">
            <a:avLst/>
          </a:prstGeom>
        </p:spPr>
        <p:txBody>
          <a:bodyPr lIns="0" tIns="0" anchor="b"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25" name="Текст 7"/>
          <p:cNvSpPr>
            <a:spLocks noGrp="1"/>
          </p:cNvSpPr>
          <p:nvPr>
            <p:ph type="body" sz="quarter" idx="55" hasCustomPrompt="1"/>
          </p:nvPr>
        </p:nvSpPr>
        <p:spPr>
          <a:xfrm>
            <a:off x="12378894" y="5161508"/>
            <a:ext cx="4310508" cy="1318073"/>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27" name="Прямая соединительная линия 26"/>
          <p:cNvCxnSpPr/>
          <p:nvPr userDrawn="1"/>
        </p:nvCxnSpPr>
        <p:spPr>
          <a:xfrm>
            <a:off x="6188870" y="3791535"/>
            <a:ext cx="560943" cy="0"/>
          </a:xfrm>
          <a:prstGeom prst="line">
            <a:avLst/>
          </a:prstGeom>
          <a:ln w="31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userDrawn="1"/>
        </p:nvCxnSpPr>
        <p:spPr>
          <a:xfrm>
            <a:off x="11543631" y="4862462"/>
            <a:ext cx="560943" cy="0"/>
          </a:xfrm>
          <a:prstGeom prst="line">
            <a:avLst/>
          </a:prstGeom>
          <a:ln w="31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29" name="Shape 427"/>
          <p:cNvSpPr>
            <a:spLocks noGrp="1"/>
          </p:cNvSpPr>
          <p:nvPr>
            <p:ph type="body" sz="quarter" idx="57" hasCustomPrompt="1"/>
          </p:nvPr>
        </p:nvSpPr>
        <p:spPr>
          <a:xfrm>
            <a:off x="12362921" y="7382075"/>
            <a:ext cx="4305023" cy="555063"/>
          </a:xfrm>
          <a:prstGeom prst="rect">
            <a:avLst/>
          </a:prstGeom>
        </p:spPr>
        <p:txBody>
          <a:bodyPr lIns="0" tIns="0" anchor="b"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30" name="Текст 7"/>
          <p:cNvSpPr>
            <a:spLocks noGrp="1"/>
          </p:cNvSpPr>
          <p:nvPr>
            <p:ph type="body" sz="quarter" idx="58" hasCustomPrompt="1"/>
          </p:nvPr>
        </p:nvSpPr>
        <p:spPr>
          <a:xfrm>
            <a:off x="12356933" y="8118279"/>
            <a:ext cx="4310508" cy="1326271"/>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31" name="Прямая соединительная линия 30"/>
          <p:cNvCxnSpPr/>
          <p:nvPr userDrawn="1"/>
        </p:nvCxnSpPr>
        <p:spPr>
          <a:xfrm>
            <a:off x="11521670" y="7832340"/>
            <a:ext cx="560943" cy="0"/>
          </a:xfrm>
          <a:prstGeom prst="line">
            <a:avLst/>
          </a:prstGeom>
          <a:ln w="31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26" name="Заголовок 17"/>
          <p:cNvSpPr>
            <a:spLocks noGrp="1"/>
          </p:cNvSpPr>
          <p:nvPr>
            <p:ph type="title" hasCustomPrompt="1"/>
          </p:nvPr>
        </p:nvSpPr>
        <p:spPr>
          <a:xfrm>
            <a:off x="1582342" y="1372846"/>
            <a:ext cx="6480572" cy="1335055"/>
          </a:xfrm>
          <a:prstGeom prst="rect">
            <a:avLst/>
          </a:prstGeom>
        </p:spPr>
        <p:txBody>
          <a:bodyPr vert="horz" lIns="0" tIns="64008" rIns="0" bIns="0" rtlCol="0" anchor="b" anchorCtr="0">
            <a:noAutofit/>
          </a:bodyPr>
          <a:lstStyle>
            <a:lvl1pPr algn="l">
              <a:lnSpc>
                <a:spcPct val="100000"/>
              </a:lnSpc>
              <a:defRPr sz="5400" kern="100" spc="0" baseline="0">
                <a:solidFill>
                  <a:schemeClr val="tx1"/>
                </a:solidFill>
              </a:defRPr>
            </a:lvl1pPr>
          </a:lstStyle>
          <a:p>
            <a:r>
              <a:rPr lang="en-US" dirty="0"/>
              <a:t>TITLE</a:t>
            </a:r>
          </a:p>
        </p:txBody>
      </p:sp>
      <p:sp>
        <p:nvSpPr>
          <p:cNvPr id="33"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4"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5"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08152784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12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22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anim calcmode="lin" valueType="num">
                                      <p:cBhvr>
                                        <p:cTn id="18" dur="500" fill="hold"/>
                                        <p:tgtEl>
                                          <p:spTgt spid="19"/>
                                        </p:tgtEl>
                                        <p:attrNameLst>
                                          <p:attrName>ppt_x</p:attrName>
                                        </p:attrNameLst>
                                      </p:cBhvr>
                                      <p:tavLst>
                                        <p:tav tm="0">
                                          <p:val>
                                            <p:strVal val="#ppt_x"/>
                                          </p:val>
                                        </p:tav>
                                        <p:tav tm="100000">
                                          <p:val>
                                            <p:strVal val="#ppt_x"/>
                                          </p:val>
                                        </p:tav>
                                      </p:tavLst>
                                    </p:anim>
                                    <p:anim calcmode="lin" valueType="num">
                                      <p:cBhvr>
                                        <p:cTn id="19" dur="5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fade">
                                      <p:cBhvr>
                                        <p:cTn id="22" dur="400"/>
                                        <p:tgtEl>
                                          <p:spTgt spid="22">
                                            <p:txEl>
                                              <p:pRg st="0" end="0"/>
                                            </p:txEl>
                                          </p:spTgt>
                                        </p:tgtEl>
                                      </p:cBhvr>
                                    </p:animEffect>
                                    <p:anim calcmode="lin" valueType="num">
                                      <p:cBhvr>
                                        <p:cTn id="23"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22">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0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400"/>
                                        <p:tgtEl>
                                          <p:spTgt spid="27"/>
                                        </p:tgtEl>
                                      </p:cBhvr>
                                    </p:animEffect>
                                    <p:anim calcmode="lin" valueType="num">
                                      <p:cBhvr>
                                        <p:cTn id="28" dur="400" fill="hold"/>
                                        <p:tgtEl>
                                          <p:spTgt spid="27"/>
                                        </p:tgtEl>
                                        <p:attrNameLst>
                                          <p:attrName>ppt_x</p:attrName>
                                        </p:attrNameLst>
                                      </p:cBhvr>
                                      <p:tavLst>
                                        <p:tav tm="0">
                                          <p:val>
                                            <p:strVal val="#ppt_x"/>
                                          </p:val>
                                        </p:tav>
                                        <p:tav tm="100000">
                                          <p:val>
                                            <p:strVal val="#ppt_x"/>
                                          </p:val>
                                        </p:tav>
                                      </p:tavLst>
                                    </p:anim>
                                    <p:anim calcmode="lin" valueType="num">
                                      <p:cBhvr>
                                        <p:cTn id="29" dur="4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0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fade">
                                      <p:cBhvr>
                                        <p:cTn id="32" dur="600"/>
                                        <p:tgtEl>
                                          <p:spTgt spid="23">
                                            <p:txEl>
                                              <p:pRg st="0" end="0"/>
                                            </p:txEl>
                                          </p:spTgt>
                                        </p:tgtEl>
                                      </p:cBhvr>
                                    </p:animEffect>
                                    <p:anim calcmode="lin" valueType="num">
                                      <p:cBhvr>
                                        <p:cTn id="33" dur="6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4" dur="600" fill="hold"/>
                                        <p:tgtEl>
                                          <p:spTgt spid="23">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200"/>
                                  </p:stCondLst>
                                  <p:childTnLst>
                                    <p:set>
                                      <p:cBhvr>
                                        <p:cTn id="36" dur="1" fill="hold">
                                          <p:stCondLst>
                                            <p:cond delay="0"/>
                                          </p:stCondLst>
                                        </p:cTn>
                                        <p:tgtEl>
                                          <p:spTgt spid="24">
                                            <p:txEl>
                                              <p:pRg st="0" end="0"/>
                                            </p:txEl>
                                          </p:spTgt>
                                        </p:tgtEl>
                                        <p:attrNameLst>
                                          <p:attrName>style.visibility</p:attrName>
                                        </p:attrNameLst>
                                      </p:cBhvr>
                                      <p:to>
                                        <p:strVal val="visible"/>
                                      </p:to>
                                    </p:set>
                                    <p:animEffect transition="in" filter="fade">
                                      <p:cBhvr>
                                        <p:cTn id="37" dur="400"/>
                                        <p:tgtEl>
                                          <p:spTgt spid="24">
                                            <p:txEl>
                                              <p:pRg st="0" end="0"/>
                                            </p:txEl>
                                          </p:spTgt>
                                        </p:tgtEl>
                                      </p:cBhvr>
                                    </p:animEffect>
                                    <p:anim calcmode="lin" valueType="num">
                                      <p:cBhvr>
                                        <p:cTn id="38"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24">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120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400"/>
                                        <p:tgtEl>
                                          <p:spTgt spid="28"/>
                                        </p:tgtEl>
                                      </p:cBhvr>
                                    </p:animEffect>
                                    <p:anim calcmode="lin" valueType="num">
                                      <p:cBhvr>
                                        <p:cTn id="43" dur="400" fill="hold"/>
                                        <p:tgtEl>
                                          <p:spTgt spid="28"/>
                                        </p:tgtEl>
                                        <p:attrNameLst>
                                          <p:attrName>ppt_x</p:attrName>
                                        </p:attrNameLst>
                                      </p:cBhvr>
                                      <p:tavLst>
                                        <p:tav tm="0">
                                          <p:val>
                                            <p:strVal val="#ppt_x"/>
                                          </p:val>
                                        </p:tav>
                                        <p:tav tm="100000">
                                          <p:val>
                                            <p:strVal val="#ppt_x"/>
                                          </p:val>
                                        </p:tav>
                                      </p:tavLst>
                                    </p:anim>
                                    <p:anim calcmode="lin" valueType="num">
                                      <p:cBhvr>
                                        <p:cTn id="44" dur="400" fill="hold"/>
                                        <p:tgtEl>
                                          <p:spTgt spid="2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300"/>
                                  </p:stCondLst>
                                  <p:childTnLst>
                                    <p:set>
                                      <p:cBhvr>
                                        <p:cTn id="46" dur="1" fill="hold">
                                          <p:stCondLst>
                                            <p:cond delay="0"/>
                                          </p:stCondLst>
                                        </p:cTn>
                                        <p:tgtEl>
                                          <p:spTgt spid="25">
                                            <p:txEl>
                                              <p:pRg st="0" end="0"/>
                                            </p:txEl>
                                          </p:spTgt>
                                        </p:tgtEl>
                                        <p:attrNameLst>
                                          <p:attrName>style.visibility</p:attrName>
                                        </p:attrNameLst>
                                      </p:cBhvr>
                                      <p:to>
                                        <p:strVal val="visible"/>
                                      </p:to>
                                    </p:set>
                                    <p:animEffect transition="in" filter="fade">
                                      <p:cBhvr>
                                        <p:cTn id="47" dur="600"/>
                                        <p:tgtEl>
                                          <p:spTgt spid="25">
                                            <p:txEl>
                                              <p:pRg st="0" end="0"/>
                                            </p:txEl>
                                          </p:spTgt>
                                        </p:tgtEl>
                                      </p:cBhvr>
                                    </p:animEffect>
                                    <p:anim calcmode="lin" valueType="num">
                                      <p:cBhvr>
                                        <p:cTn id="48" dur="6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9" dur="600" fill="hold"/>
                                        <p:tgtEl>
                                          <p:spTgt spid="25">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200"/>
                                  </p:stCondLst>
                                  <p:childTnLst>
                                    <p:set>
                                      <p:cBhvr>
                                        <p:cTn id="51" dur="1" fill="hold">
                                          <p:stCondLst>
                                            <p:cond delay="0"/>
                                          </p:stCondLst>
                                        </p:cTn>
                                        <p:tgtEl>
                                          <p:spTgt spid="29">
                                            <p:txEl>
                                              <p:pRg st="0" end="0"/>
                                            </p:txEl>
                                          </p:spTgt>
                                        </p:tgtEl>
                                        <p:attrNameLst>
                                          <p:attrName>style.visibility</p:attrName>
                                        </p:attrNameLst>
                                      </p:cBhvr>
                                      <p:to>
                                        <p:strVal val="visible"/>
                                      </p:to>
                                    </p:set>
                                    <p:animEffect transition="in" filter="fade">
                                      <p:cBhvr>
                                        <p:cTn id="52" dur="400"/>
                                        <p:tgtEl>
                                          <p:spTgt spid="29">
                                            <p:txEl>
                                              <p:pRg st="0" end="0"/>
                                            </p:txEl>
                                          </p:spTgt>
                                        </p:tgtEl>
                                      </p:cBhvr>
                                    </p:animEffect>
                                    <p:anim calcmode="lin" valueType="num">
                                      <p:cBhvr>
                                        <p:cTn id="53"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29">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22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400"/>
                                        <p:tgtEl>
                                          <p:spTgt spid="31"/>
                                        </p:tgtEl>
                                      </p:cBhvr>
                                    </p:animEffect>
                                    <p:anim calcmode="lin" valueType="num">
                                      <p:cBhvr>
                                        <p:cTn id="58" dur="400" fill="hold"/>
                                        <p:tgtEl>
                                          <p:spTgt spid="31"/>
                                        </p:tgtEl>
                                        <p:attrNameLst>
                                          <p:attrName>ppt_x</p:attrName>
                                        </p:attrNameLst>
                                      </p:cBhvr>
                                      <p:tavLst>
                                        <p:tav tm="0">
                                          <p:val>
                                            <p:strVal val="#ppt_x"/>
                                          </p:val>
                                        </p:tav>
                                        <p:tav tm="100000">
                                          <p:val>
                                            <p:strVal val="#ppt_x"/>
                                          </p:val>
                                        </p:tav>
                                      </p:tavLst>
                                    </p:anim>
                                    <p:anim calcmode="lin" valueType="num">
                                      <p:cBhvr>
                                        <p:cTn id="59" dur="400" fill="hold"/>
                                        <p:tgtEl>
                                          <p:spTgt spid="3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300"/>
                                  </p:stCondLst>
                                  <p:childTnLst>
                                    <p:set>
                                      <p:cBhvr>
                                        <p:cTn id="61" dur="1" fill="hold">
                                          <p:stCondLst>
                                            <p:cond delay="0"/>
                                          </p:stCondLst>
                                        </p:cTn>
                                        <p:tgtEl>
                                          <p:spTgt spid="30">
                                            <p:txEl>
                                              <p:pRg st="0" end="0"/>
                                            </p:txEl>
                                          </p:spTgt>
                                        </p:tgtEl>
                                        <p:attrNameLst>
                                          <p:attrName>style.visibility</p:attrName>
                                        </p:attrNameLst>
                                      </p:cBhvr>
                                      <p:to>
                                        <p:strVal val="visible"/>
                                      </p:to>
                                    </p:set>
                                    <p:animEffect transition="in" filter="fade">
                                      <p:cBhvr>
                                        <p:cTn id="62" dur="600"/>
                                        <p:tgtEl>
                                          <p:spTgt spid="30">
                                            <p:txEl>
                                              <p:pRg st="0" end="0"/>
                                            </p:txEl>
                                          </p:spTgt>
                                        </p:tgtEl>
                                      </p:cBhvr>
                                    </p:animEffect>
                                    <p:anim calcmode="lin" valueType="num">
                                      <p:cBhvr>
                                        <p:cTn id="63" dur="6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64" dur="600" fill="hold"/>
                                        <p:tgtEl>
                                          <p:spTgt spid="30">
                                            <p:txEl>
                                              <p:pRg st="0" end="0"/>
                                            </p:txEl>
                                          </p:spTgt>
                                        </p:tgtEl>
                                        <p:attrNameLst>
                                          <p:attrName>ppt_y</p:attrName>
                                        </p:attrNameLst>
                                      </p:cBhvr>
                                      <p:tavLst>
                                        <p:tav tm="0">
                                          <p:val>
                                            <p:strVal val="#ppt_y+.1"/>
                                          </p:val>
                                        </p:tav>
                                        <p:tav tm="100000">
                                          <p:val>
                                            <p:strVal val="#ppt_y"/>
                                          </p:val>
                                        </p:tav>
                                      </p:tavLst>
                                    </p:anim>
                                  </p:childTnLst>
                                </p:cTn>
                              </p:par>
                              <p:par>
                                <p:cTn id="65" presetID="2" presetClass="entr" presetSubtype="1" fill="hold" grpId="0" nodeType="withEffect">
                                  <p:stCondLst>
                                    <p:cond delay="100"/>
                                  </p:stCondLst>
                                  <p:iterate type="lt">
                                    <p:tmPct val="2000"/>
                                  </p:iterate>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9" grpId="0" animBg="1"/>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300"/>
                  </p:stCondLst>
                  <p:childTnLst>
                    <p:set>
                      <p:cBhvr>
                        <p:cTn dur="1" fill="hold">
                          <p:stCondLst>
                            <p:cond delay="0"/>
                          </p:stCondLst>
                        </p:cTn>
                        <p:tgtEl>
                          <p:spTgt spid="23"/>
                        </p:tgtEl>
                        <p:attrNameLst>
                          <p:attrName>style.visibility</p:attrName>
                        </p:attrNameLst>
                      </p:cBhvr>
                      <p:to>
                        <p:strVal val="visible"/>
                      </p:to>
                    </p:set>
                    <p:animEffect transition="in" filter="fade">
                      <p:cBhvr>
                        <p:cTn dur="600"/>
                        <p:tgtEl>
                          <p:spTgt spid="23"/>
                        </p:tgtEl>
                      </p:cBhvr>
                    </p:animEffect>
                    <p:anim calcmode="lin" valueType="num">
                      <p:cBhvr>
                        <p:cTn dur="600" fill="hold"/>
                        <p:tgtEl>
                          <p:spTgt spid="23"/>
                        </p:tgtEl>
                        <p:attrNameLst>
                          <p:attrName>ppt_x</p:attrName>
                        </p:attrNameLst>
                      </p:cBhvr>
                      <p:tavLst>
                        <p:tav tm="0">
                          <p:val>
                            <p:strVal val="#ppt_x"/>
                          </p:val>
                        </p:tav>
                        <p:tav tm="100000">
                          <p:val>
                            <p:strVal val="#ppt_x"/>
                          </p:val>
                        </p:tav>
                      </p:tavLst>
                    </p:anim>
                    <p:anim calcmode="lin" valueType="num">
                      <p:cBhvr>
                        <p:cTn dur="6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1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1300"/>
                  </p:stCondLst>
                  <p:childTnLst>
                    <p:set>
                      <p:cBhvr>
                        <p:cTn dur="1" fill="hold">
                          <p:stCondLst>
                            <p:cond delay="0"/>
                          </p:stCondLst>
                        </p:cTn>
                        <p:tgtEl>
                          <p:spTgt spid="25"/>
                        </p:tgtEl>
                        <p:attrNameLst>
                          <p:attrName>style.visibility</p:attrName>
                        </p:attrNameLst>
                      </p:cBhvr>
                      <p:to>
                        <p:strVal val="visible"/>
                      </p:to>
                    </p:set>
                    <p:animEffect transition="in" filter="fade">
                      <p:cBhvr>
                        <p:cTn dur="600"/>
                        <p:tgtEl>
                          <p:spTgt spid="25"/>
                        </p:tgtEl>
                      </p:cBhvr>
                    </p:animEffect>
                    <p:anim calcmode="lin" valueType="num">
                      <p:cBhvr>
                        <p:cTn dur="600" fill="hold"/>
                        <p:tgtEl>
                          <p:spTgt spid="25"/>
                        </p:tgtEl>
                        <p:attrNameLst>
                          <p:attrName>ppt_x</p:attrName>
                        </p:attrNameLst>
                      </p:cBhvr>
                      <p:tavLst>
                        <p:tav tm="0">
                          <p:val>
                            <p:strVal val="#ppt_x"/>
                          </p:val>
                        </p:tav>
                        <p:tav tm="100000">
                          <p:val>
                            <p:strVal val="#ppt_x"/>
                          </p:val>
                        </p:tav>
                      </p:tavLst>
                    </p:anim>
                    <p:anim calcmode="lin" valueType="num">
                      <p:cBhvr>
                        <p:cTn dur="600" fill="hold"/>
                        <p:tgtEl>
                          <p:spTgt spid="25"/>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300"/>
                  </p:stCondLst>
                  <p:childTnLst>
                    <p:set>
                      <p:cBhvr>
                        <p:cTn dur="1" fill="hold">
                          <p:stCondLst>
                            <p:cond delay="0"/>
                          </p:stCondLst>
                        </p:cTn>
                        <p:tgtEl>
                          <p:spTgt spid="30"/>
                        </p:tgtEl>
                        <p:attrNameLst>
                          <p:attrName>style.visibility</p:attrName>
                        </p:attrNameLst>
                      </p:cBhvr>
                      <p:to>
                        <p:strVal val="visible"/>
                      </p:to>
                    </p:set>
                    <p:animEffect transition="in" filter="fade">
                      <p:cBhvr>
                        <p:cTn dur="600"/>
                        <p:tgtEl>
                          <p:spTgt spid="30"/>
                        </p:tgtEl>
                      </p:cBhvr>
                    </p:animEffect>
                    <p:anim calcmode="lin" valueType="num">
                      <p:cBhvr>
                        <p:cTn dur="600" fill="hold"/>
                        <p:tgtEl>
                          <p:spTgt spid="30"/>
                        </p:tgtEl>
                        <p:attrNameLst>
                          <p:attrName>ppt_x</p:attrName>
                        </p:attrNameLst>
                      </p:cBhvr>
                      <p:tavLst>
                        <p:tav tm="0">
                          <p:val>
                            <p:strVal val="#ppt_x"/>
                          </p:val>
                        </p:tav>
                        <p:tav tm="100000">
                          <p:val>
                            <p:strVal val="#ppt_x"/>
                          </p:val>
                        </p:tav>
                      </p:tavLst>
                    </p:anim>
                    <p:anim calcmode="lin" valueType="num">
                      <p:cBhvr>
                        <p:cTn dur="600" fill="hold"/>
                        <p:tgtEl>
                          <p:spTgt spid="30"/>
                        </p:tgtEl>
                        <p:attrNameLst>
                          <p:attrName>ppt_y</p:attrName>
                        </p:attrNameLst>
                      </p:cBhvr>
                      <p:tavLst>
                        <p:tav tm="0">
                          <p:val>
                            <p:strVal val="#ppt_y+.1"/>
                          </p:val>
                        </p:tav>
                        <p:tav tm="100000">
                          <p:val>
                            <p:strVal val="#ppt_y"/>
                          </p:val>
                        </p:tav>
                      </p:tavLst>
                    </p:anim>
                  </p:childTnLst>
                </p:cTn>
              </p:par>
            </p:tnLst>
          </p:tmpl>
        </p:tmplLst>
      </p:bldP>
      <p:bldP spid="26"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24">
    <p:spTree>
      <p:nvGrpSpPr>
        <p:cNvPr id="1" name=""/>
        <p:cNvGrpSpPr/>
        <p:nvPr/>
      </p:nvGrpSpPr>
      <p:grpSpPr>
        <a:xfrm>
          <a:off x="0" y="0"/>
          <a:ext cx="0" cy="0"/>
          <a:chOff x="0" y="0"/>
          <a:chExt cx="0" cy="0"/>
        </a:xfrm>
      </p:grpSpPr>
      <p:sp>
        <p:nvSpPr>
          <p:cNvPr id="17" name="Рисунок 16"/>
          <p:cNvSpPr>
            <a:spLocks noGrp="1"/>
          </p:cNvSpPr>
          <p:nvPr>
            <p:ph type="pic" sz="quarter" idx="42" hasCustomPrompt="1"/>
          </p:nvPr>
        </p:nvSpPr>
        <p:spPr>
          <a:xfrm>
            <a:off x="6961744" y="-2963379"/>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5" name="Рисунок 16"/>
          <p:cNvSpPr>
            <a:spLocks noGrp="1"/>
          </p:cNvSpPr>
          <p:nvPr>
            <p:ph type="pic" sz="quarter" idx="53" hasCustomPrompt="1"/>
          </p:nvPr>
        </p:nvSpPr>
        <p:spPr>
          <a:xfrm>
            <a:off x="6961744" y="15223"/>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9" name="Рисунок 16"/>
          <p:cNvSpPr>
            <a:spLocks noGrp="1"/>
          </p:cNvSpPr>
          <p:nvPr>
            <p:ph type="pic" sz="quarter" idx="56" hasCustomPrompt="1"/>
          </p:nvPr>
        </p:nvSpPr>
        <p:spPr>
          <a:xfrm>
            <a:off x="6961744" y="2997777"/>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1" name="Рисунок 16"/>
          <p:cNvSpPr>
            <a:spLocks noGrp="1"/>
          </p:cNvSpPr>
          <p:nvPr>
            <p:ph type="pic" sz="quarter" idx="57"/>
          </p:nvPr>
        </p:nvSpPr>
        <p:spPr>
          <a:xfrm>
            <a:off x="6961744" y="-5972237"/>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endParaRPr lang="en-US" dirty="0"/>
          </a:p>
        </p:txBody>
      </p:sp>
      <p:cxnSp>
        <p:nvCxnSpPr>
          <p:cNvPr id="23" name="Прямая соединительная линия 22"/>
          <p:cNvCxnSpPr/>
          <p:nvPr userDrawn="1"/>
        </p:nvCxnSpPr>
        <p:spPr>
          <a:xfrm flipV="1">
            <a:off x="12384883" y="0"/>
            <a:ext cx="1893860" cy="189415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userDrawn="1"/>
        </p:nvCxnSpPr>
        <p:spPr>
          <a:xfrm flipV="1">
            <a:off x="975210" y="4332448"/>
            <a:ext cx="5986534" cy="598746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5" name="Shape 427"/>
          <p:cNvSpPr>
            <a:spLocks noGrp="1"/>
          </p:cNvSpPr>
          <p:nvPr>
            <p:ph type="body" sz="quarter" idx="52" hasCustomPrompt="1"/>
          </p:nvPr>
        </p:nvSpPr>
        <p:spPr>
          <a:xfrm>
            <a:off x="1598098" y="1444313"/>
            <a:ext cx="4305023" cy="540626"/>
          </a:xfrm>
          <a:prstGeom prst="rect">
            <a:avLst/>
          </a:prstGeom>
        </p:spPr>
        <p:txBody>
          <a:bodyPr lIns="0" tIns="0" anchor="b" anchorCtr="0">
            <a:normAutofit/>
          </a:bodyPr>
          <a:lstStyle>
            <a:lvl1pPr algn="l">
              <a:lnSpc>
                <a:spcPct val="100000"/>
              </a:lnSpc>
              <a:defRPr sz="1500" b="1" strike="noStrike" spc="0">
                <a:solidFill>
                  <a:schemeClr val="tx1">
                    <a:lumMod val="75000"/>
                    <a:lumOff val="25000"/>
                  </a:schemeClr>
                </a:solidFill>
                <a:latin typeface="+mn-lt"/>
              </a:defRPr>
            </a:lvl1pPr>
          </a:lstStyle>
          <a:p>
            <a:pPr lvl="0"/>
            <a:r>
              <a:rPr lang="en-US" dirty="0"/>
              <a:t>Body Bold text here</a:t>
            </a:r>
          </a:p>
        </p:txBody>
      </p:sp>
      <p:sp>
        <p:nvSpPr>
          <p:cNvPr id="27" name="Текст 7"/>
          <p:cNvSpPr>
            <a:spLocks noGrp="1"/>
          </p:cNvSpPr>
          <p:nvPr>
            <p:ph type="body" sz="quarter" idx="38" hasCustomPrompt="1"/>
          </p:nvPr>
        </p:nvSpPr>
        <p:spPr>
          <a:xfrm>
            <a:off x="1592109" y="2166083"/>
            <a:ext cx="4310508" cy="1389825"/>
          </a:xfrm>
        </p:spPr>
        <p:txBody>
          <a:bodyPr tIns="0">
            <a:norm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8" name="Shape 427"/>
          <p:cNvSpPr>
            <a:spLocks noGrp="1"/>
          </p:cNvSpPr>
          <p:nvPr>
            <p:ph type="body" sz="quarter" idx="54" hasCustomPrompt="1"/>
          </p:nvPr>
        </p:nvSpPr>
        <p:spPr>
          <a:xfrm>
            <a:off x="12365833" y="2006381"/>
            <a:ext cx="4305023" cy="555063"/>
          </a:xfrm>
          <a:prstGeom prst="rect">
            <a:avLst/>
          </a:prstGeom>
        </p:spPr>
        <p:txBody>
          <a:bodyPr lIns="0" tIns="0" anchor="b" anchorCtr="0">
            <a:normAutofit/>
          </a:bodyPr>
          <a:lstStyle>
            <a:lvl1pPr algn="l">
              <a:lnSpc>
                <a:spcPct val="100000"/>
              </a:lnSpc>
              <a:defRPr sz="1500" b="1" strike="noStrike" spc="0">
                <a:solidFill>
                  <a:schemeClr val="tx1">
                    <a:lumMod val="75000"/>
                    <a:lumOff val="25000"/>
                  </a:schemeClr>
                </a:solidFill>
                <a:latin typeface="+mn-lt"/>
              </a:defRPr>
            </a:lvl1pPr>
          </a:lstStyle>
          <a:p>
            <a:pPr lvl="0"/>
            <a:r>
              <a:rPr lang="en-US" dirty="0"/>
              <a:t>Body Bold text here</a:t>
            </a:r>
          </a:p>
        </p:txBody>
      </p:sp>
      <p:sp>
        <p:nvSpPr>
          <p:cNvPr id="29" name="Текст 7"/>
          <p:cNvSpPr>
            <a:spLocks noGrp="1"/>
          </p:cNvSpPr>
          <p:nvPr>
            <p:ph type="body" sz="quarter" idx="55" hasCustomPrompt="1"/>
          </p:nvPr>
        </p:nvSpPr>
        <p:spPr>
          <a:xfrm>
            <a:off x="12378894" y="2742586"/>
            <a:ext cx="4310508" cy="1318073"/>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30" name="Прямая соединительная линия 29"/>
          <p:cNvCxnSpPr/>
          <p:nvPr userDrawn="1"/>
        </p:nvCxnSpPr>
        <p:spPr>
          <a:xfrm>
            <a:off x="6188870" y="1896957"/>
            <a:ext cx="560943" cy="0"/>
          </a:xfrm>
          <a:prstGeom prst="line">
            <a:avLst/>
          </a:prstGeom>
          <a:ln w="31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userDrawn="1"/>
        </p:nvCxnSpPr>
        <p:spPr>
          <a:xfrm>
            <a:off x="11543631" y="2426869"/>
            <a:ext cx="560943" cy="0"/>
          </a:xfrm>
          <a:prstGeom prst="line">
            <a:avLst/>
          </a:prstGeom>
          <a:ln w="31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32" name="Shape 427"/>
          <p:cNvSpPr>
            <a:spLocks noGrp="1"/>
          </p:cNvSpPr>
          <p:nvPr>
            <p:ph type="body" sz="quarter" idx="58" hasCustomPrompt="1"/>
          </p:nvPr>
        </p:nvSpPr>
        <p:spPr>
          <a:xfrm>
            <a:off x="12362921" y="4963153"/>
            <a:ext cx="4305023" cy="555063"/>
          </a:xfrm>
          <a:prstGeom prst="rect">
            <a:avLst/>
          </a:prstGeom>
        </p:spPr>
        <p:txBody>
          <a:bodyPr lIns="0" tIns="0" anchor="b" anchorCtr="0">
            <a:normAutofit/>
          </a:bodyPr>
          <a:lstStyle>
            <a:lvl1pPr algn="l">
              <a:lnSpc>
                <a:spcPct val="100000"/>
              </a:lnSpc>
              <a:defRPr sz="1500" b="1" strike="noStrike" spc="0">
                <a:solidFill>
                  <a:schemeClr val="tx1">
                    <a:lumMod val="75000"/>
                    <a:lumOff val="25000"/>
                  </a:schemeClr>
                </a:solidFill>
                <a:latin typeface="+mn-lt"/>
              </a:defRPr>
            </a:lvl1pPr>
          </a:lstStyle>
          <a:p>
            <a:pPr lvl="0"/>
            <a:r>
              <a:rPr lang="en-US" dirty="0"/>
              <a:t>Body Bold text here</a:t>
            </a:r>
          </a:p>
        </p:txBody>
      </p:sp>
      <p:sp>
        <p:nvSpPr>
          <p:cNvPr id="33" name="Текст 7"/>
          <p:cNvSpPr>
            <a:spLocks noGrp="1"/>
          </p:cNvSpPr>
          <p:nvPr>
            <p:ph type="body" sz="quarter" idx="59" hasCustomPrompt="1"/>
          </p:nvPr>
        </p:nvSpPr>
        <p:spPr>
          <a:xfrm>
            <a:off x="12356933" y="5699357"/>
            <a:ext cx="4310508" cy="1326271"/>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34" name="Прямая соединительная линия 33"/>
          <p:cNvCxnSpPr/>
          <p:nvPr userDrawn="1"/>
        </p:nvCxnSpPr>
        <p:spPr>
          <a:xfrm>
            <a:off x="11521670" y="5413418"/>
            <a:ext cx="560943" cy="0"/>
          </a:xfrm>
          <a:prstGeom prst="line">
            <a:avLst/>
          </a:prstGeom>
          <a:ln w="3175">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26"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5"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7"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79475588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11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25">
                                            <p:txEl>
                                              <p:pRg st="0" end="0"/>
                                            </p:txEl>
                                          </p:spTgt>
                                        </p:tgtEl>
                                        <p:attrNameLst>
                                          <p:attrName>style.visibility</p:attrName>
                                        </p:attrNameLst>
                                      </p:cBhvr>
                                      <p:to>
                                        <p:strVal val="visible"/>
                                      </p:to>
                                    </p:set>
                                    <p:animEffect transition="in" filter="fade">
                                      <p:cBhvr>
                                        <p:cTn id="17" dur="400"/>
                                        <p:tgtEl>
                                          <p:spTgt spid="25">
                                            <p:txEl>
                                              <p:pRg st="0" end="0"/>
                                            </p:txEl>
                                          </p:spTgt>
                                        </p:tgtEl>
                                      </p:cBhvr>
                                    </p:animEffect>
                                    <p:anim calcmode="lin" valueType="num">
                                      <p:cBhvr>
                                        <p:cTn id="18"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2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400"/>
                                        <p:tgtEl>
                                          <p:spTgt spid="30"/>
                                        </p:tgtEl>
                                      </p:cBhvr>
                                    </p:animEffect>
                                    <p:anim calcmode="lin" valueType="num">
                                      <p:cBhvr>
                                        <p:cTn id="23" dur="400" fill="hold"/>
                                        <p:tgtEl>
                                          <p:spTgt spid="30"/>
                                        </p:tgtEl>
                                        <p:attrNameLst>
                                          <p:attrName>ppt_x</p:attrName>
                                        </p:attrNameLst>
                                      </p:cBhvr>
                                      <p:tavLst>
                                        <p:tav tm="0">
                                          <p:val>
                                            <p:strVal val="#ppt_x"/>
                                          </p:val>
                                        </p:tav>
                                        <p:tav tm="100000">
                                          <p:val>
                                            <p:strVal val="#ppt_x"/>
                                          </p:val>
                                        </p:tav>
                                      </p:tavLst>
                                    </p:anim>
                                    <p:anim calcmode="lin" valueType="num">
                                      <p:cBhvr>
                                        <p:cTn id="24" dur="40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30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600"/>
                                        <p:tgtEl>
                                          <p:spTgt spid="27">
                                            <p:txEl>
                                              <p:pRg st="0" end="0"/>
                                            </p:txEl>
                                          </p:spTgt>
                                        </p:tgtEl>
                                      </p:cBhvr>
                                    </p:animEffect>
                                    <p:anim calcmode="lin" valueType="num">
                                      <p:cBhvr>
                                        <p:cTn id="28" dur="6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29" dur="600" fill="hold"/>
                                        <p:tgtEl>
                                          <p:spTgt spid="27">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0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fade">
                                      <p:cBhvr>
                                        <p:cTn id="32" dur="400"/>
                                        <p:tgtEl>
                                          <p:spTgt spid="28">
                                            <p:txEl>
                                              <p:pRg st="0" end="0"/>
                                            </p:txEl>
                                          </p:spTgt>
                                        </p:tgtEl>
                                      </p:cBhvr>
                                    </p:animEffect>
                                    <p:anim calcmode="lin" valueType="num">
                                      <p:cBhvr>
                                        <p:cTn id="33"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28">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2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400"/>
                                        <p:tgtEl>
                                          <p:spTgt spid="31"/>
                                        </p:tgtEl>
                                      </p:cBhvr>
                                    </p:animEffect>
                                    <p:anim calcmode="lin" valueType="num">
                                      <p:cBhvr>
                                        <p:cTn id="38" dur="400" fill="hold"/>
                                        <p:tgtEl>
                                          <p:spTgt spid="31"/>
                                        </p:tgtEl>
                                        <p:attrNameLst>
                                          <p:attrName>ppt_x</p:attrName>
                                        </p:attrNameLst>
                                      </p:cBhvr>
                                      <p:tavLst>
                                        <p:tav tm="0">
                                          <p:val>
                                            <p:strVal val="#ppt_x"/>
                                          </p:val>
                                        </p:tav>
                                        <p:tav tm="100000">
                                          <p:val>
                                            <p:strVal val="#ppt_x"/>
                                          </p:val>
                                        </p:tav>
                                      </p:tavLst>
                                    </p:anim>
                                    <p:anim calcmode="lin" valueType="num">
                                      <p:cBhvr>
                                        <p:cTn id="39" dur="4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300"/>
                                  </p:stCondLst>
                                  <p:childTnLst>
                                    <p:set>
                                      <p:cBhvr>
                                        <p:cTn id="41" dur="1" fill="hold">
                                          <p:stCondLst>
                                            <p:cond delay="0"/>
                                          </p:stCondLst>
                                        </p:cTn>
                                        <p:tgtEl>
                                          <p:spTgt spid="29">
                                            <p:txEl>
                                              <p:pRg st="0" end="0"/>
                                            </p:txEl>
                                          </p:spTgt>
                                        </p:tgtEl>
                                        <p:attrNameLst>
                                          <p:attrName>style.visibility</p:attrName>
                                        </p:attrNameLst>
                                      </p:cBhvr>
                                      <p:to>
                                        <p:strVal val="visible"/>
                                      </p:to>
                                    </p:set>
                                    <p:animEffect transition="in" filter="fade">
                                      <p:cBhvr>
                                        <p:cTn id="42" dur="600"/>
                                        <p:tgtEl>
                                          <p:spTgt spid="29">
                                            <p:txEl>
                                              <p:pRg st="0" end="0"/>
                                            </p:txEl>
                                          </p:spTgt>
                                        </p:tgtEl>
                                      </p:cBhvr>
                                    </p:animEffect>
                                    <p:anim calcmode="lin" valueType="num">
                                      <p:cBhvr>
                                        <p:cTn id="43" dur="6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44" dur="600" fill="hold"/>
                                        <p:tgtEl>
                                          <p:spTgt spid="29">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200"/>
                                  </p:stCondLst>
                                  <p:childTnLst>
                                    <p:set>
                                      <p:cBhvr>
                                        <p:cTn id="46" dur="1" fill="hold">
                                          <p:stCondLst>
                                            <p:cond delay="0"/>
                                          </p:stCondLst>
                                        </p:cTn>
                                        <p:tgtEl>
                                          <p:spTgt spid="32">
                                            <p:txEl>
                                              <p:pRg st="0" end="0"/>
                                            </p:txEl>
                                          </p:spTgt>
                                        </p:tgtEl>
                                        <p:attrNameLst>
                                          <p:attrName>style.visibility</p:attrName>
                                        </p:attrNameLst>
                                      </p:cBhvr>
                                      <p:to>
                                        <p:strVal val="visible"/>
                                      </p:to>
                                    </p:set>
                                    <p:animEffect transition="in" filter="fade">
                                      <p:cBhvr>
                                        <p:cTn id="47" dur="400"/>
                                        <p:tgtEl>
                                          <p:spTgt spid="32">
                                            <p:txEl>
                                              <p:pRg st="0" end="0"/>
                                            </p:txEl>
                                          </p:spTgt>
                                        </p:tgtEl>
                                      </p:cBhvr>
                                    </p:animEffect>
                                    <p:anim calcmode="lin" valueType="num">
                                      <p:cBhvr>
                                        <p:cTn id="48"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32">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22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400"/>
                                        <p:tgtEl>
                                          <p:spTgt spid="34"/>
                                        </p:tgtEl>
                                      </p:cBhvr>
                                    </p:animEffect>
                                    <p:anim calcmode="lin" valueType="num">
                                      <p:cBhvr>
                                        <p:cTn id="53" dur="400" fill="hold"/>
                                        <p:tgtEl>
                                          <p:spTgt spid="34"/>
                                        </p:tgtEl>
                                        <p:attrNameLst>
                                          <p:attrName>ppt_x</p:attrName>
                                        </p:attrNameLst>
                                      </p:cBhvr>
                                      <p:tavLst>
                                        <p:tav tm="0">
                                          <p:val>
                                            <p:strVal val="#ppt_x"/>
                                          </p:val>
                                        </p:tav>
                                        <p:tav tm="100000">
                                          <p:val>
                                            <p:strVal val="#ppt_x"/>
                                          </p:val>
                                        </p:tav>
                                      </p:tavLst>
                                    </p:anim>
                                    <p:anim calcmode="lin" valueType="num">
                                      <p:cBhvr>
                                        <p:cTn id="54" dur="400" fill="hold"/>
                                        <p:tgtEl>
                                          <p:spTgt spid="3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300"/>
                                  </p:stCondLst>
                                  <p:childTnLst>
                                    <p:set>
                                      <p:cBhvr>
                                        <p:cTn id="56" dur="1" fill="hold">
                                          <p:stCondLst>
                                            <p:cond delay="0"/>
                                          </p:stCondLst>
                                        </p:cTn>
                                        <p:tgtEl>
                                          <p:spTgt spid="33">
                                            <p:txEl>
                                              <p:pRg st="0" end="0"/>
                                            </p:txEl>
                                          </p:spTgt>
                                        </p:tgtEl>
                                        <p:attrNameLst>
                                          <p:attrName>style.visibility</p:attrName>
                                        </p:attrNameLst>
                                      </p:cBhvr>
                                      <p:to>
                                        <p:strVal val="visible"/>
                                      </p:to>
                                    </p:set>
                                    <p:animEffect transition="in" filter="fade">
                                      <p:cBhvr>
                                        <p:cTn id="57" dur="600"/>
                                        <p:tgtEl>
                                          <p:spTgt spid="33">
                                            <p:txEl>
                                              <p:pRg st="0" end="0"/>
                                            </p:txEl>
                                          </p:spTgt>
                                        </p:tgtEl>
                                      </p:cBhvr>
                                    </p:animEffect>
                                    <p:anim calcmode="lin" valueType="num">
                                      <p:cBhvr>
                                        <p:cTn id="58" dur="6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9" dur="6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42" presetClass="entr" presetSubtype="0" fill="hold" nodeType="withEffect">
                  <p:stCondLst>
                    <p:cond delay="300"/>
                  </p:stCondLst>
                  <p:childTnLst>
                    <p:set>
                      <p:cBhvr>
                        <p:cTn dur="1" fill="hold">
                          <p:stCondLst>
                            <p:cond delay="0"/>
                          </p:stCondLst>
                        </p:cTn>
                        <p:tgtEl>
                          <p:spTgt spid="27"/>
                        </p:tgtEl>
                        <p:attrNameLst>
                          <p:attrName>style.visibility</p:attrName>
                        </p:attrNameLst>
                      </p:cBhvr>
                      <p:to>
                        <p:strVal val="visible"/>
                      </p:to>
                    </p:set>
                    <p:animEffect transition="in" filter="fade">
                      <p:cBhvr>
                        <p:cTn dur="600"/>
                        <p:tgtEl>
                          <p:spTgt spid="27"/>
                        </p:tgtEl>
                      </p:cBhvr>
                    </p:animEffect>
                    <p:anim calcmode="lin" valueType="num">
                      <p:cBhvr>
                        <p:cTn dur="600" fill="hold"/>
                        <p:tgtEl>
                          <p:spTgt spid="27"/>
                        </p:tgtEl>
                        <p:attrNameLst>
                          <p:attrName>ppt_x</p:attrName>
                        </p:attrNameLst>
                      </p:cBhvr>
                      <p:tavLst>
                        <p:tav tm="0">
                          <p:val>
                            <p:strVal val="#ppt_x"/>
                          </p:val>
                        </p:tav>
                        <p:tav tm="100000">
                          <p:val>
                            <p:strVal val="#ppt_x"/>
                          </p:val>
                        </p:tav>
                      </p:tavLst>
                    </p:anim>
                    <p:anim calcmode="lin" valueType="num">
                      <p:cBhvr>
                        <p:cTn dur="6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1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1300"/>
                  </p:stCondLst>
                  <p:childTnLst>
                    <p:set>
                      <p:cBhvr>
                        <p:cTn dur="1" fill="hold">
                          <p:stCondLst>
                            <p:cond delay="0"/>
                          </p:stCondLst>
                        </p:cTn>
                        <p:tgtEl>
                          <p:spTgt spid="29"/>
                        </p:tgtEl>
                        <p:attrNameLst>
                          <p:attrName>style.visibility</p:attrName>
                        </p:attrNameLst>
                      </p:cBhvr>
                      <p:to>
                        <p:strVal val="visible"/>
                      </p:to>
                    </p:set>
                    <p:animEffect transition="in" filter="fade">
                      <p:cBhvr>
                        <p:cTn dur="600"/>
                        <p:tgtEl>
                          <p:spTgt spid="29"/>
                        </p:tgtEl>
                      </p:cBhvr>
                    </p:animEffect>
                    <p:anim calcmode="lin" valueType="num">
                      <p:cBhvr>
                        <p:cTn dur="600" fill="hold"/>
                        <p:tgtEl>
                          <p:spTgt spid="29"/>
                        </p:tgtEl>
                        <p:attrNameLst>
                          <p:attrName>ppt_x</p:attrName>
                        </p:attrNameLst>
                      </p:cBhvr>
                      <p:tavLst>
                        <p:tav tm="0">
                          <p:val>
                            <p:strVal val="#ppt_x"/>
                          </p:val>
                        </p:tav>
                        <p:tav tm="100000">
                          <p:val>
                            <p:strVal val="#ppt_x"/>
                          </p:val>
                        </p:tav>
                      </p:tavLst>
                    </p:anim>
                    <p:anim calcmode="lin" valueType="num">
                      <p:cBhvr>
                        <p:cTn dur="600" fill="hold"/>
                        <p:tgtEl>
                          <p:spTgt spid="29"/>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300"/>
                  </p:stCondLst>
                  <p:childTnLst>
                    <p:set>
                      <p:cBhvr>
                        <p:cTn dur="1" fill="hold">
                          <p:stCondLst>
                            <p:cond delay="0"/>
                          </p:stCondLst>
                        </p:cTn>
                        <p:tgtEl>
                          <p:spTgt spid="33"/>
                        </p:tgtEl>
                        <p:attrNameLst>
                          <p:attrName>style.visibility</p:attrName>
                        </p:attrNameLst>
                      </p:cBhvr>
                      <p:to>
                        <p:strVal val="visible"/>
                      </p:to>
                    </p:set>
                    <p:animEffect transition="in" filter="fade">
                      <p:cBhvr>
                        <p:cTn dur="600"/>
                        <p:tgtEl>
                          <p:spTgt spid="33"/>
                        </p:tgtEl>
                      </p:cBhvr>
                    </p:animEffect>
                    <p:anim calcmode="lin" valueType="num">
                      <p:cBhvr>
                        <p:cTn dur="600" fill="hold"/>
                        <p:tgtEl>
                          <p:spTgt spid="33"/>
                        </p:tgtEl>
                        <p:attrNameLst>
                          <p:attrName>ppt_x</p:attrName>
                        </p:attrNameLst>
                      </p:cBhvr>
                      <p:tavLst>
                        <p:tav tm="0">
                          <p:val>
                            <p:strVal val="#ppt_x"/>
                          </p:val>
                        </p:tav>
                        <p:tav tm="100000">
                          <p:val>
                            <p:strVal val="#ppt_x"/>
                          </p:val>
                        </p:tav>
                      </p:tavLst>
                    </p:anim>
                    <p:anim calcmode="lin" valueType="num">
                      <p:cBhvr>
                        <p:cTn dur="600" fill="hold"/>
                        <p:tgtEl>
                          <p:spTgt spid="3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25">
    <p:spTree>
      <p:nvGrpSpPr>
        <p:cNvPr id="1" name=""/>
        <p:cNvGrpSpPr/>
        <p:nvPr/>
      </p:nvGrpSpPr>
      <p:grpSpPr>
        <a:xfrm>
          <a:off x="0" y="0"/>
          <a:ext cx="0" cy="0"/>
          <a:chOff x="0" y="0"/>
          <a:chExt cx="0" cy="0"/>
        </a:xfrm>
      </p:grpSpPr>
      <p:sp>
        <p:nvSpPr>
          <p:cNvPr id="39" name="Полилиния 14"/>
          <p:cNvSpPr/>
          <p:nvPr userDrawn="1"/>
        </p:nvSpPr>
        <p:spPr bwMode="auto">
          <a:xfrm>
            <a:off x="1" y="0"/>
            <a:ext cx="8747705" cy="8707446"/>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31"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1" name="Текст 7"/>
          <p:cNvSpPr>
            <a:spLocks noGrp="1"/>
          </p:cNvSpPr>
          <p:nvPr>
            <p:ph type="body" sz="quarter" idx="54" hasCustomPrompt="1"/>
          </p:nvPr>
        </p:nvSpPr>
        <p:spPr>
          <a:xfrm>
            <a:off x="14547458" y="7235505"/>
            <a:ext cx="2159795" cy="2051958"/>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3" name="Shape 427"/>
          <p:cNvSpPr>
            <a:spLocks noGrp="1"/>
          </p:cNvSpPr>
          <p:nvPr>
            <p:ph type="body" sz="quarter" idx="56" hasCustomPrompt="1"/>
          </p:nvPr>
        </p:nvSpPr>
        <p:spPr>
          <a:xfrm>
            <a:off x="14545546" y="6541444"/>
            <a:ext cx="2160432" cy="526677"/>
          </a:xfrm>
          <a:prstGeom prst="rect">
            <a:avLst/>
          </a:prstGeom>
        </p:spPr>
        <p:txBody>
          <a:bodyPr anchor="b" anchorCtr="0">
            <a:normAutofit/>
          </a:bodyPr>
          <a:lstStyle>
            <a:lvl1pPr algn="l">
              <a:lnSpc>
                <a:spcPct val="100000"/>
              </a:lnSpc>
              <a:defRPr sz="1500" b="1" spc="0">
                <a:solidFill>
                  <a:schemeClr val="tx1">
                    <a:lumMod val="75000"/>
                    <a:lumOff val="25000"/>
                  </a:schemeClr>
                </a:solidFill>
                <a:latin typeface="+mn-lt"/>
              </a:defRPr>
            </a:lvl1pPr>
          </a:lstStyle>
          <a:p>
            <a:pPr lvl="0"/>
            <a:r>
              <a:rPr lang="en-US" dirty="0"/>
              <a:t>Body Bold text here</a:t>
            </a:r>
          </a:p>
        </p:txBody>
      </p:sp>
      <p:sp>
        <p:nvSpPr>
          <p:cNvPr id="24" name="Текст 7"/>
          <p:cNvSpPr>
            <a:spLocks noGrp="1"/>
          </p:cNvSpPr>
          <p:nvPr>
            <p:ph type="body" sz="quarter" idx="61" hasCustomPrompt="1"/>
          </p:nvPr>
        </p:nvSpPr>
        <p:spPr>
          <a:xfrm>
            <a:off x="11305707" y="7223170"/>
            <a:ext cx="2157882" cy="2068361"/>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5" name="Shape 427"/>
          <p:cNvSpPr>
            <a:spLocks noGrp="1"/>
          </p:cNvSpPr>
          <p:nvPr>
            <p:ph type="body" sz="quarter" idx="62" hasCustomPrompt="1"/>
          </p:nvPr>
        </p:nvSpPr>
        <p:spPr>
          <a:xfrm>
            <a:off x="11303795" y="6529108"/>
            <a:ext cx="2158520" cy="539779"/>
          </a:xfrm>
          <a:prstGeom prst="rect">
            <a:avLst/>
          </a:prstGeom>
        </p:spPr>
        <p:txBody>
          <a:bodyPr anchor="b" anchorCtr="0">
            <a:normAutofit/>
          </a:bodyPr>
          <a:lstStyle>
            <a:lvl1pPr algn="l">
              <a:lnSpc>
                <a:spcPct val="100000"/>
              </a:lnSpc>
              <a:defRPr sz="1500" b="1" spc="0">
                <a:solidFill>
                  <a:schemeClr val="tx1">
                    <a:lumMod val="75000"/>
                    <a:lumOff val="25000"/>
                  </a:schemeClr>
                </a:solidFill>
                <a:latin typeface="+mn-lt"/>
              </a:defRPr>
            </a:lvl1pPr>
          </a:lstStyle>
          <a:p>
            <a:pPr lvl="0"/>
            <a:r>
              <a:rPr lang="en-US" dirty="0"/>
              <a:t>Body Bold text here</a:t>
            </a:r>
          </a:p>
        </p:txBody>
      </p:sp>
      <p:sp>
        <p:nvSpPr>
          <p:cNvPr id="26" name="Текст 7"/>
          <p:cNvSpPr>
            <a:spLocks noGrp="1"/>
          </p:cNvSpPr>
          <p:nvPr>
            <p:ph type="body" sz="quarter" idx="63" hasCustomPrompt="1"/>
          </p:nvPr>
        </p:nvSpPr>
        <p:spPr>
          <a:xfrm>
            <a:off x="8066568" y="7222406"/>
            <a:ext cx="2157882" cy="2048320"/>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7" name="Shape 427"/>
          <p:cNvSpPr>
            <a:spLocks noGrp="1"/>
          </p:cNvSpPr>
          <p:nvPr>
            <p:ph type="body" sz="quarter" idx="64" hasCustomPrompt="1"/>
          </p:nvPr>
        </p:nvSpPr>
        <p:spPr>
          <a:xfrm>
            <a:off x="8064656" y="6528343"/>
            <a:ext cx="2158520" cy="539779"/>
          </a:xfrm>
          <a:prstGeom prst="rect">
            <a:avLst/>
          </a:prstGeom>
        </p:spPr>
        <p:txBody>
          <a:bodyPr anchor="b" anchorCtr="0">
            <a:normAutofit/>
          </a:bodyPr>
          <a:lstStyle>
            <a:lvl1pPr algn="l">
              <a:lnSpc>
                <a:spcPct val="100000"/>
              </a:lnSpc>
              <a:defRPr sz="1500" b="1" spc="0">
                <a:solidFill>
                  <a:schemeClr val="tx1">
                    <a:lumMod val="75000"/>
                    <a:lumOff val="25000"/>
                  </a:schemeClr>
                </a:solidFill>
                <a:latin typeface="+mn-lt"/>
              </a:defRPr>
            </a:lvl1pPr>
          </a:lstStyle>
          <a:p>
            <a:pPr lvl="0"/>
            <a:r>
              <a:rPr lang="en-US" dirty="0"/>
              <a:t>Body Bold text here</a:t>
            </a:r>
          </a:p>
        </p:txBody>
      </p:sp>
      <p:sp>
        <p:nvSpPr>
          <p:cNvPr id="29" name="Текст 7"/>
          <p:cNvSpPr>
            <a:spLocks noGrp="1"/>
          </p:cNvSpPr>
          <p:nvPr>
            <p:ph type="body" sz="quarter" idx="39" hasCustomPrompt="1"/>
          </p:nvPr>
        </p:nvSpPr>
        <p:spPr>
          <a:xfrm>
            <a:off x="8062912" y="3122762"/>
            <a:ext cx="8657471" cy="2442690"/>
          </a:xfrm>
        </p:spPr>
        <p:txBody>
          <a:bodyPr tIns="0">
            <a:noAutofit/>
          </a:bodyPr>
          <a:lstStyle>
            <a:lvl1pPr algn="just">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33" name="Shape 427"/>
          <p:cNvSpPr>
            <a:spLocks noGrp="1"/>
          </p:cNvSpPr>
          <p:nvPr>
            <p:ph type="body" sz="quarter" idx="52" hasCustomPrompt="1"/>
          </p:nvPr>
        </p:nvSpPr>
        <p:spPr>
          <a:xfrm>
            <a:off x="8062912" y="1634511"/>
            <a:ext cx="8657472" cy="1287459"/>
          </a:xfrm>
          <a:prstGeom prst="rect">
            <a:avLst/>
          </a:prstGeom>
        </p:spPr>
        <p:txBody>
          <a:bodyPr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34" name="Freeform 918"/>
          <p:cNvSpPr>
            <a:spLocks noEditPoints="1"/>
          </p:cNvSpPr>
          <p:nvPr userDrawn="1"/>
        </p:nvSpPr>
        <p:spPr bwMode="auto">
          <a:xfrm>
            <a:off x="8062916" y="5997931"/>
            <a:ext cx="459432" cy="398895"/>
          </a:xfrm>
          <a:custGeom>
            <a:avLst/>
            <a:gdLst>
              <a:gd name="T0" fmla="*/ 412 w 432"/>
              <a:gd name="T1" fmla="*/ 72 h 375"/>
              <a:gd name="T2" fmla="*/ 306 w 432"/>
              <a:gd name="T3" fmla="*/ 0 h 375"/>
              <a:gd name="T4" fmla="*/ 216 w 432"/>
              <a:gd name="T5" fmla="*/ 41 h 375"/>
              <a:gd name="T6" fmla="*/ 126 w 432"/>
              <a:gd name="T7" fmla="*/ 0 h 375"/>
              <a:gd name="T8" fmla="*/ 20 w 432"/>
              <a:gd name="T9" fmla="*/ 72 h 375"/>
              <a:gd name="T10" fmla="*/ 44 w 432"/>
              <a:gd name="T11" fmla="*/ 208 h 375"/>
              <a:gd name="T12" fmla="*/ 203 w 432"/>
              <a:gd name="T13" fmla="*/ 370 h 375"/>
              <a:gd name="T14" fmla="*/ 216 w 432"/>
              <a:gd name="T15" fmla="*/ 375 h 375"/>
              <a:gd name="T16" fmla="*/ 229 w 432"/>
              <a:gd name="T17" fmla="*/ 370 h 375"/>
              <a:gd name="T18" fmla="*/ 388 w 432"/>
              <a:gd name="T19" fmla="*/ 208 h 375"/>
              <a:gd name="T20" fmla="*/ 412 w 432"/>
              <a:gd name="T21" fmla="*/ 72 h 375"/>
              <a:gd name="T22" fmla="*/ 360 w 432"/>
              <a:gd name="T23" fmla="*/ 182 h 375"/>
              <a:gd name="T24" fmla="*/ 216 w 432"/>
              <a:gd name="T25" fmla="*/ 330 h 375"/>
              <a:gd name="T26" fmla="*/ 73 w 432"/>
              <a:gd name="T27" fmla="*/ 182 h 375"/>
              <a:gd name="T28" fmla="*/ 55 w 432"/>
              <a:gd name="T29" fmla="*/ 88 h 375"/>
              <a:gd name="T30" fmla="*/ 126 w 432"/>
              <a:gd name="T31" fmla="*/ 39 h 375"/>
              <a:gd name="T32" fmla="*/ 197 w 432"/>
              <a:gd name="T33" fmla="*/ 87 h 375"/>
              <a:gd name="T34" fmla="*/ 216 w 432"/>
              <a:gd name="T35" fmla="*/ 101 h 375"/>
              <a:gd name="T36" fmla="*/ 216 w 432"/>
              <a:gd name="T37" fmla="*/ 101 h 375"/>
              <a:gd name="T38" fmla="*/ 235 w 432"/>
              <a:gd name="T39" fmla="*/ 87 h 375"/>
              <a:gd name="T40" fmla="*/ 306 w 432"/>
              <a:gd name="T41" fmla="*/ 39 h 375"/>
              <a:gd name="T42" fmla="*/ 377 w 432"/>
              <a:gd name="T43" fmla="*/ 88 h 375"/>
              <a:gd name="T44" fmla="*/ 360 w 432"/>
              <a:gd name="T45" fmla="*/ 182 h 375"/>
              <a:gd name="T46" fmla="*/ 355 w 432"/>
              <a:gd name="T47" fmla="*/ 127 h 375"/>
              <a:gd name="T48" fmla="*/ 339 w 432"/>
              <a:gd name="T49" fmla="*/ 145 h 375"/>
              <a:gd name="T50" fmla="*/ 338 w 432"/>
              <a:gd name="T51" fmla="*/ 145 h 375"/>
              <a:gd name="T52" fmla="*/ 321 w 432"/>
              <a:gd name="T53" fmla="*/ 129 h 375"/>
              <a:gd name="T54" fmla="*/ 298 w 432"/>
              <a:gd name="T55" fmla="*/ 97 h 375"/>
              <a:gd name="T56" fmla="*/ 284 w 432"/>
              <a:gd name="T57" fmla="*/ 78 h 375"/>
              <a:gd name="T58" fmla="*/ 303 w 432"/>
              <a:gd name="T59" fmla="*/ 63 h 375"/>
              <a:gd name="T60" fmla="*/ 355 w 432"/>
              <a:gd name="T61" fmla="*/ 127 h 375"/>
              <a:gd name="T62" fmla="*/ 332 w 432"/>
              <a:gd name="T63" fmla="*/ 155 h 375"/>
              <a:gd name="T64" fmla="*/ 337 w 432"/>
              <a:gd name="T65" fmla="*/ 168 h 375"/>
              <a:gd name="T66" fmla="*/ 332 w 432"/>
              <a:gd name="T67" fmla="*/ 182 h 375"/>
              <a:gd name="T68" fmla="*/ 318 w 432"/>
              <a:gd name="T69" fmla="*/ 188 h 375"/>
              <a:gd name="T70" fmla="*/ 305 w 432"/>
              <a:gd name="T71" fmla="*/ 182 h 375"/>
              <a:gd name="T72" fmla="*/ 299 w 432"/>
              <a:gd name="T73" fmla="*/ 168 h 375"/>
              <a:gd name="T74" fmla="*/ 305 w 432"/>
              <a:gd name="T75" fmla="*/ 155 h 375"/>
              <a:gd name="T76" fmla="*/ 318 w 432"/>
              <a:gd name="T77" fmla="*/ 149 h 375"/>
              <a:gd name="T78" fmla="*/ 332 w 432"/>
              <a:gd name="T79" fmla="*/ 15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2" h="375">
                <a:moveTo>
                  <a:pt x="412" y="72"/>
                </a:moveTo>
                <a:cubicBezTo>
                  <a:pt x="392" y="29"/>
                  <a:pt x="351" y="0"/>
                  <a:pt x="306" y="0"/>
                </a:cubicBezTo>
                <a:cubicBezTo>
                  <a:pt x="262" y="0"/>
                  <a:pt x="233" y="20"/>
                  <a:pt x="216" y="41"/>
                </a:cubicBezTo>
                <a:cubicBezTo>
                  <a:pt x="199" y="20"/>
                  <a:pt x="170" y="0"/>
                  <a:pt x="126" y="0"/>
                </a:cubicBezTo>
                <a:cubicBezTo>
                  <a:pt x="81" y="0"/>
                  <a:pt x="40" y="29"/>
                  <a:pt x="20" y="72"/>
                </a:cubicBezTo>
                <a:cubicBezTo>
                  <a:pt x="0" y="118"/>
                  <a:pt x="9" y="169"/>
                  <a:pt x="44" y="208"/>
                </a:cubicBezTo>
                <a:cubicBezTo>
                  <a:pt x="128" y="303"/>
                  <a:pt x="203" y="370"/>
                  <a:pt x="203" y="370"/>
                </a:cubicBezTo>
                <a:cubicBezTo>
                  <a:pt x="207" y="374"/>
                  <a:pt x="212" y="375"/>
                  <a:pt x="216" y="375"/>
                </a:cubicBezTo>
                <a:cubicBezTo>
                  <a:pt x="221" y="375"/>
                  <a:pt x="225" y="374"/>
                  <a:pt x="229" y="370"/>
                </a:cubicBezTo>
                <a:cubicBezTo>
                  <a:pt x="230" y="370"/>
                  <a:pt x="304" y="303"/>
                  <a:pt x="388" y="208"/>
                </a:cubicBezTo>
                <a:cubicBezTo>
                  <a:pt x="424" y="169"/>
                  <a:pt x="432" y="118"/>
                  <a:pt x="412" y="72"/>
                </a:cubicBezTo>
                <a:close/>
                <a:moveTo>
                  <a:pt x="360" y="182"/>
                </a:moveTo>
                <a:cubicBezTo>
                  <a:pt x="297" y="252"/>
                  <a:pt x="241" y="307"/>
                  <a:pt x="216" y="330"/>
                </a:cubicBezTo>
                <a:cubicBezTo>
                  <a:pt x="192" y="307"/>
                  <a:pt x="135" y="252"/>
                  <a:pt x="73" y="182"/>
                </a:cubicBezTo>
                <a:cubicBezTo>
                  <a:pt x="47" y="154"/>
                  <a:pt x="41" y="120"/>
                  <a:pt x="55" y="88"/>
                </a:cubicBezTo>
                <a:cubicBezTo>
                  <a:pt x="69" y="59"/>
                  <a:pt x="97" y="39"/>
                  <a:pt x="126" y="39"/>
                </a:cubicBezTo>
                <a:cubicBezTo>
                  <a:pt x="183" y="39"/>
                  <a:pt x="196" y="82"/>
                  <a:pt x="197" y="87"/>
                </a:cubicBezTo>
                <a:cubicBezTo>
                  <a:pt x="200" y="95"/>
                  <a:pt x="207" y="101"/>
                  <a:pt x="216" y="101"/>
                </a:cubicBezTo>
                <a:cubicBezTo>
                  <a:pt x="216" y="101"/>
                  <a:pt x="216" y="101"/>
                  <a:pt x="216" y="101"/>
                </a:cubicBezTo>
                <a:cubicBezTo>
                  <a:pt x="225" y="101"/>
                  <a:pt x="233" y="95"/>
                  <a:pt x="235" y="87"/>
                </a:cubicBezTo>
                <a:cubicBezTo>
                  <a:pt x="236" y="82"/>
                  <a:pt x="249" y="39"/>
                  <a:pt x="306" y="39"/>
                </a:cubicBezTo>
                <a:cubicBezTo>
                  <a:pt x="335" y="39"/>
                  <a:pt x="364" y="59"/>
                  <a:pt x="377" y="88"/>
                </a:cubicBezTo>
                <a:cubicBezTo>
                  <a:pt x="391" y="120"/>
                  <a:pt x="385" y="154"/>
                  <a:pt x="360" y="182"/>
                </a:cubicBezTo>
                <a:close/>
                <a:moveTo>
                  <a:pt x="355" y="127"/>
                </a:moveTo>
                <a:cubicBezTo>
                  <a:pt x="356" y="136"/>
                  <a:pt x="349" y="144"/>
                  <a:pt x="339" y="145"/>
                </a:cubicBezTo>
                <a:cubicBezTo>
                  <a:pt x="339" y="145"/>
                  <a:pt x="339" y="145"/>
                  <a:pt x="338" y="145"/>
                </a:cubicBezTo>
                <a:cubicBezTo>
                  <a:pt x="329" y="145"/>
                  <a:pt x="322" y="138"/>
                  <a:pt x="321" y="129"/>
                </a:cubicBezTo>
                <a:cubicBezTo>
                  <a:pt x="320" y="102"/>
                  <a:pt x="302" y="97"/>
                  <a:pt x="298" y="97"/>
                </a:cubicBezTo>
                <a:cubicBezTo>
                  <a:pt x="289" y="95"/>
                  <a:pt x="283" y="87"/>
                  <a:pt x="284" y="78"/>
                </a:cubicBezTo>
                <a:cubicBezTo>
                  <a:pt x="285" y="69"/>
                  <a:pt x="294" y="62"/>
                  <a:pt x="303" y="63"/>
                </a:cubicBezTo>
                <a:cubicBezTo>
                  <a:pt x="320" y="66"/>
                  <a:pt x="352" y="82"/>
                  <a:pt x="355" y="127"/>
                </a:cubicBezTo>
                <a:close/>
                <a:moveTo>
                  <a:pt x="332" y="155"/>
                </a:moveTo>
                <a:cubicBezTo>
                  <a:pt x="335" y="158"/>
                  <a:pt x="337" y="163"/>
                  <a:pt x="337" y="168"/>
                </a:cubicBezTo>
                <a:cubicBezTo>
                  <a:pt x="337" y="173"/>
                  <a:pt x="335" y="178"/>
                  <a:pt x="332" y="182"/>
                </a:cubicBezTo>
                <a:cubicBezTo>
                  <a:pt x="328" y="186"/>
                  <a:pt x="323" y="188"/>
                  <a:pt x="318" y="188"/>
                </a:cubicBezTo>
                <a:cubicBezTo>
                  <a:pt x="313" y="188"/>
                  <a:pt x="308" y="186"/>
                  <a:pt x="305" y="182"/>
                </a:cubicBezTo>
                <a:cubicBezTo>
                  <a:pt x="301" y="178"/>
                  <a:pt x="299" y="173"/>
                  <a:pt x="299" y="168"/>
                </a:cubicBezTo>
                <a:cubicBezTo>
                  <a:pt x="299" y="163"/>
                  <a:pt x="301" y="158"/>
                  <a:pt x="305" y="155"/>
                </a:cubicBezTo>
                <a:cubicBezTo>
                  <a:pt x="308" y="151"/>
                  <a:pt x="313" y="149"/>
                  <a:pt x="318" y="149"/>
                </a:cubicBezTo>
                <a:cubicBezTo>
                  <a:pt x="323" y="149"/>
                  <a:pt x="328" y="151"/>
                  <a:pt x="332" y="155"/>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35" name="Freeform 919"/>
          <p:cNvSpPr>
            <a:spLocks noEditPoints="1"/>
          </p:cNvSpPr>
          <p:nvPr userDrawn="1"/>
        </p:nvSpPr>
        <p:spPr bwMode="auto">
          <a:xfrm>
            <a:off x="11303796" y="5953441"/>
            <a:ext cx="509970" cy="486215"/>
          </a:xfrm>
          <a:custGeom>
            <a:avLst/>
            <a:gdLst>
              <a:gd name="T0" fmla="*/ 332 w 426"/>
              <a:gd name="T1" fmla="*/ 404 h 405"/>
              <a:gd name="T2" fmla="*/ 322 w 426"/>
              <a:gd name="T3" fmla="*/ 401 h 405"/>
              <a:gd name="T4" fmla="*/ 213 w 426"/>
              <a:gd name="T5" fmla="*/ 330 h 405"/>
              <a:gd name="T6" fmla="*/ 105 w 426"/>
              <a:gd name="T7" fmla="*/ 401 h 405"/>
              <a:gd name="T8" fmla="*/ 83 w 426"/>
              <a:gd name="T9" fmla="*/ 400 h 405"/>
              <a:gd name="T10" fmla="*/ 76 w 426"/>
              <a:gd name="T11" fmla="*/ 379 h 405"/>
              <a:gd name="T12" fmla="*/ 110 w 426"/>
              <a:gd name="T13" fmla="*/ 259 h 405"/>
              <a:gd name="T14" fmla="*/ 9 w 426"/>
              <a:gd name="T15" fmla="*/ 173 h 405"/>
              <a:gd name="T16" fmla="*/ 3 w 426"/>
              <a:gd name="T17" fmla="*/ 153 h 405"/>
              <a:gd name="T18" fmla="*/ 20 w 426"/>
              <a:gd name="T19" fmla="*/ 139 h 405"/>
              <a:gd name="T20" fmla="*/ 141 w 426"/>
              <a:gd name="T21" fmla="*/ 131 h 405"/>
              <a:gd name="T22" fmla="*/ 196 w 426"/>
              <a:gd name="T23" fmla="*/ 11 h 405"/>
              <a:gd name="T24" fmla="*/ 213 w 426"/>
              <a:gd name="T25" fmla="*/ 0 h 405"/>
              <a:gd name="T26" fmla="*/ 231 w 426"/>
              <a:gd name="T27" fmla="*/ 11 h 405"/>
              <a:gd name="T28" fmla="*/ 285 w 426"/>
              <a:gd name="T29" fmla="*/ 131 h 405"/>
              <a:gd name="T30" fmla="*/ 407 w 426"/>
              <a:gd name="T31" fmla="*/ 139 h 405"/>
              <a:gd name="T32" fmla="*/ 424 w 426"/>
              <a:gd name="T33" fmla="*/ 153 h 405"/>
              <a:gd name="T34" fmla="*/ 418 w 426"/>
              <a:gd name="T35" fmla="*/ 173 h 405"/>
              <a:gd name="T36" fmla="*/ 317 w 426"/>
              <a:gd name="T37" fmla="*/ 259 h 405"/>
              <a:gd name="T38" fmla="*/ 351 w 426"/>
              <a:gd name="T39" fmla="*/ 379 h 405"/>
              <a:gd name="T40" fmla="*/ 343 w 426"/>
              <a:gd name="T41" fmla="*/ 400 h 405"/>
              <a:gd name="T42" fmla="*/ 332 w 426"/>
              <a:gd name="T43" fmla="*/ 404 h 405"/>
              <a:gd name="T44" fmla="*/ 213 w 426"/>
              <a:gd name="T45" fmla="*/ 288 h 405"/>
              <a:gd name="T46" fmla="*/ 224 w 426"/>
              <a:gd name="T47" fmla="*/ 291 h 405"/>
              <a:gd name="T48" fmla="*/ 300 w 426"/>
              <a:gd name="T49" fmla="*/ 341 h 405"/>
              <a:gd name="T50" fmla="*/ 276 w 426"/>
              <a:gd name="T51" fmla="*/ 257 h 405"/>
              <a:gd name="T52" fmla="*/ 282 w 426"/>
              <a:gd name="T53" fmla="*/ 238 h 405"/>
              <a:gd name="T54" fmla="*/ 357 w 426"/>
              <a:gd name="T55" fmla="*/ 174 h 405"/>
              <a:gd name="T56" fmla="*/ 271 w 426"/>
              <a:gd name="T57" fmla="*/ 168 h 405"/>
              <a:gd name="T58" fmla="*/ 255 w 426"/>
              <a:gd name="T59" fmla="*/ 157 h 405"/>
              <a:gd name="T60" fmla="*/ 213 w 426"/>
              <a:gd name="T61" fmla="*/ 65 h 405"/>
              <a:gd name="T62" fmla="*/ 171 w 426"/>
              <a:gd name="T63" fmla="*/ 157 h 405"/>
              <a:gd name="T64" fmla="*/ 155 w 426"/>
              <a:gd name="T65" fmla="*/ 168 h 405"/>
              <a:gd name="T66" fmla="*/ 69 w 426"/>
              <a:gd name="T67" fmla="*/ 174 h 405"/>
              <a:gd name="T68" fmla="*/ 144 w 426"/>
              <a:gd name="T69" fmla="*/ 238 h 405"/>
              <a:gd name="T70" fmla="*/ 150 w 426"/>
              <a:gd name="T71" fmla="*/ 257 h 405"/>
              <a:gd name="T72" fmla="*/ 127 w 426"/>
              <a:gd name="T73" fmla="*/ 341 h 405"/>
              <a:gd name="T74" fmla="*/ 203 w 426"/>
              <a:gd name="T75" fmla="*/ 291 h 405"/>
              <a:gd name="T76" fmla="*/ 213 w 426"/>
              <a:gd name="T77" fmla="*/ 28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6" h="405">
                <a:moveTo>
                  <a:pt x="332" y="404"/>
                </a:moveTo>
                <a:cubicBezTo>
                  <a:pt x="328" y="404"/>
                  <a:pt x="325" y="403"/>
                  <a:pt x="322" y="401"/>
                </a:cubicBezTo>
                <a:cubicBezTo>
                  <a:pt x="213" y="330"/>
                  <a:pt x="213" y="330"/>
                  <a:pt x="213" y="330"/>
                </a:cubicBezTo>
                <a:cubicBezTo>
                  <a:pt x="105" y="401"/>
                  <a:pt x="105" y="401"/>
                  <a:pt x="105" y="401"/>
                </a:cubicBezTo>
                <a:cubicBezTo>
                  <a:pt x="98" y="405"/>
                  <a:pt x="89" y="405"/>
                  <a:pt x="83" y="400"/>
                </a:cubicBezTo>
                <a:cubicBezTo>
                  <a:pt x="77" y="395"/>
                  <a:pt x="74" y="387"/>
                  <a:pt x="76" y="379"/>
                </a:cubicBezTo>
                <a:cubicBezTo>
                  <a:pt x="110" y="259"/>
                  <a:pt x="110" y="259"/>
                  <a:pt x="110" y="259"/>
                </a:cubicBezTo>
                <a:cubicBezTo>
                  <a:pt x="9" y="173"/>
                  <a:pt x="9" y="173"/>
                  <a:pt x="9" y="173"/>
                </a:cubicBezTo>
                <a:cubicBezTo>
                  <a:pt x="3" y="168"/>
                  <a:pt x="0" y="160"/>
                  <a:pt x="3" y="153"/>
                </a:cubicBezTo>
                <a:cubicBezTo>
                  <a:pt x="5" y="145"/>
                  <a:pt x="12" y="140"/>
                  <a:pt x="20" y="139"/>
                </a:cubicBezTo>
                <a:cubicBezTo>
                  <a:pt x="141" y="131"/>
                  <a:pt x="141" y="131"/>
                  <a:pt x="141" y="131"/>
                </a:cubicBezTo>
                <a:cubicBezTo>
                  <a:pt x="196" y="11"/>
                  <a:pt x="196" y="11"/>
                  <a:pt x="196" y="11"/>
                </a:cubicBezTo>
                <a:cubicBezTo>
                  <a:pt x="199" y="4"/>
                  <a:pt x="206" y="0"/>
                  <a:pt x="213" y="0"/>
                </a:cubicBezTo>
                <a:cubicBezTo>
                  <a:pt x="221" y="0"/>
                  <a:pt x="228" y="4"/>
                  <a:pt x="231" y="11"/>
                </a:cubicBezTo>
                <a:cubicBezTo>
                  <a:pt x="285" y="131"/>
                  <a:pt x="285" y="131"/>
                  <a:pt x="285" y="131"/>
                </a:cubicBezTo>
                <a:cubicBezTo>
                  <a:pt x="407" y="139"/>
                  <a:pt x="407" y="139"/>
                  <a:pt x="407" y="139"/>
                </a:cubicBezTo>
                <a:cubicBezTo>
                  <a:pt x="415" y="140"/>
                  <a:pt x="421" y="145"/>
                  <a:pt x="424" y="153"/>
                </a:cubicBezTo>
                <a:cubicBezTo>
                  <a:pt x="426" y="160"/>
                  <a:pt x="424" y="168"/>
                  <a:pt x="418" y="173"/>
                </a:cubicBezTo>
                <a:cubicBezTo>
                  <a:pt x="317" y="259"/>
                  <a:pt x="317" y="259"/>
                  <a:pt x="317" y="259"/>
                </a:cubicBezTo>
                <a:cubicBezTo>
                  <a:pt x="351" y="379"/>
                  <a:pt x="351" y="379"/>
                  <a:pt x="351" y="379"/>
                </a:cubicBezTo>
                <a:cubicBezTo>
                  <a:pt x="353" y="387"/>
                  <a:pt x="350" y="395"/>
                  <a:pt x="343" y="400"/>
                </a:cubicBezTo>
                <a:cubicBezTo>
                  <a:pt x="340" y="402"/>
                  <a:pt x="336" y="404"/>
                  <a:pt x="332" y="404"/>
                </a:cubicBezTo>
                <a:close/>
                <a:moveTo>
                  <a:pt x="213" y="288"/>
                </a:moveTo>
                <a:cubicBezTo>
                  <a:pt x="217" y="288"/>
                  <a:pt x="220" y="289"/>
                  <a:pt x="224" y="291"/>
                </a:cubicBezTo>
                <a:cubicBezTo>
                  <a:pt x="300" y="341"/>
                  <a:pt x="300" y="341"/>
                  <a:pt x="300" y="341"/>
                </a:cubicBezTo>
                <a:cubicBezTo>
                  <a:pt x="276" y="257"/>
                  <a:pt x="276" y="257"/>
                  <a:pt x="276" y="257"/>
                </a:cubicBezTo>
                <a:cubicBezTo>
                  <a:pt x="274" y="250"/>
                  <a:pt x="277" y="242"/>
                  <a:pt x="282" y="238"/>
                </a:cubicBezTo>
                <a:cubicBezTo>
                  <a:pt x="357" y="174"/>
                  <a:pt x="357" y="174"/>
                  <a:pt x="357" y="174"/>
                </a:cubicBezTo>
                <a:cubicBezTo>
                  <a:pt x="271" y="168"/>
                  <a:pt x="271" y="168"/>
                  <a:pt x="271" y="168"/>
                </a:cubicBezTo>
                <a:cubicBezTo>
                  <a:pt x="264" y="168"/>
                  <a:pt x="258" y="163"/>
                  <a:pt x="255" y="157"/>
                </a:cubicBezTo>
                <a:cubicBezTo>
                  <a:pt x="213" y="65"/>
                  <a:pt x="213" y="65"/>
                  <a:pt x="213" y="65"/>
                </a:cubicBezTo>
                <a:cubicBezTo>
                  <a:pt x="171" y="157"/>
                  <a:pt x="171" y="157"/>
                  <a:pt x="171" y="157"/>
                </a:cubicBezTo>
                <a:cubicBezTo>
                  <a:pt x="168" y="163"/>
                  <a:pt x="162" y="168"/>
                  <a:pt x="155" y="168"/>
                </a:cubicBezTo>
                <a:cubicBezTo>
                  <a:pt x="69" y="174"/>
                  <a:pt x="69" y="174"/>
                  <a:pt x="69" y="174"/>
                </a:cubicBezTo>
                <a:cubicBezTo>
                  <a:pt x="144" y="238"/>
                  <a:pt x="144" y="238"/>
                  <a:pt x="144" y="238"/>
                </a:cubicBezTo>
                <a:cubicBezTo>
                  <a:pt x="150" y="242"/>
                  <a:pt x="152" y="250"/>
                  <a:pt x="150" y="257"/>
                </a:cubicBezTo>
                <a:cubicBezTo>
                  <a:pt x="127" y="341"/>
                  <a:pt x="127" y="341"/>
                  <a:pt x="127" y="341"/>
                </a:cubicBezTo>
                <a:cubicBezTo>
                  <a:pt x="203" y="291"/>
                  <a:pt x="203" y="291"/>
                  <a:pt x="203" y="291"/>
                </a:cubicBezTo>
                <a:cubicBezTo>
                  <a:pt x="206" y="289"/>
                  <a:pt x="210" y="288"/>
                  <a:pt x="213" y="288"/>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36" name="Freeform 922"/>
          <p:cNvSpPr>
            <a:spLocks noEditPoints="1"/>
          </p:cNvSpPr>
          <p:nvPr userDrawn="1"/>
        </p:nvSpPr>
        <p:spPr bwMode="auto">
          <a:xfrm>
            <a:off x="14544677" y="5965778"/>
            <a:ext cx="463314" cy="462001"/>
          </a:xfrm>
          <a:custGeom>
            <a:avLst/>
            <a:gdLst>
              <a:gd name="T0" fmla="*/ 161 w 442"/>
              <a:gd name="T1" fmla="*/ 178 h 442"/>
              <a:gd name="T2" fmla="*/ 16 w 442"/>
              <a:gd name="T3" fmla="*/ 178 h 442"/>
              <a:gd name="T4" fmla="*/ 0 w 442"/>
              <a:gd name="T5" fmla="*/ 161 h 442"/>
              <a:gd name="T6" fmla="*/ 161 w 442"/>
              <a:gd name="T7" fmla="*/ 0 h 442"/>
              <a:gd name="T8" fmla="*/ 178 w 442"/>
              <a:gd name="T9" fmla="*/ 17 h 442"/>
              <a:gd name="T10" fmla="*/ 178 w 442"/>
              <a:gd name="T11" fmla="*/ 161 h 442"/>
              <a:gd name="T12" fmla="*/ 161 w 442"/>
              <a:gd name="T13" fmla="*/ 178 h 442"/>
              <a:gd name="T14" fmla="*/ 34 w 442"/>
              <a:gd name="T15" fmla="*/ 144 h 442"/>
              <a:gd name="T16" fmla="*/ 144 w 442"/>
              <a:gd name="T17" fmla="*/ 144 h 442"/>
              <a:gd name="T18" fmla="*/ 144 w 442"/>
              <a:gd name="T19" fmla="*/ 35 h 442"/>
              <a:gd name="T20" fmla="*/ 34 w 442"/>
              <a:gd name="T21" fmla="*/ 144 h 442"/>
              <a:gd name="T22" fmla="*/ 235 w 442"/>
              <a:gd name="T23" fmla="*/ 442 h 442"/>
              <a:gd name="T24" fmla="*/ 29 w 442"/>
              <a:gd name="T25" fmla="*/ 244 h 442"/>
              <a:gd name="T26" fmla="*/ 49 w 442"/>
              <a:gd name="T27" fmla="*/ 225 h 442"/>
              <a:gd name="T28" fmla="*/ 225 w 442"/>
              <a:gd name="T29" fmla="*/ 225 h 442"/>
              <a:gd name="T30" fmla="*/ 225 w 442"/>
              <a:gd name="T31" fmla="*/ 49 h 442"/>
              <a:gd name="T32" fmla="*/ 244 w 442"/>
              <a:gd name="T33" fmla="*/ 29 h 442"/>
              <a:gd name="T34" fmla="*/ 442 w 442"/>
              <a:gd name="T35" fmla="*/ 236 h 442"/>
              <a:gd name="T36" fmla="*/ 235 w 442"/>
              <a:gd name="T37" fmla="*/ 442 h 442"/>
              <a:gd name="T38" fmla="*/ 69 w 442"/>
              <a:gd name="T39" fmla="*/ 264 h 442"/>
              <a:gd name="T40" fmla="*/ 235 w 442"/>
              <a:gd name="T41" fmla="*/ 403 h 442"/>
              <a:gd name="T42" fmla="*/ 403 w 442"/>
              <a:gd name="T43" fmla="*/ 236 h 442"/>
              <a:gd name="T44" fmla="*/ 263 w 442"/>
              <a:gd name="T45" fmla="*/ 69 h 442"/>
              <a:gd name="T46" fmla="*/ 263 w 442"/>
              <a:gd name="T47" fmla="*/ 244 h 442"/>
              <a:gd name="T48" fmla="*/ 244 w 442"/>
              <a:gd name="T49" fmla="*/ 264 h 442"/>
              <a:gd name="T50" fmla="*/ 69 w 442"/>
              <a:gd name="T51" fmla="*/ 26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2" h="442">
                <a:moveTo>
                  <a:pt x="161" y="178"/>
                </a:moveTo>
                <a:cubicBezTo>
                  <a:pt x="16" y="178"/>
                  <a:pt x="16" y="178"/>
                  <a:pt x="16" y="178"/>
                </a:cubicBezTo>
                <a:cubicBezTo>
                  <a:pt x="7" y="178"/>
                  <a:pt x="0" y="171"/>
                  <a:pt x="0" y="161"/>
                </a:cubicBezTo>
                <a:cubicBezTo>
                  <a:pt x="0" y="72"/>
                  <a:pt x="72" y="0"/>
                  <a:pt x="161" y="0"/>
                </a:cubicBezTo>
                <a:cubicBezTo>
                  <a:pt x="171" y="0"/>
                  <a:pt x="178" y="7"/>
                  <a:pt x="178" y="17"/>
                </a:cubicBezTo>
                <a:cubicBezTo>
                  <a:pt x="178" y="161"/>
                  <a:pt x="178" y="161"/>
                  <a:pt x="178" y="161"/>
                </a:cubicBezTo>
                <a:cubicBezTo>
                  <a:pt x="178" y="171"/>
                  <a:pt x="171" y="178"/>
                  <a:pt x="161" y="178"/>
                </a:cubicBezTo>
                <a:close/>
                <a:moveTo>
                  <a:pt x="34" y="144"/>
                </a:moveTo>
                <a:cubicBezTo>
                  <a:pt x="144" y="144"/>
                  <a:pt x="144" y="144"/>
                  <a:pt x="144" y="144"/>
                </a:cubicBezTo>
                <a:cubicBezTo>
                  <a:pt x="144" y="35"/>
                  <a:pt x="144" y="35"/>
                  <a:pt x="144" y="35"/>
                </a:cubicBezTo>
                <a:cubicBezTo>
                  <a:pt x="87" y="42"/>
                  <a:pt x="42" y="87"/>
                  <a:pt x="34" y="144"/>
                </a:cubicBezTo>
                <a:close/>
                <a:moveTo>
                  <a:pt x="235" y="442"/>
                </a:moveTo>
                <a:cubicBezTo>
                  <a:pt x="122" y="442"/>
                  <a:pt x="29" y="353"/>
                  <a:pt x="29" y="244"/>
                </a:cubicBezTo>
                <a:cubicBezTo>
                  <a:pt x="29" y="234"/>
                  <a:pt x="38" y="225"/>
                  <a:pt x="49" y="225"/>
                </a:cubicBezTo>
                <a:cubicBezTo>
                  <a:pt x="225" y="225"/>
                  <a:pt x="225" y="225"/>
                  <a:pt x="225" y="225"/>
                </a:cubicBezTo>
                <a:cubicBezTo>
                  <a:pt x="225" y="49"/>
                  <a:pt x="225" y="49"/>
                  <a:pt x="225" y="49"/>
                </a:cubicBezTo>
                <a:cubicBezTo>
                  <a:pt x="225" y="38"/>
                  <a:pt x="233" y="29"/>
                  <a:pt x="244" y="29"/>
                </a:cubicBezTo>
                <a:cubicBezTo>
                  <a:pt x="351" y="29"/>
                  <a:pt x="442" y="124"/>
                  <a:pt x="442" y="236"/>
                </a:cubicBezTo>
                <a:cubicBezTo>
                  <a:pt x="442" y="349"/>
                  <a:pt x="349" y="442"/>
                  <a:pt x="235" y="442"/>
                </a:cubicBezTo>
                <a:close/>
                <a:moveTo>
                  <a:pt x="69" y="264"/>
                </a:moveTo>
                <a:cubicBezTo>
                  <a:pt x="79" y="342"/>
                  <a:pt x="150" y="403"/>
                  <a:pt x="235" y="403"/>
                </a:cubicBezTo>
                <a:cubicBezTo>
                  <a:pt x="328" y="403"/>
                  <a:pt x="403" y="328"/>
                  <a:pt x="403" y="236"/>
                </a:cubicBezTo>
                <a:cubicBezTo>
                  <a:pt x="403" y="152"/>
                  <a:pt x="341" y="80"/>
                  <a:pt x="263" y="69"/>
                </a:cubicBezTo>
                <a:cubicBezTo>
                  <a:pt x="263" y="244"/>
                  <a:pt x="263" y="244"/>
                  <a:pt x="263" y="244"/>
                </a:cubicBezTo>
                <a:cubicBezTo>
                  <a:pt x="263" y="255"/>
                  <a:pt x="255" y="264"/>
                  <a:pt x="244" y="264"/>
                </a:cubicBezTo>
                <a:lnTo>
                  <a:pt x="69" y="264"/>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cxnSp>
        <p:nvCxnSpPr>
          <p:cNvPr id="22" name="Прямая соединительная линия 21"/>
          <p:cNvCxnSpPr/>
          <p:nvPr userDrawn="1"/>
        </p:nvCxnSpPr>
        <p:spPr>
          <a:xfrm flipV="1">
            <a:off x="6466634" y="0"/>
            <a:ext cx="1237504" cy="123769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p:cNvCxnSpPr/>
          <p:nvPr userDrawn="1"/>
        </p:nvCxnSpPr>
        <p:spPr>
          <a:xfrm flipV="1">
            <a:off x="4563666" y="8017823"/>
            <a:ext cx="2299429" cy="229979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40" name="Заголовок 17"/>
          <p:cNvSpPr>
            <a:spLocks noGrp="1"/>
          </p:cNvSpPr>
          <p:nvPr>
            <p:ph type="title" hasCustomPrompt="1"/>
          </p:nvPr>
        </p:nvSpPr>
        <p:spPr>
          <a:xfrm>
            <a:off x="1583532" y="138023"/>
            <a:ext cx="5960268" cy="9954883"/>
          </a:xfrm>
          <a:prstGeom prst="rect">
            <a:avLst/>
          </a:prstGeom>
        </p:spPr>
        <p:txBody>
          <a:bodyPr vert="horz" lIns="0" tIns="0" rIns="0" bIns="0" rtlCol="0" anchor="ctr" anchorCtr="1">
            <a:noAutofit/>
          </a:bodyPr>
          <a:lstStyle>
            <a:lvl1pPr algn="ctr">
              <a:lnSpc>
                <a:spcPct val="100000"/>
              </a:lnSpc>
              <a:defRPr sz="8100" kern="100" spc="0" baseline="0">
                <a:solidFill>
                  <a:schemeClr val="tx1"/>
                </a:solidFill>
              </a:defRPr>
            </a:lvl1pPr>
          </a:lstStyle>
          <a:p>
            <a:r>
              <a:rPr lang="en-US" dirty="0"/>
              <a:t>H2 Title here</a:t>
            </a:r>
          </a:p>
        </p:txBody>
      </p:sp>
      <p:sp>
        <p:nvSpPr>
          <p:cNvPr id="2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2"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7"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42585278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iterate type="lt">
                                    <p:tmPct val="7000"/>
                                  </p:iterate>
                                  <p:childTnLst>
                                    <p:set>
                                      <p:cBhvr>
                                        <p:cTn id="6" dur="1" fill="hold">
                                          <p:stCondLst>
                                            <p:cond delay="0"/>
                                          </p:stCondLst>
                                        </p:cTn>
                                        <p:tgtEl>
                                          <p:spTgt spid="40"/>
                                        </p:tgtEl>
                                        <p:attrNameLst>
                                          <p:attrName>style.visibility</p:attrName>
                                        </p:attrNameLst>
                                      </p:cBhvr>
                                      <p:to>
                                        <p:strVal val="visible"/>
                                      </p:to>
                                    </p:set>
                                    <p:anim calcmode="lin" valueType="num">
                                      <p:cBhvr additive="base">
                                        <p:cTn id="7" dur="400" fill="hold"/>
                                        <p:tgtEl>
                                          <p:spTgt spid="40"/>
                                        </p:tgtEl>
                                        <p:attrNameLst>
                                          <p:attrName>ppt_x</p:attrName>
                                        </p:attrNameLst>
                                      </p:cBhvr>
                                      <p:tavLst>
                                        <p:tav tm="0">
                                          <p:val>
                                            <p:strVal val="#ppt_x"/>
                                          </p:val>
                                        </p:tav>
                                        <p:tav tm="100000">
                                          <p:val>
                                            <p:strVal val="#ppt_x"/>
                                          </p:val>
                                        </p:tav>
                                      </p:tavLst>
                                    </p:anim>
                                    <p:anim calcmode="lin" valueType="num">
                                      <p:cBhvr additive="base">
                                        <p:cTn id="8" dur="4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26">
    <p:spTree>
      <p:nvGrpSpPr>
        <p:cNvPr id="1" name=""/>
        <p:cNvGrpSpPr/>
        <p:nvPr/>
      </p:nvGrpSpPr>
      <p:grpSpPr>
        <a:xfrm>
          <a:off x="0" y="0"/>
          <a:ext cx="0" cy="0"/>
          <a:chOff x="0" y="0"/>
          <a:chExt cx="0" cy="0"/>
        </a:xfrm>
      </p:grpSpPr>
      <p:sp>
        <p:nvSpPr>
          <p:cNvPr id="22"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7" name="Рисунок 17"/>
          <p:cNvSpPr>
            <a:spLocks noGrp="1"/>
          </p:cNvSpPr>
          <p:nvPr>
            <p:ph type="pic" sz="quarter" idx="43" hasCustomPrompt="1"/>
          </p:nvPr>
        </p:nvSpPr>
        <p:spPr>
          <a:xfrm>
            <a:off x="12817517" y="1352759"/>
            <a:ext cx="4968041" cy="83873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9" name="Рисунок 15"/>
          <p:cNvSpPr>
            <a:spLocks noGrp="1"/>
          </p:cNvSpPr>
          <p:nvPr>
            <p:ph type="pic" sz="quarter" idx="18" hasCustomPrompt="1"/>
          </p:nvPr>
        </p:nvSpPr>
        <p:spPr>
          <a:xfrm>
            <a:off x="4824413" y="269123"/>
            <a:ext cx="4319588" cy="7292605"/>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6" name="Прямая соединительная линия 45"/>
          <p:cNvCxnSpPr/>
          <p:nvPr userDrawn="1"/>
        </p:nvCxnSpPr>
        <p:spPr>
          <a:xfrm flipV="1">
            <a:off x="1615000" y="6768558"/>
            <a:ext cx="2164559" cy="216489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flipV="1">
            <a:off x="5891212" y="-29498"/>
            <a:ext cx="2155034" cy="215536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flipV="1">
            <a:off x="12390132" y="1372677"/>
            <a:ext cx="3975132" cy="397574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6" name="Рисунок 18"/>
          <p:cNvSpPr>
            <a:spLocks noGrp="1"/>
          </p:cNvSpPr>
          <p:nvPr>
            <p:ph type="pic" sz="quarter" idx="44" hasCustomPrompt="1"/>
          </p:nvPr>
        </p:nvSpPr>
        <p:spPr>
          <a:xfrm>
            <a:off x="9815516" y="5348423"/>
            <a:ext cx="2566046" cy="4332165"/>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8" name="Рисунок 16"/>
          <p:cNvSpPr>
            <a:spLocks noGrp="1"/>
          </p:cNvSpPr>
          <p:nvPr>
            <p:ph type="pic" sz="quarter" idx="42" hasCustomPrompt="1"/>
          </p:nvPr>
        </p:nvSpPr>
        <p:spPr>
          <a:xfrm>
            <a:off x="7017164" y="249899"/>
            <a:ext cx="5776877" cy="9752896"/>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5" name="Заголовок 17"/>
          <p:cNvSpPr>
            <a:spLocks noGrp="1"/>
          </p:cNvSpPr>
          <p:nvPr>
            <p:ph type="title" hasCustomPrompt="1"/>
          </p:nvPr>
        </p:nvSpPr>
        <p:spPr>
          <a:xfrm>
            <a:off x="1582341" y="2184976"/>
            <a:ext cx="5401071" cy="4855085"/>
          </a:xfrm>
          <a:prstGeom prst="rect">
            <a:avLst/>
          </a:prstGeom>
        </p:spPr>
        <p:txBody>
          <a:bodyPr vert="horz" lIns="0" tIns="0" rIns="0" bIns="0" rtlCol="0" anchor="t" anchorCtr="0">
            <a:noAutofit/>
          </a:bodyPr>
          <a:lstStyle>
            <a:lvl1pPr algn="l">
              <a:lnSpc>
                <a:spcPct val="100000"/>
              </a:lnSpc>
              <a:defRPr sz="8100" kern="100" spc="0" baseline="0">
                <a:solidFill>
                  <a:schemeClr val="tx1"/>
                </a:solidFill>
              </a:defRPr>
            </a:lvl1pPr>
          </a:lstStyle>
          <a:p>
            <a:r>
              <a:rPr lang="en-US" dirty="0"/>
              <a:t>H2 Title here</a:t>
            </a:r>
          </a:p>
        </p:txBody>
      </p:sp>
      <p:sp>
        <p:nvSpPr>
          <p:cNvPr id="24" name="Текст 7"/>
          <p:cNvSpPr>
            <a:spLocks noGrp="1"/>
          </p:cNvSpPr>
          <p:nvPr>
            <p:ph type="body" sz="quarter" idx="53" hasCustomPrompt="1"/>
          </p:nvPr>
        </p:nvSpPr>
        <p:spPr>
          <a:xfrm>
            <a:off x="1579964" y="8955914"/>
            <a:ext cx="15126888" cy="729891"/>
          </a:xfrm>
        </p:spPr>
        <p:txBody>
          <a:bodyPr tIns="0">
            <a:noAutofit/>
          </a:bodyPr>
          <a:lstStyle>
            <a:lvl1pPr algn="l">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20"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3" name="Текст 7"/>
          <p:cNvSpPr>
            <a:spLocks noGrp="1"/>
          </p:cNvSpPr>
          <p:nvPr>
            <p:ph type="body" sz="quarter" idx="5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5"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98617115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6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1"/>
                                          </p:val>
                                        </p:tav>
                                        <p:tav tm="100000">
                                          <p:val>
                                            <p:strVal val="#ppt_y"/>
                                          </p:val>
                                        </p:tav>
                                      </p:tavLst>
                                    </p:anim>
                                  </p:childTnLst>
                                </p:cTn>
                              </p:par>
                              <p:par>
                                <p:cTn id="25" presetID="2" presetClass="entr" presetSubtype="4" fill="hold" grpId="0" nodeType="withEffect">
                                  <p:stCondLst>
                                    <p:cond delay="100"/>
                                  </p:stCondLst>
                                  <p:iterate type="lt">
                                    <p:tmPct val="2000"/>
                                  </p:iterate>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iterate type="wd">
                                    <p:tmPct val="5000"/>
                                  </p:iterate>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800" fill="hold"/>
                                        <p:tgtEl>
                                          <p:spTgt spid="24"/>
                                        </p:tgtEl>
                                        <p:attrNameLst>
                                          <p:attrName>ppt_x</p:attrName>
                                        </p:attrNameLst>
                                      </p:cBhvr>
                                      <p:tavLst>
                                        <p:tav tm="0">
                                          <p:val>
                                            <p:strVal val="#ppt_x"/>
                                          </p:val>
                                        </p:tav>
                                        <p:tav tm="100000">
                                          <p:val>
                                            <p:strVal val="#ppt_x"/>
                                          </p:val>
                                        </p:tav>
                                      </p:tavLst>
                                    </p:anim>
                                    <p:anim calcmode="lin" valueType="num">
                                      <p:cBhvr additive="base">
                                        <p:cTn id="32" dur="8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16" grpId="0" animBg="1"/>
      <p:bldP spid="18" grpId="0" animBg="1"/>
      <p:bldP spid="15" grpId="0"/>
      <p:bldP spid="24" grpId="0">
        <p:tmplLst>
          <p:tmpl>
            <p:tnLst>
              <p:par>
                <p:cTn presetID="2" presetClass="entr" presetSubtype="4" decel="100000" fill="hold" nodeType="withEffect">
                  <p:stCondLst>
                    <p:cond delay="200"/>
                  </p:stCondLst>
                  <p:iterate type="wd">
                    <p:tmPct val="5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ppt_x"/>
                          </p:val>
                        </p:tav>
                        <p:tav tm="100000">
                          <p:val>
                            <p:strVal val="#ppt_x"/>
                          </p:val>
                        </p:tav>
                      </p:tavLst>
                    </p:anim>
                    <p:anim calcmode="lin" valueType="num">
                      <p:cBhvr additive="base">
                        <p:cTn dur="8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27">
    <p:spTree>
      <p:nvGrpSpPr>
        <p:cNvPr id="1" name=""/>
        <p:cNvGrpSpPr/>
        <p:nvPr/>
      </p:nvGrpSpPr>
      <p:grpSpPr>
        <a:xfrm>
          <a:off x="0" y="0"/>
          <a:ext cx="0" cy="0"/>
          <a:chOff x="0" y="0"/>
          <a:chExt cx="0" cy="0"/>
        </a:xfrm>
      </p:grpSpPr>
      <p:sp>
        <p:nvSpPr>
          <p:cNvPr id="17" name="Полилиния 17"/>
          <p:cNvSpPr/>
          <p:nvPr userDrawn="1"/>
        </p:nvSpPr>
        <p:spPr bwMode="auto">
          <a:xfrm>
            <a:off x="1" y="0"/>
            <a:ext cx="5400675" cy="5375820"/>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30" name="Picture Placeholder 29"/>
          <p:cNvSpPr>
            <a:spLocks noGrp="1"/>
          </p:cNvSpPr>
          <p:nvPr>
            <p:ph type="pic" sz="quarter" idx="58" hasCustomPrompt="1"/>
          </p:nvPr>
        </p:nvSpPr>
        <p:spPr>
          <a:xfrm>
            <a:off x="3158306" y="-2"/>
            <a:ext cx="15129694" cy="10288588"/>
          </a:xfrm>
          <a:custGeom>
            <a:avLst/>
            <a:gdLst>
              <a:gd name="connsiteX0" fmla="*/ 7846415 w 15129694"/>
              <a:gd name="connsiteY0" fmla="*/ 938766 h 10288588"/>
              <a:gd name="connsiteX1" fmla="*/ 7846415 w 15129694"/>
              <a:gd name="connsiteY1" fmla="*/ 2224935 h 10288588"/>
              <a:gd name="connsiteX2" fmla="*/ 5985694 w 15129694"/>
              <a:gd name="connsiteY2" fmla="*/ 4080155 h 10288588"/>
              <a:gd name="connsiteX3" fmla="*/ 5985694 w 15129694"/>
              <a:gd name="connsiteY3" fmla="*/ 2793986 h 10288588"/>
              <a:gd name="connsiteX4" fmla="*/ 2376934 w 15129694"/>
              <a:gd name="connsiteY4" fmla="*/ 692860 h 10288588"/>
              <a:gd name="connsiteX5" fmla="*/ 2376934 w 15129694"/>
              <a:gd name="connsiteY5" fmla="*/ 1910877 h 10288588"/>
              <a:gd name="connsiteX6" fmla="*/ 614808 w 15129694"/>
              <a:gd name="connsiteY6" fmla="*/ 3667793 h 10288588"/>
              <a:gd name="connsiteX7" fmla="*/ 614808 w 15129694"/>
              <a:gd name="connsiteY7" fmla="*/ 2449776 h 10288588"/>
              <a:gd name="connsiteX8" fmla="*/ 5985694 w 15129694"/>
              <a:gd name="connsiteY8" fmla="*/ 269124 h 10288588"/>
              <a:gd name="connsiteX9" fmla="*/ 5985694 w 15129694"/>
              <a:gd name="connsiteY9" fmla="*/ 2509288 h 10288588"/>
              <a:gd name="connsiteX10" fmla="*/ 2744815 w 15129694"/>
              <a:gd name="connsiteY10" fmla="*/ 5740588 h 10288588"/>
              <a:gd name="connsiteX11" fmla="*/ 2744815 w 15129694"/>
              <a:gd name="connsiteY11" fmla="*/ 3500425 h 10288588"/>
              <a:gd name="connsiteX12" fmla="*/ 10287000 w 15129694"/>
              <a:gd name="connsiteY12" fmla="*/ 0 h 10288588"/>
              <a:gd name="connsiteX13" fmla="*/ 15129694 w 15129694"/>
              <a:gd name="connsiteY13" fmla="*/ 0 h 10288588"/>
              <a:gd name="connsiteX14" fmla="*/ 15129694 w 15129694"/>
              <a:gd name="connsiteY14" fmla="*/ 8674592 h 10288588"/>
              <a:gd name="connsiteX15" fmla="*/ 13534088 w 15129694"/>
              <a:gd name="connsiteY15" fmla="*/ 10288588 h 10288588"/>
              <a:gd name="connsiteX16" fmla="*/ 0 w 15129694"/>
              <a:gd name="connsiteY16" fmla="*/ 1028858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29694" h="10288588">
                <a:moveTo>
                  <a:pt x="7846415" y="938766"/>
                </a:moveTo>
                <a:lnTo>
                  <a:pt x="7846415" y="2224935"/>
                </a:lnTo>
                <a:lnTo>
                  <a:pt x="5985694" y="4080155"/>
                </a:lnTo>
                <a:lnTo>
                  <a:pt x="5985694" y="2793986"/>
                </a:lnTo>
                <a:close/>
                <a:moveTo>
                  <a:pt x="2376934" y="692860"/>
                </a:moveTo>
                <a:lnTo>
                  <a:pt x="2376934" y="1910877"/>
                </a:lnTo>
                <a:lnTo>
                  <a:pt x="614808" y="3667793"/>
                </a:lnTo>
                <a:lnTo>
                  <a:pt x="614808" y="2449776"/>
                </a:lnTo>
                <a:close/>
                <a:moveTo>
                  <a:pt x="5985694" y="269124"/>
                </a:moveTo>
                <a:lnTo>
                  <a:pt x="5985694" y="2509288"/>
                </a:lnTo>
                <a:lnTo>
                  <a:pt x="2744815" y="5740588"/>
                </a:lnTo>
                <a:lnTo>
                  <a:pt x="2744815" y="3500425"/>
                </a:lnTo>
                <a:close/>
                <a:moveTo>
                  <a:pt x="10287000" y="0"/>
                </a:moveTo>
                <a:lnTo>
                  <a:pt x="15129694" y="0"/>
                </a:lnTo>
                <a:lnTo>
                  <a:pt x="15129694" y="8674592"/>
                </a:lnTo>
                <a:lnTo>
                  <a:pt x="13534088" y="10288588"/>
                </a:lnTo>
                <a:lnTo>
                  <a:pt x="0" y="10288588"/>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9" name="Текст 7"/>
          <p:cNvSpPr>
            <a:spLocks noGrp="1"/>
          </p:cNvSpPr>
          <p:nvPr>
            <p:ph type="body" sz="quarter" idx="39" hasCustomPrompt="1"/>
          </p:nvPr>
        </p:nvSpPr>
        <p:spPr>
          <a:xfrm>
            <a:off x="1589520" y="5551501"/>
            <a:ext cx="2669346" cy="1390858"/>
          </a:xfrm>
        </p:spPr>
        <p:txBody>
          <a:bodyPr tIns="0" anchor="t" anchorCtr="0">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21" name="Текст 7"/>
          <p:cNvSpPr>
            <a:spLocks noGrp="1"/>
          </p:cNvSpPr>
          <p:nvPr>
            <p:ph type="body" sz="quarter" idx="56" hasCustomPrompt="1"/>
          </p:nvPr>
        </p:nvSpPr>
        <p:spPr>
          <a:xfrm>
            <a:off x="4283869" y="5551501"/>
            <a:ext cx="1980406" cy="1390858"/>
          </a:xfrm>
        </p:spPr>
        <p:txBody>
          <a:bodyPr tIns="0">
            <a:normAutofit/>
          </a:bodyPr>
          <a:lstStyle>
            <a:lvl1pPr algn="l">
              <a:lnSpc>
                <a:spcPct val="150000"/>
              </a:lnSpc>
              <a:defRPr sz="1500" b="0" baseline="0">
                <a:solidFill>
                  <a:schemeClr val="tx1">
                    <a:lumMod val="75000"/>
                    <a:lumOff val="25000"/>
                  </a:schemeClr>
                </a:solidFill>
                <a:latin typeface="+mn-lt"/>
              </a:defRPr>
            </a:lvl1pPr>
            <a:lvl2pPr algn="ctr">
              <a:defRPr/>
            </a:lvl2pPr>
            <a:lvl3pPr algn="ctr">
              <a:defRPr/>
            </a:lvl3pPr>
            <a:lvl4pPr algn="ctr">
              <a:defRPr/>
            </a:lvl4pPr>
            <a:lvl5pPr algn="ctr">
              <a:defRPr/>
            </a:lvl5pPr>
          </a:lstStyle>
          <a:p>
            <a:pPr lvl="0"/>
            <a:r>
              <a:rPr lang="en-US" dirty="0"/>
              <a:t>Body text here</a:t>
            </a:r>
          </a:p>
        </p:txBody>
      </p:sp>
      <p:sp>
        <p:nvSpPr>
          <p:cNvPr id="28" name="Текст 7"/>
          <p:cNvSpPr>
            <a:spLocks noGrp="1"/>
          </p:cNvSpPr>
          <p:nvPr>
            <p:ph type="body" sz="quarter" idx="57" hasCustomPrompt="1"/>
          </p:nvPr>
        </p:nvSpPr>
        <p:spPr>
          <a:xfrm>
            <a:off x="1596628" y="7194815"/>
            <a:ext cx="3337980" cy="1304608"/>
          </a:xfrm>
        </p:spPr>
        <p:txBody>
          <a:bodyPr tIns="0">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9" name="Заголовок 17"/>
          <p:cNvSpPr>
            <a:spLocks noGrp="1"/>
          </p:cNvSpPr>
          <p:nvPr>
            <p:ph type="title" hasCustomPrompt="1"/>
          </p:nvPr>
        </p:nvSpPr>
        <p:spPr>
          <a:xfrm>
            <a:off x="1596628" y="1643312"/>
            <a:ext cx="4667647" cy="3543285"/>
          </a:xfrm>
          <a:prstGeom prst="rect">
            <a:avLst/>
          </a:prstGeom>
        </p:spPr>
        <p:txBody>
          <a:bodyPr vert="horz" lIns="0" tIns="0" rIns="0" bIns="0" rtlCol="0" anchor="b" anchorCtr="0">
            <a:noAutofit/>
          </a:bodyPr>
          <a:lstStyle>
            <a:lvl1pPr algn="l">
              <a:lnSpc>
                <a:spcPct val="100000"/>
              </a:lnSpc>
              <a:defRPr sz="5400" kern="100" spc="0" baseline="0">
                <a:solidFill>
                  <a:schemeClr val="tx1"/>
                </a:solidFill>
              </a:defRPr>
            </a:lvl1pPr>
          </a:lstStyle>
          <a:p>
            <a:pPr lvl="0"/>
            <a:r>
              <a:rPr lang="en-US" dirty="0"/>
              <a:t>H3 Title here</a:t>
            </a:r>
          </a:p>
        </p:txBody>
      </p:sp>
      <p:cxnSp>
        <p:nvCxnSpPr>
          <p:cNvPr id="24" name="Прямая соединительная линия 23"/>
          <p:cNvCxnSpPr/>
          <p:nvPr userDrawn="1"/>
        </p:nvCxnSpPr>
        <p:spPr>
          <a:xfrm flipV="1">
            <a:off x="1056087" y="8664325"/>
            <a:ext cx="1624011" cy="162426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userDrawn="1"/>
        </p:nvCxnSpPr>
        <p:spPr>
          <a:xfrm flipV="1">
            <a:off x="4682105" y="-1"/>
            <a:ext cx="3657039" cy="36576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25"/>
          <p:cNvSpPr>
            <a:spLocks noGrp="1"/>
          </p:cNvSpPr>
          <p:nvPr>
            <p:ph type="pic" sz="quarter" idx="53" hasCustomPrompt="1"/>
          </p:nvPr>
        </p:nvSpPr>
        <p:spPr>
          <a:xfrm flipH="1">
            <a:off x="13458876" y="5458719"/>
            <a:ext cx="4829125" cy="4829871"/>
          </a:xfrm>
          <a:custGeom>
            <a:avLst/>
            <a:gdLst>
              <a:gd name="connsiteX0" fmla="*/ 0 w 4829125"/>
              <a:gd name="connsiteY0" fmla="*/ 0 h 4829871"/>
              <a:gd name="connsiteX1" fmla="*/ 0 w 4829125"/>
              <a:gd name="connsiteY1" fmla="*/ 3215871 h 4829871"/>
              <a:gd name="connsiteX2" fmla="*/ 1595608 w 4829125"/>
              <a:gd name="connsiteY2" fmla="*/ 4829869 h 4829871"/>
              <a:gd name="connsiteX3" fmla="*/ 0 w 4829125"/>
              <a:gd name="connsiteY3" fmla="*/ 4829869 h 4829871"/>
              <a:gd name="connsiteX4" fmla="*/ 0 w 4829125"/>
              <a:gd name="connsiteY4" fmla="*/ 4829871 h 4829871"/>
              <a:gd name="connsiteX5" fmla="*/ 4829125 w 4829125"/>
              <a:gd name="connsiteY5" fmla="*/ 4829871 h 482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9125" h="4829871">
                <a:moveTo>
                  <a:pt x="0" y="0"/>
                </a:moveTo>
                <a:lnTo>
                  <a:pt x="0" y="3215871"/>
                </a:lnTo>
                <a:lnTo>
                  <a:pt x="1595608" y="4829869"/>
                </a:lnTo>
                <a:lnTo>
                  <a:pt x="0" y="4829869"/>
                </a:lnTo>
                <a:lnTo>
                  <a:pt x="0" y="4829871"/>
                </a:lnTo>
                <a:lnTo>
                  <a:pt x="4829125" y="4829871"/>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6"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2"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97153271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iterate type="wd">
                                    <p:tmPct val="2000"/>
                                  </p:iterate>
                                  <p:childTnLst>
                                    <p:set>
                                      <p:cBhvr>
                                        <p:cTn id="6" dur="1" fill="hold">
                                          <p:stCondLst>
                                            <p:cond delay="0"/>
                                          </p:stCondLst>
                                        </p:cTn>
                                        <p:tgtEl>
                                          <p:spTgt spid="29"/>
                                        </p:tgtEl>
                                        <p:attrNameLst>
                                          <p:attrName>style.visibility</p:attrName>
                                        </p:attrNameLst>
                                      </p:cBhvr>
                                      <p:to>
                                        <p:strVal val="visible"/>
                                      </p:to>
                                    </p:set>
                                    <p:anim calcmode="lin" valueType="num">
                                      <p:cBhvr additive="base">
                                        <p:cTn id="7" dur="400" fill="hold"/>
                                        <p:tgtEl>
                                          <p:spTgt spid="29"/>
                                        </p:tgtEl>
                                        <p:attrNameLst>
                                          <p:attrName>ppt_x</p:attrName>
                                        </p:attrNameLst>
                                      </p:cBhvr>
                                      <p:tavLst>
                                        <p:tav tm="0">
                                          <p:val>
                                            <p:strVal val="0-#ppt_w/2"/>
                                          </p:val>
                                        </p:tav>
                                        <p:tav tm="100000">
                                          <p:val>
                                            <p:strVal val="#ppt_x"/>
                                          </p:val>
                                        </p:tav>
                                      </p:tavLst>
                                    </p:anim>
                                    <p:anim calcmode="lin" valueType="num">
                                      <p:cBhvr additive="base">
                                        <p:cTn id="8" dur="4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decel="83333"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300" fill="hold"/>
                                        <p:tgtEl>
                                          <p:spTgt spid="21"/>
                                        </p:tgtEl>
                                        <p:attrNameLst>
                                          <p:attrName>ppt_x</p:attrName>
                                        </p:attrNameLst>
                                      </p:cBhvr>
                                      <p:tavLst>
                                        <p:tav tm="0">
                                          <p:val>
                                            <p:strVal val="0-#ppt_w/2"/>
                                          </p:val>
                                        </p:tav>
                                        <p:tav tm="100000">
                                          <p:val>
                                            <p:strVal val="#ppt_x"/>
                                          </p:val>
                                        </p:tav>
                                      </p:tavLst>
                                    </p:anim>
                                    <p:anim calcmode="lin" valueType="num">
                                      <p:cBhvr additive="base">
                                        <p:cTn id="12" dur="3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0"/>
                                  </p:stCondLst>
                                  <p:iterate type="wd">
                                    <p:tmPct val="2000"/>
                                  </p:iterate>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400" fill="hold"/>
                                        <p:tgtEl>
                                          <p:spTgt spid="19"/>
                                        </p:tgtEl>
                                        <p:attrNameLst>
                                          <p:attrName>ppt_x</p:attrName>
                                        </p:attrNameLst>
                                      </p:cBhvr>
                                      <p:tavLst>
                                        <p:tav tm="0">
                                          <p:val>
                                            <p:strVal val="0-#ppt_w/2"/>
                                          </p:val>
                                        </p:tav>
                                        <p:tav tm="100000">
                                          <p:val>
                                            <p:strVal val="#ppt_x"/>
                                          </p:val>
                                        </p:tav>
                                      </p:tavLst>
                                    </p:anim>
                                    <p:anim calcmode="lin" valueType="num">
                                      <p:cBhvr additive="base">
                                        <p:cTn id="16" dur="4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decel="83333"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300" fill="hold"/>
                                        <p:tgtEl>
                                          <p:spTgt spid="28"/>
                                        </p:tgtEl>
                                        <p:attrNameLst>
                                          <p:attrName>ppt_x</p:attrName>
                                        </p:attrNameLst>
                                      </p:cBhvr>
                                      <p:tavLst>
                                        <p:tav tm="0">
                                          <p:val>
                                            <p:strVal val="0-#ppt_w/2"/>
                                          </p:val>
                                        </p:tav>
                                        <p:tav tm="100000">
                                          <p:val>
                                            <p:strVal val="#ppt_x"/>
                                          </p:val>
                                        </p:tav>
                                      </p:tavLst>
                                    </p:anim>
                                    <p:anim calcmode="lin" valueType="num">
                                      <p:cBhvr additive="base">
                                        <p:cTn id="20" dur="3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8" decel="50000" fill="hold" nodeType="withEffect">
                  <p:stCondLst>
                    <p:cond delay="0"/>
                  </p:stCondLst>
                  <p:iterate type="wd">
                    <p:tmPct val="2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400" fill="hold"/>
                        <p:tgtEl>
                          <p:spTgt spid="19"/>
                        </p:tgtEl>
                        <p:attrNameLst>
                          <p:attrName>ppt_x</p:attrName>
                        </p:attrNameLst>
                      </p:cBhvr>
                      <p:tavLst>
                        <p:tav tm="0">
                          <p:val>
                            <p:strVal val="0-#ppt_w/2"/>
                          </p:val>
                        </p:tav>
                        <p:tav tm="100000">
                          <p:val>
                            <p:strVal val="#ppt_x"/>
                          </p:val>
                        </p:tav>
                      </p:tavLst>
                    </p:anim>
                    <p:anim calcmode="lin" valueType="num">
                      <p:cBhvr additive="base">
                        <p:cTn dur="400" fill="hold"/>
                        <p:tgtEl>
                          <p:spTgt spid="19"/>
                        </p:tgtEl>
                        <p:attrNameLst>
                          <p:attrName>ppt_y</p:attrName>
                        </p:attrNameLst>
                      </p:cBhvr>
                      <p:tavLst>
                        <p:tav tm="0">
                          <p:val>
                            <p:strVal val="#ppt_y"/>
                          </p:val>
                        </p:tav>
                        <p:tav tm="100000">
                          <p:val>
                            <p:strVal val="#ppt_y"/>
                          </p:val>
                        </p:tav>
                      </p:tavLst>
                    </p:anim>
                  </p:childTnLst>
                </p:cTn>
              </p:par>
            </p:tnLst>
          </p:tmpl>
        </p:tmplLst>
      </p:bldP>
      <p:bldP spid="21" grpId="0">
        <p:tmplLst>
          <p:tmpl>
            <p:tnLst>
              <p:par>
                <p:cTn presetID="2" presetClass="entr" presetSubtype="8" decel="83333"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300" fill="hold"/>
                        <p:tgtEl>
                          <p:spTgt spid="21"/>
                        </p:tgtEl>
                        <p:attrNameLst>
                          <p:attrName>ppt_x</p:attrName>
                        </p:attrNameLst>
                      </p:cBhvr>
                      <p:tavLst>
                        <p:tav tm="0">
                          <p:val>
                            <p:strVal val="0-#ppt_w/2"/>
                          </p:val>
                        </p:tav>
                        <p:tav tm="100000">
                          <p:val>
                            <p:strVal val="#ppt_x"/>
                          </p:val>
                        </p:tav>
                      </p:tavLst>
                    </p:anim>
                    <p:anim calcmode="lin" valueType="num">
                      <p:cBhvr additive="base">
                        <p:cTn dur="300" fill="hold"/>
                        <p:tgtEl>
                          <p:spTgt spid="21"/>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8" decel="83333"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300" fill="hold"/>
                        <p:tgtEl>
                          <p:spTgt spid="28"/>
                        </p:tgtEl>
                        <p:attrNameLst>
                          <p:attrName>ppt_x</p:attrName>
                        </p:attrNameLst>
                      </p:cBhvr>
                      <p:tavLst>
                        <p:tav tm="0">
                          <p:val>
                            <p:strVal val="0-#ppt_w/2"/>
                          </p:val>
                        </p:tav>
                        <p:tav tm="100000">
                          <p:val>
                            <p:strVal val="#ppt_x"/>
                          </p:val>
                        </p:tav>
                      </p:tavLst>
                    </p:anim>
                    <p:anim calcmode="lin" valueType="num">
                      <p:cBhvr additive="base">
                        <p:cTn dur="300" fill="hold"/>
                        <p:tgtEl>
                          <p:spTgt spid="28"/>
                        </p:tgtEl>
                        <p:attrNameLst>
                          <p:attrName>ppt_y</p:attrName>
                        </p:attrNameLst>
                      </p:cBhvr>
                      <p:tavLst>
                        <p:tav tm="0">
                          <p:val>
                            <p:strVal val="#ppt_y"/>
                          </p:val>
                        </p:tav>
                        <p:tav tm="100000">
                          <p:val>
                            <p:strVal val="#ppt_y"/>
                          </p:val>
                        </p:tav>
                      </p:tavLst>
                    </p:anim>
                  </p:childTnLst>
                </p:cTn>
              </p:par>
            </p:tnLst>
          </p:tmpl>
        </p:tmplLst>
      </p:bldP>
      <p:bldP spid="29"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28">
    <p:bg>
      <p:bgRef idx="1001">
        <a:schemeClr val="bg1"/>
      </p:bgRef>
    </p:bg>
    <p:spTree>
      <p:nvGrpSpPr>
        <p:cNvPr id="1" name=""/>
        <p:cNvGrpSpPr/>
        <p:nvPr/>
      </p:nvGrpSpPr>
      <p:grpSpPr>
        <a:xfrm>
          <a:off x="0" y="0"/>
          <a:ext cx="0" cy="0"/>
          <a:chOff x="0" y="0"/>
          <a:chExt cx="0" cy="0"/>
        </a:xfrm>
      </p:grpSpPr>
      <p:sp>
        <p:nvSpPr>
          <p:cNvPr id="35" name="Рисунок 34"/>
          <p:cNvSpPr>
            <a:spLocks noGrp="1"/>
          </p:cNvSpPr>
          <p:nvPr>
            <p:ph type="pic" sz="quarter" idx="59" hasCustomPrompt="1"/>
          </p:nvPr>
        </p:nvSpPr>
        <p:spPr>
          <a:xfrm>
            <a:off x="1" y="0"/>
            <a:ext cx="15130463" cy="10288588"/>
          </a:xfrm>
          <a:custGeom>
            <a:avLst/>
            <a:gdLst>
              <a:gd name="connsiteX0" fmla="*/ 7145338 w 10086975"/>
              <a:gd name="connsiteY0" fmla="*/ 3189461 h 6858000"/>
              <a:gd name="connsiteX1" fmla="*/ 7145338 w 10086975"/>
              <a:gd name="connsiteY1" fmla="*/ 4395725 h 6858000"/>
              <a:gd name="connsiteX2" fmla="*/ 5399947 w 10086975"/>
              <a:gd name="connsiteY2" fmla="*/ 6135688 h 6858000"/>
              <a:gd name="connsiteX3" fmla="*/ 5399947 w 10086975"/>
              <a:gd name="connsiteY3" fmla="*/ 4929424 h 6858000"/>
              <a:gd name="connsiteX4" fmla="*/ 6879394 w 10086975"/>
              <a:gd name="connsiteY4" fmla="*/ 0 h 6858000"/>
              <a:gd name="connsiteX5" fmla="*/ 10086975 w 10086975"/>
              <a:gd name="connsiteY5" fmla="*/ 0 h 6858000"/>
              <a:gd name="connsiteX6" fmla="*/ 3228975 w 10086975"/>
              <a:gd name="connsiteY6" fmla="*/ 6858000 h 6858000"/>
              <a:gd name="connsiteX7" fmla="*/ 0 w 1008697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86975" h="6858000">
                <a:moveTo>
                  <a:pt x="7145338" y="3189461"/>
                </a:moveTo>
                <a:lnTo>
                  <a:pt x="7145338" y="4395725"/>
                </a:lnTo>
                <a:lnTo>
                  <a:pt x="5399947" y="6135688"/>
                </a:lnTo>
                <a:lnTo>
                  <a:pt x="5399947" y="4929424"/>
                </a:lnTo>
                <a:close/>
                <a:moveTo>
                  <a:pt x="6879394" y="0"/>
                </a:moveTo>
                <a:lnTo>
                  <a:pt x="10086975" y="0"/>
                </a:lnTo>
                <a:lnTo>
                  <a:pt x="3228975" y="6858000"/>
                </a:lnTo>
                <a:lnTo>
                  <a:pt x="0" y="6858000"/>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25" name="Прямая соединительная линия 24"/>
          <p:cNvCxnSpPr/>
          <p:nvPr userDrawn="1"/>
        </p:nvCxnSpPr>
        <p:spPr>
          <a:xfrm flipV="1">
            <a:off x="14022422" y="1353951"/>
            <a:ext cx="2686812" cy="268722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0" name="Рисунок 19"/>
          <p:cNvSpPr>
            <a:spLocks noGrp="1"/>
          </p:cNvSpPr>
          <p:nvPr>
            <p:ph type="pic" sz="quarter" idx="10" hasCustomPrompt="1"/>
          </p:nvPr>
        </p:nvSpPr>
        <p:spPr>
          <a:xfrm>
            <a:off x="2" y="-2"/>
            <a:ext cx="10316033" cy="10288588"/>
          </a:xfrm>
          <a:custGeom>
            <a:avLst/>
            <a:gdLst>
              <a:gd name="connsiteX0" fmla="*/ 0 w 6877355"/>
              <a:gd name="connsiteY0" fmla="*/ 0 h 6858000"/>
              <a:gd name="connsiteX1" fmla="*/ 6877355 w 6877355"/>
              <a:gd name="connsiteY1" fmla="*/ 0 h 6858000"/>
              <a:gd name="connsiteX2" fmla="*/ 19355 w 6877355"/>
              <a:gd name="connsiteY2" fmla="*/ 6858000 h 6858000"/>
              <a:gd name="connsiteX3" fmla="*/ 0 w 68773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77355" h="6858000">
                <a:moveTo>
                  <a:pt x="0" y="0"/>
                </a:moveTo>
                <a:lnTo>
                  <a:pt x="6877355" y="0"/>
                </a:lnTo>
                <a:lnTo>
                  <a:pt x="19355" y="6858000"/>
                </a:lnTo>
                <a:lnTo>
                  <a:pt x="0" y="6858000"/>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22" name="Полилиния 21"/>
          <p:cNvSpPr/>
          <p:nvPr userDrawn="1"/>
        </p:nvSpPr>
        <p:spPr bwMode="auto">
          <a:xfrm>
            <a:off x="10225088" y="3401068"/>
            <a:ext cx="3238500" cy="5855728"/>
          </a:xfrm>
          <a:custGeom>
            <a:avLst/>
            <a:gdLst>
              <a:gd name="connsiteX0" fmla="*/ 3576680 w 3576680"/>
              <a:gd name="connsiteY0" fmla="*/ 0 h 6466215"/>
              <a:gd name="connsiteX1" fmla="*/ 3576680 w 3576680"/>
              <a:gd name="connsiteY1" fmla="*/ 2889535 h 6466215"/>
              <a:gd name="connsiteX2" fmla="*/ 0 w 3576680"/>
              <a:gd name="connsiteY2" fmla="*/ 6466215 h 6466215"/>
              <a:gd name="connsiteX3" fmla="*/ 0 w 3576680"/>
              <a:gd name="connsiteY3" fmla="*/ 3576680 h 6466215"/>
            </a:gdLst>
            <a:ahLst/>
            <a:cxnLst>
              <a:cxn ang="0">
                <a:pos x="connsiteX0" y="connsiteY0"/>
              </a:cxn>
              <a:cxn ang="0">
                <a:pos x="connsiteX1" y="connsiteY1"/>
              </a:cxn>
              <a:cxn ang="0">
                <a:pos x="connsiteX2" y="connsiteY2"/>
              </a:cxn>
              <a:cxn ang="0">
                <a:pos x="connsiteX3" y="connsiteY3"/>
              </a:cxn>
            </a:cxnLst>
            <a:rect l="l" t="t" r="r" b="b"/>
            <a:pathLst>
              <a:path w="3576680" h="6466215">
                <a:moveTo>
                  <a:pt x="3576680" y="0"/>
                </a:moveTo>
                <a:lnTo>
                  <a:pt x="3576680" y="2889535"/>
                </a:lnTo>
                <a:lnTo>
                  <a:pt x="0" y="6466215"/>
                </a:lnTo>
                <a:lnTo>
                  <a:pt x="0" y="357668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bodyPr>
          <a:lstStyle/>
          <a:p>
            <a:pPr algn="ctr"/>
            <a:endParaRPr lang="en-US" sz="4050"/>
          </a:p>
        </p:txBody>
      </p:sp>
      <p:cxnSp>
        <p:nvCxnSpPr>
          <p:cNvPr id="48" name="Прямая соединительная линия 47"/>
          <p:cNvCxnSpPr/>
          <p:nvPr userDrawn="1"/>
        </p:nvCxnSpPr>
        <p:spPr>
          <a:xfrm flipV="1">
            <a:off x="13463588" y="7580690"/>
            <a:ext cx="1885949" cy="1886241"/>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8" name="Текст 7"/>
          <p:cNvSpPr>
            <a:spLocks noGrp="1"/>
          </p:cNvSpPr>
          <p:nvPr>
            <p:ph type="body" sz="quarter" idx="57" hasCustomPrompt="1"/>
          </p:nvPr>
        </p:nvSpPr>
        <p:spPr>
          <a:xfrm>
            <a:off x="12924536" y="6164113"/>
            <a:ext cx="3773042" cy="2971720"/>
          </a:xfrm>
        </p:spPr>
        <p:txBody>
          <a:bodyPr>
            <a:normAutofit/>
          </a:bodyPr>
          <a:lstStyle>
            <a:lvl1pPr algn="l">
              <a:lnSpc>
                <a:spcPct val="150000"/>
              </a:lnSpc>
              <a:defRPr sz="1200" baseline="0">
                <a:solidFill>
                  <a:schemeClr val="tx1">
                    <a:lumMod val="50000"/>
                    <a:lumOff val="50000"/>
                  </a:schemeClr>
                </a:solidFill>
                <a:latin typeface="+mn-lt"/>
              </a:defRPr>
            </a:lvl1pPr>
            <a:lvl2pPr algn="ctr">
              <a:defRPr/>
            </a:lvl2pPr>
            <a:lvl3pPr algn="ctr">
              <a:defRPr/>
            </a:lvl3pPr>
            <a:lvl4pPr algn="ctr">
              <a:defRPr/>
            </a:lvl4pPr>
            <a:lvl5pPr algn="ctr">
              <a:defRPr/>
            </a:lvl5pPr>
          </a:lstStyle>
          <a:p>
            <a:pPr lvl="0"/>
            <a:r>
              <a:rPr lang="en-US" dirty="0"/>
              <a:t>Small text here</a:t>
            </a:r>
          </a:p>
        </p:txBody>
      </p:sp>
      <p:sp>
        <p:nvSpPr>
          <p:cNvPr id="31" name="Текст 7"/>
          <p:cNvSpPr>
            <a:spLocks noGrp="1"/>
          </p:cNvSpPr>
          <p:nvPr>
            <p:ph type="body" sz="quarter" idx="39" hasCustomPrompt="1"/>
          </p:nvPr>
        </p:nvSpPr>
        <p:spPr>
          <a:xfrm>
            <a:off x="12924536" y="4255953"/>
            <a:ext cx="3779934" cy="1693383"/>
          </a:xfrm>
        </p:spPr>
        <p:txBody>
          <a:bodyPr anchor="b" anchorCtr="0">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13"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664639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29">
    <p:spTree>
      <p:nvGrpSpPr>
        <p:cNvPr id="1" name=""/>
        <p:cNvGrpSpPr/>
        <p:nvPr/>
      </p:nvGrpSpPr>
      <p:grpSpPr>
        <a:xfrm>
          <a:off x="0" y="0"/>
          <a:ext cx="0" cy="0"/>
          <a:chOff x="0" y="0"/>
          <a:chExt cx="0" cy="0"/>
        </a:xfrm>
      </p:grpSpPr>
      <p:sp>
        <p:nvSpPr>
          <p:cNvPr id="19" name="Freeform 18"/>
          <p:cNvSpPr/>
          <p:nvPr userDrawn="1"/>
        </p:nvSpPr>
        <p:spPr bwMode="auto">
          <a:xfrm>
            <a:off x="0" y="9188"/>
            <a:ext cx="16723094" cy="10279400"/>
          </a:xfrm>
          <a:custGeom>
            <a:avLst/>
            <a:gdLst>
              <a:gd name="connsiteX0" fmla="*/ 0 w 16723094"/>
              <a:gd name="connsiteY0" fmla="*/ 0 h 10279400"/>
              <a:gd name="connsiteX1" fmla="*/ 16723094 w 16723094"/>
              <a:gd name="connsiteY1" fmla="*/ 0 h 10279400"/>
              <a:gd name="connsiteX2" fmla="*/ 6424639 w 16723094"/>
              <a:gd name="connsiteY2" fmla="*/ 10279400 h 10279400"/>
              <a:gd name="connsiteX3" fmla="*/ 0 w 16723094"/>
              <a:gd name="connsiteY3" fmla="*/ 10279400 h 10279400"/>
            </a:gdLst>
            <a:ahLst/>
            <a:cxnLst>
              <a:cxn ang="0">
                <a:pos x="connsiteX0" y="connsiteY0"/>
              </a:cxn>
              <a:cxn ang="0">
                <a:pos x="connsiteX1" y="connsiteY1"/>
              </a:cxn>
              <a:cxn ang="0">
                <a:pos x="connsiteX2" y="connsiteY2"/>
              </a:cxn>
              <a:cxn ang="0">
                <a:pos x="connsiteX3" y="connsiteY3"/>
              </a:cxn>
            </a:cxnLst>
            <a:rect l="l" t="t" r="r" b="b"/>
            <a:pathLst>
              <a:path w="16723094" h="10279400">
                <a:moveTo>
                  <a:pt x="0" y="0"/>
                </a:moveTo>
                <a:lnTo>
                  <a:pt x="16723094" y="0"/>
                </a:lnTo>
                <a:lnTo>
                  <a:pt x="6424639" y="10279400"/>
                </a:lnTo>
                <a:lnTo>
                  <a:pt x="0" y="102794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7" name="Рисунок 16"/>
          <p:cNvSpPr>
            <a:spLocks noGrp="1"/>
          </p:cNvSpPr>
          <p:nvPr>
            <p:ph type="pic" sz="quarter" idx="42" hasCustomPrompt="1"/>
          </p:nvPr>
        </p:nvSpPr>
        <p:spPr>
          <a:xfrm>
            <a:off x="1" y="-1369656"/>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7" name="Прямая соединительная линия 46"/>
          <p:cNvCxnSpPr/>
          <p:nvPr userDrawn="1"/>
        </p:nvCxnSpPr>
        <p:spPr>
          <a:xfrm flipV="1">
            <a:off x="7698162" y="8358193"/>
            <a:ext cx="1949442" cy="194974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Текст 7"/>
          <p:cNvSpPr>
            <a:spLocks noGrp="1"/>
          </p:cNvSpPr>
          <p:nvPr>
            <p:ph type="body" sz="quarter" idx="38" hasCustomPrompt="1"/>
          </p:nvPr>
        </p:nvSpPr>
        <p:spPr>
          <a:xfrm>
            <a:off x="10221431" y="5837322"/>
            <a:ext cx="6483039" cy="2134694"/>
          </a:xfrm>
        </p:spPr>
        <p:txBody>
          <a:bodyPr>
            <a:normAutofit/>
          </a:bodyPr>
          <a:lstStyle>
            <a:lvl1pPr algn="l">
              <a:lnSpc>
                <a:spcPct val="150000"/>
              </a:lnSpc>
              <a:defRPr sz="16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2" name="Рисунок 16"/>
          <p:cNvSpPr>
            <a:spLocks noGrp="1"/>
          </p:cNvSpPr>
          <p:nvPr>
            <p:ph type="pic" sz="quarter" idx="58" hasCustomPrompt="1"/>
          </p:nvPr>
        </p:nvSpPr>
        <p:spPr>
          <a:xfrm>
            <a:off x="1" y="4609767"/>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3" name="Рисунок 16"/>
          <p:cNvSpPr>
            <a:spLocks noGrp="1"/>
          </p:cNvSpPr>
          <p:nvPr>
            <p:ph type="pic" sz="quarter" idx="59" hasCustomPrompt="1"/>
          </p:nvPr>
        </p:nvSpPr>
        <p:spPr>
          <a:xfrm>
            <a:off x="1" y="1610434"/>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4" name="Рисунок 16"/>
          <p:cNvSpPr>
            <a:spLocks noGrp="1"/>
          </p:cNvSpPr>
          <p:nvPr>
            <p:ph type="pic" sz="quarter" idx="60" hasCustomPrompt="1"/>
          </p:nvPr>
        </p:nvSpPr>
        <p:spPr>
          <a:xfrm>
            <a:off x="1" y="7594585"/>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5" name="Рисунок 16"/>
          <p:cNvSpPr>
            <a:spLocks noGrp="1"/>
          </p:cNvSpPr>
          <p:nvPr>
            <p:ph type="pic" sz="quarter" idx="61" hasCustomPrompt="1"/>
          </p:nvPr>
        </p:nvSpPr>
        <p:spPr>
          <a:xfrm>
            <a:off x="4332416" y="268697"/>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7" name="Рисунок 16"/>
          <p:cNvSpPr>
            <a:spLocks noGrp="1"/>
          </p:cNvSpPr>
          <p:nvPr>
            <p:ph type="pic" sz="quarter" idx="62" hasCustomPrompt="1"/>
          </p:nvPr>
        </p:nvSpPr>
        <p:spPr>
          <a:xfrm>
            <a:off x="4332416" y="-2716122"/>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9" name="Рисунок 16"/>
          <p:cNvSpPr>
            <a:spLocks noGrp="1"/>
          </p:cNvSpPr>
          <p:nvPr>
            <p:ph type="pic" sz="quarter" idx="64" hasCustomPrompt="1"/>
          </p:nvPr>
        </p:nvSpPr>
        <p:spPr>
          <a:xfrm>
            <a:off x="4332416" y="3263301"/>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0" name="Рисунок 16"/>
          <p:cNvSpPr>
            <a:spLocks noGrp="1"/>
          </p:cNvSpPr>
          <p:nvPr>
            <p:ph type="pic" sz="quarter" idx="65" hasCustomPrompt="1"/>
          </p:nvPr>
        </p:nvSpPr>
        <p:spPr>
          <a:xfrm>
            <a:off x="4332416" y="-5687211"/>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2" name="Заголовок 17"/>
          <p:cNvSpPr>
            <a:spLocks noGrp="1"/>
          </p:cNvSpPr>
          <p:nvPr>
            <p:ph type="title" hasCustomPrompt="1"/>
          </p:nvPr>
        </p:nvSpPr>
        <p:spPr>
          <a:xfrm>
            <a:off x="10238757" y="2485608"/>
            <a:ext cx="6465711" cy="3027853"/>
          </a:xfrm>
          <a:prstGeom prst="rect">
            <a:avLst/>
          </a:prstGeom>
        </p:spPr>
        <p:txBody>
          <a:bodyPr vert="horz" lIns="0" tIns="201168" rIns="0" bIns="0" rtlCol="0" anchor="b" anchorCtr="0">
            <a:noAutofit/>
          </a:bodyPr>
          <a:lstStyle>
            <a:lvl1pPr algn="l">
              <a:lnSpc>
                <a:spcPct val="100000"/>
              </a:lnSpc>
              <a:defRPr sz="8100" kern="100" spc="0" baseline="0">
                <a:solidFill>
                  <a:schemeClr val="tx1"/>
                </a:solidFill>
              </a:defRPr>
            </a:lvl1pPr>
          </a:lstStyle>
          <a:p>
            <a:r>
              <a:rPr lang="en-US" dirty="0"/>
              <a:t>H2 Title here</a:t>
            </a:r>
          </a:p>
        </p:txBody>
      </p:sp>
      <p:sp>
        <p:nvSpPr>
          <p:cNvPr id="28" name="Текст 7"/>
          <p:cNvSpPr>
            <a:spLocks noGrp="1"/>
          </p:cNvSpPr>
          <p:nvPr>
            <p:ph type="body" sz="quarter" idx="53" hasCustomPrompt="1"/>
          </p:nvPr>
        </p:nvSpPr>
        <p:spPr>
          <a:xfrm>
            <a:off x="10221430" y="8197431"/>
            <a:ext cx="6480657" cy="729891"/>
          </a:xfrm>
        </p:spPr>
        <p:txBody>
          <a:bodyPr tIns="0">
            <a:noAutofit/>
          </a:bodyPr>
          <a:lstStyle>
            <a:lvl1pPr algn="l">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39"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18" name="Shape 427"/>
          <p:cNvSpPr>
            <a:spLocks noGrp="1"/>
          </p:cNvSpPr>
          <p:nvPr>
            <p:ph type="body" sz="quarter" idx="52" hasCustomPrompt="1"/>
          </p:nvPr>
        </p:nvSpPr>
        <p:spPr>
          <a:xfrm>
            <a:off x="10238756" y="1448062"/>
            <a:ext cx="6484338"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Tree>
    <p:extLst>
      <p:ext uri="{BB962C8B-B14F-4D97-AF65-F5344CB8AC3E}">
        <p14:creationId xmlns:p14="http://schemas.microsoft.com/office/powerpoint/2010/main" val="315471193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08">
    <p:bg>
      <p:bgRef idx="1001">
        <a:schemeClr val="bg1"/>
      </p:bgRef>
    </p:bg>
    <p:spTree>
      <p:nvGrpSpPr>
        <p:cNvPr id="1" name=""/>
        <p:cNvGrpSpPr/>
        <p:nvPr/>
      </p:nvGrpSpPr>
      <p:grpSpPr>
        <a:xfrm>
          <a:off x="0" y="0"/>
          <a:ext cx="0" cy="0"/>
          <a:chOff x="0" y="0"/>
          <a:chExt cx="0" cy="0"/>
        </a:xfrm>
      </p:grpSpPr>
      <p:sp>
        <p:nvSpPr>
          <p:cNvPr id="23" name="Picture Placeholder 22"/>
          <p:cNvSpPr>
            <a:spLocks noGrp="1"/>
          </p:cNvSpPr>
          <p:nvPr>
            <p:ph type="pic" sz="quarter" idx="10" hasCustomPrompt="1"/>
          </p:nvPr>
        </p:nvSpPr>
        <p:spPr>
          <a:xfrm>
            <a:off x="0" y="-2"/>
            <a:ext cx="18298148" cy="10288590"/>
          </a:xfrm>
          <a:custGeom>
            <a:avLst/>
            <a:gdLst>
              <a:gd name="connsiteX0" fmla="*/ 4432939 w 18298148"/>
              <a:gd name="connsiteY0" fmla="*/ 0 h 10288590"/>
              <a:gd name="connsiteX1" fmla="*/ 18298148 w 18298148"/>
              <a:gd name="connsiteY1" fmla="*/ 0 h 10288590"/>
              <a:gd name="connsiteX2" fmla="*/ 18298148 w 18298148"/>
              <a:gd name="connsiteY2" fmla="*/ 8664327 h 10288590"/>
              <a:gd name="connsiteX3" fmla="*/ 16692392 w 18298148"/>
              <a:gd name="connsiteY3" fmla="*/ 10288590 h 10288590"/>
              <a:gd name="connsiteX4" fmla="*/ 0 w 18298148"/>
              <a:gd name="connsiteY4" fmla="*/ 10288590 h 10288590"/>
              <a:gd name="connsiteX5" fmla="*/ 0 w 18298148"/>
              <a:gd name="connsiteY5" fmla="*/ 4466965 h 1028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8148" h="10288590">
                <a:moveTo>
                  <a:pt x="4432939" y="0"/>
                </a:moveTo>
                <a:lnTo>
                  <a:pt x="18298148" y="0"/>
                </a:lnTo>
                <a:lnTo>
                  <a:pt x="18298148" y="8664327"/>
                </a:lnTo>
                <a:lnTo>
                  <a:pt x="16692392" y="10288590"/>
                </a:lnTo>
                <a:lnTo>
                  <a:pt x="0" y="10288590"/>
                </a:lnTo>
                <a:lnTo>
                  <a:pt x="0" y="4466965"/>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6" name="Рисунок 15"/>
          <p:cNvSpPr>
            <a:spLocks noGrp="1"/>
          </p:cNvSpPr>
          <p:nvPr>
            <p:ph type="pic" sz="quarter" idx="104" hasCustomPrompt="1"/>
          </p:nvPr>
        </p:nvSpPr>
        <p:spPr>
          <a:xfrm>
            <a:off x="5903120" y="2225691"/>
            <a:ext cx="6481763" cy="5240204"/>
          </a:xfrm>
          <a:custGeom>
            <a:avLst/>
            <a:gdLst>
              <a:gd name="connsiteX0" fmla="*/ 1058643 w 3276441"/>
              <a:gd name="connsiteY0" fmla="*/ 472544 h 2648442"/>
              <a:gd name="connsiteX1" fmla="*/ 681342 w 3276441"/>
              <a:gd name="connsiteY1" fmla="*/ 706985 h 2648442"/>
              <a:gd name="connsiteX2" fmla="*/ 560459 w 3276441"/>
              <a:gd name="connsiteY2" fmla="*/ 1326054 h 2648442"/>
              <a:gd name="connsiteX3" fmla="*/ 681342 w 3276441"/>
              <a:gd name="connsiteY3" fmla="*/ 1945122 h 2648442"/>
              <a:gd name="connsiteX4" fmla="*/ 1058643 w 3276441"/>
              <a:gd name="connsiteY4" fmla="*/ 2179561 h 2648442"/>
              <a:gd name="connsiteX5" fmla="*/ 1435947 w 3276441"/>
              <a:gd name="connsiteY5" fmla="*/ 1945122 h 2648442"/>
              <a:gd name="connsiteX6" fmla="*/ 1556829 w 3276441"/>
              <a:gd name="connsiteY6" fmla="*/ 1326054 h 2648442"/>
              <a:gd name="connsiteX7" fmla="*/ 1435947 w 3276441"/>
              <a:gd name="connsiteY7" fmla="*/ 706985 h 2648442"/>
              <a:gd name="connsiteX8" fmla="*/ 1058643 w 3276441"/>
              <a:gd name="connsiteY8" fmla="*/ 472544 h 2648442"/>
              <a:gd name="connsiteX9" fmla="*/ 2239777 w 3276441"/>
              <a:gd name="connsiteY9" fmla="*/ 43961 h 2648442"/>
              <a:gd name="connsiteX10" fmla="*/ 3276441 w 3276441"/>
              <a:gd name="connsiteY10" fmla="*/ 43961 h 2648442"/>
              <a:gd name="connsiteX11" fmla="*/ 3276441 w 3276441"/>
              <a:gd name="connsiteY11" fmla="*/ 2604482 h 2648442"/>
              <a:gd name="connsiteX12" fmla="*/ 2726973 w 3276441"/>
              <a:gd name="connsiteY12" fmla="*/ 2604482 h 2648442"/>
              <a:gd name="connsiteX13" fmla="*/ 2726973 w 3276441"/>
              <a:gd name="connsiteY13" fmla="*/ 531156 h 2648442"/>
              <a:gd name="connsiteX14" fmla="*/ 2239777 w 3276441"/>
              <a:gd name="connsiteY14" fmla="*/ 531156 h 2648442"/>
              <a:gd name="connsiteX15" fmla="*/ 1058643 w 3276441"/>
              <a:gd name="connsiteY15" fmla="*/ 0 h 2648442"/>
              <a:gd name="connsiteX16" fmla="*/ 1853542 w 3276441"/>
              <a:gd name="connsiteY16" fmla="*/ 360818 h 2648442"/>
              <a:gd name="connsiteX17" fmla="*/ 2117286 w 3276441"/>
              <a:gd name="connsiteY17" fmla="*/ 1324222 h 2648442"/>
              <a:gd name="connsiteX18" fmla="*/ 1853542 w 3276441"/>
              <a:gd name="connsiteY18" fmla="*/ 2287624 h 2648442"/>
              <a:gd name="connsiteX19" fmla="*/ 1058643 w 3276441"/>
              <a:gd name="connsiteY19" fmla="*/ 2648442 h 2648442"/>
              <a:gd name="connsiteX20" fmla="*/ 263747 w 3276441"/>
              <a:gd name="connsiteY20" fmla="*/ 2287624 h 2648442"/>
              <a:gd name="connsiteX21" fmla="*/ 0 w 3276441"/>
              <a:gd name="connsiteY21" fmla="*/ 1324222 h 2648442"/>
              <a:gd name="connsiteX22" fmla="*/ 263747 w 3276441"/>
              <a:gd name="connsiteY22" fmla="*/ 360818 h 2648442"/>
              <a:gd name="connsiteX23" fmla="*/ 1058643 w 3276441"/>
              <a:gd name="connsiteY23" fmla="*/ 0 h 264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76441" h="2648442">
                <a:moveTo>
                  <a:pt x="1058643" y="472544"/>
                </a:moveTo>
                <a:cubicBezTo>
                  <a:pt x="887698" y="472544"/>
                  <a:pt x="761931" y="550691"/>
                  <a:pt x="681342" y="706985"/>
                </a:cubicBezTo>
                <a:cubicBezTo>
                  <a:pt x="600753" y="863277"/>
                  <a:pt x="560459" y="1069634"/>
                  <a:pt x="560459" y="1326054"/>
                </a:cubicBezTo>
                <a:cubicBezTo>
                  <a:pt x="560459" y="1582471"/>
                  <a:pt x="600753" y="1788828"/>
                  <a:pt x="681342" y="1945122"/>
                </a:cubicBezTo>
                <a:cubicBezTo>
                  <a:pt x="761931" y="2101414"/>
                  <a:pt x="887698" y="2179561"/>
                  <a:pt x="1058643" y="2179561"/>
                </a:cubicBezTo>
                <a:cubicBezTo>
                  <a:pt x="1229590" y="2179561"/>
                  <a:pt x="1355358" y="2101414"/>
                  <a:pt x="1435947" y="1945122"/>
                </a:cubicBezTo>
                <a:cubicBezTo>
                  <a:pt x="1516536" y="1788828"/>
                  <a:pt x="1556829" y="1582471"/>
                  <a:pt x="1556829" y="1326054"/>
                </a:cubicBezTo>
                <a:cubicBezTo>
                  <a:pt x="1556829" y="1069634"/>
                  <a:pt x="1516536" y="863277"/>
                  <a:pt x="1435947" y="706985"/>
                </a:cubicBezTo>
                <a:cubicBezTo>
                  <a:pt x="1355358" y="550691"/>
                  <a:pt x="1229590" y="472544"/>
                  <a:pt x="1058643" y="472544"/>
                </a:cubicBezTo>
                <a:close/>
                <a:moveTo>
                  <a:pt x="2239777" y="43961"/>
                </a:moveTo>
                <a:lnTo>
                  <a:pt x="3276441" y="43961"/>
                </a:lnTo>
                <a:lnTo>
                  <a:pt x="3276441" y="2604482"/>
                </a:lnTo>
                <a:lnTo>
                  <a:pt x="2726973" y="2604482"/>
                </a:lnTo>
                <a:lnTo>
                  <a:pt x="2726973" y="531156"/>
                </a:lnTo>
                <a:lnTo>
                  <a:pt x="2239777" y="531156"/>
                </a:lnTo>
                <a:close/>
                <a:moveTo>
                  <a:pt x="1058643" y="0"/>
                </a:moveTo>
                <a:cubicBezTo>
                  <a:pt x="1412746" y="0"/>
                  <a:pt x="1677711" y="120274"/>
                  <a:pt x="1853542" y="360818"/>
                </a:cubicBezTo>
                <a:cubicBezTo>
                  <a:pt x="2029372" y="601364"/>
                  <a:pt x="2117286" y="922499"/>
                  <a:pt x="2117286" y="1324222"/>
                </a:cubicBezTo>
                <a:cubicBezTo>
                  <a:pt x="2117286" y="1725944"/>
                  <a:pt x="2029372" y="2047079"/>
                  <a:pt x="1853542" y="2287624"/>
                </a:cubicBezTo>
                <a:cubicBezTo>
                  <a:pt x="1677711" y="2528170"/>
                  <a:pt x="1412746" y="2648442"/>
                  <a:pt x="1058643" y="2648442"/>
                </a:cubicBezTo>
                <a:cubicBezTo>
                  <a:pt x="704543" y="2648442"/>
                  <a:pt x="439575" y="2528170"/>
                  <a:pt x="263747" y="2287624"/>
                </a:cubicBezTo>
                <a:cubicBezTo>
                  <a:pt x="87916" y="2047079"/>
                  <a:pt x="0" y="1725944"/>
                  <a:pt x="0" y="1324222"/>
                </a:cubicBezTo>
                <a:cubicBezTo>
                  <a:pt x="0" y="922499"/>
                  <a:pt x="87916" y="601364"/>
                  <a:pt x="263747" y="360818"/>
                </a:cubicBezTo>
                <a:cubicBezTo>
                  <a:pt x="439575" y="120274"/>
                  <a:pt x="704543" y="0"/>
                  <a:pt x="1058643" y="0"/>
                </a:cubicBez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2" name="Заголовок 17"/>
          <p:cNvSpPr>
            <a:spLocks noGrp="1"/>
          </p:cNvSpPr>
          <p:nvPr>
            <p:ph type="title" hasCustomPrompt="1"/>
          </p:nvPr>
        </p:nvSpPr>
        <p:spPr>
          <a:xfrm>
            <a:off x="3743327" y="3862497"/>
            <a:ext cx="6372223" cy="5316121"/>
          </a:xfrm>
          <a:prstGeom prst="rect">
            <a:avLst/>
          </a:prstGeom>
        </p:spPr>
        <p:txBody>
          <a:bodyPr vert="horz" lIns="0" tIns="0" rIns="0" bIns="0" rtlCol="0" anchor="b" anchorCtr="0">
            <a:noAutofit/>
          </a:bodyPr>
          <a:lstStyle>
            <a:lvl1pPr algn="l">
              <a:lnSpc>
                <a:spcPct val="100000"/>
              </a:lnSpc>
              <a:defRPr sz="8100" kern="100" spc="0" baseline="0">
                <a:solidFill>
                  <a:schemeClr val="tx1"/>
                </a:solidFill>
              </a:defRPr>
            </a:lvl1pPr>
          </a:lstStyle>
          <a:p>
            <a:r>
              <a:rPr lang="en-US" dirty="0"/>
              <a:t>H2 Title here</a:t>
            </a:r>
          </a:p>
        </p:txBody>
      </p:sp>
      <p:sp>
        <p:nvSpPr>
          <p:cNvPr id="15" name="Текст 7"/>
          <p:cNvSpPr>
            <a:spLocks noGrp="1"/>
          </p:cNvSpPr>
          <p:nvPr>
            <p:ph type="body" sz="quarter" idx="53" hasCustomPrompt="1"/>
          </p:nvPr>
        </p:nvSpPr>
        <p:spPr>
          <a:xfrm>
            <a:off x="10115550" y="8350371"/>
            <a:ext cx="6588918" cy="828248"/>
          </a:xfrm>
        </p:spPr>
        <p:txBody>
          <a:bodyPr tIns="0" anchor="ctr">
            <a:noAutofit/>
          </a:bodyPr>
          <a:lstStyle>
            <a:lvl1pPr algn="l">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2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648811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iterate type="lt">
                                    <p:tmPct val="2000"/>
                                  </p:iterate>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iterate type="wd">
                                    <p:tmPct val="5000"/>
                                  </p:iterate>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800" fill="hold"/>
                                        <p:tgtEl>
                                          <p:spTgt spid="15"/>
                                        </p:tgtEl>
                                        <p:attrNameLst>
                                          <p:attrName>ppt_x</p:attrName>
                                        </p:attrNameLst>
                                      </p:cBhvr>
                                      <p:tavLst>
                                        <p:tav tm="0">
                                          <p:val>
                                            <p:strVal val="#ppt_x"/>
                                          </p:val>
                                        </p:tav>
                                        <p:tav tm="100000">
                                          <p:val>
                                            <p:strVal val="#ppt_x"/>
                                          </p:val>
                                        </p:tav>
                                      </p:tavLst>
                                    </p:anim>
                                    <p:anim calcmode="lin" valueType="num">
                                      <p:cBhvr additive="base">
                                        <p:cTn id="12" dur="8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5" grpId="0">
        <p:tmplLst>
          <p:tmpl>
            <p:tnLst>
              <p:par>
                <p:cTn presetID="2" presetClass="entr" presetSubtype="4" decel="100000" fill="hold" nodeType="withEffect">
                  <p:stCondLst>
                    <p:cond delay="0"/>
                  </p:stCondLst>
                  <p:iterate type="wd">
                    <p:tmPct val="5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800" fill="hold"/>
                        <p:tgtEl>
                          <p:spTgt spid="15"/>
                        </p:tgtEl>
                        <p:attrNameLst>
                          <p:attrName>ppt_x</p:attrName>
                        </p:attrNameLst>
                      </p:cBhvr>
                      <p:tavLst>
                        <p:tav tm="0">
                          <p:val>
                            <p:strVal val="#ppt_x"/>
                          </p:val>
                        </p:tav>
                        <p:tav tm="100000">
                          <p:val>
                            <p:strVal val="#ppt_x"/>
                          </p:val>
                        </p:tav>
                      </p:tavLst>
                    </p:anim>
                    <p:anim calcmode="lin" valueType="num">
                      <p:cBhvr additive="base">
                        <p:cTn dur="800" fill="hold"/>
                        <p:tgtEl>
                          <p:spTgt spid="15"/>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30">
    <p:bg>
      <p:bgRef idx="1001">
        <a:schemeClr val="bg1"/>
      </p:bgRef>
    </p:bg>
    <p:spTree>
      <p:nvGrpSpPr>
        <p:cNvPr id="1" name=""/>
        <p:cNvGrpSpPr/>
        <p:nvPr/>
      </p:nvGrpSpPr>
      <p:grpSpPr>
        <a:xfrm>
          <a:off x="0" y="0"/>
          <a:ext cx="0" cy="0"/>
          <a:chOff x="0" y="0"/>
          <a:chExt cx="0" cy="0"/>
        </a:xfrm>
      </p:grpSpPr>
      <p:sp>
        <p:nvSpPr>
          <p:cNvPr id="25" name="Полилиния 24"/>
          <p:cNvSpPr/>
          <p:nvPr userDrawn="1"/>
        </p:nvSpPr>
        <p:spPr bwMode="auto">
          <a:xfrm>
            <a:off x="2751159" y="0"/>
            <a:ext cx="15536841" cy="10288588"/>
          </a:xfrm>
          <a:custGeom>
            <a:avLst/>
            <a:gdLst>
              <a:gd name="connsiteX0" fmla="*/ 6869416 w 10357894"/>
              <a:gd name="connsiteY0" fmla="*/ 0 h 6858000"/>
              <a:gd name="connsiteX1" fmla="*/ 10357894 w 10357894"/>
              <a:gd name="connsiteY1" fmla="*/ 0 h 6858000"/>
              <a:gd name="connsiteX2" fmla="*/ 10357894 w 10357894"/>
              <a:gd name="connsiteY2" fmla="*/ 6858000 h 6858000"/>
              <a:gd name="connsiteX3" fmla="*/ 0 w 103578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357894" h="6858000">
                <a:moveTo>
                  <a:pt x="6869416" y="0"/>
                </a:moveTo>
                <a:lnTo>
                  <a:pt x="10357894" y="0"/>
                </a:lnTo>
                <a:lnTo>
                  <a:pt x="10357894"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6" name="Прямая соединительная линия 45"/>
          <p:cNvCxnSpPr/>
          <p:nvPr userDrawn="1"/>
        </p:nvCxnSpPr>
        <p:spPr>
          <a:xfrm flipV="1">
            <a:off x="13494788" y="1083637"/>
            <a:ext cx="798081" cy="7982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Текст 7"/>
          <p:cNvSpPr>
            <a:spLocks noGrp="1"/>
          </p:cNvSpPr>
          <p:nvPr>
            <p:ph type="body" sz="quarter" idx="39" hasCustomPrompt="1"/>
          </p:nvPr>
        </p:nvSpPr>
        <p:spPr>
          <a:xfrm>
            <a:off x="6285107" y="4332164"/>
            <a:ext cx="3239894" cy="4063040"/>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3" name="Заголовок 17"/>
          <p:cNvSpPr>
            <a:spLocks noGrp="1"/>
          </p:cNvSpPr>
          <p:nvPr>
            <p:ph type="title" hasCustomPrompt="1"/>
          </p:nvPr>
        </p:nvSpPr>
        <p:spPr>
          <a:xfrm>
            <a:off x="1582342" y="1927432"/>
            <a:ext cx="4373050" cy="6467770"/>
          </a:xfrm>
          <a:prstGeom prst="rect">
            <a:avLst/>
          </a:prstGeom>
        </p:spPr>
        <p:txBody>
          <a:bodyPr vert="horz" lIns="0" tIns="201168" rIns="0" bIns="0" rtlCol="0" anchor="t" anchorCtr="0">
            <a:noAutofit/>
          </a:bodyPr>
          <a:lstStyle>
            <a:lvl1pPr algn="l">
              <a:lnSpc>
                <a:spcPct val="100000"/>
              </a:lnSpc>
              <a:defRPr sz="8100" kern="100" spc="0" baseline="0">
                <a:solidFill>
                  <a:schemeClr val="tx1"/>
                </a:solidFill>
              </a:defRPr>
            </a:lvl1pPr>
          </a:lstStyle>
          <a:p>
            <a:r>
              <a:rPr lang="en-US" dirty="0"/>
              <a:t>H2 Title here</a:t>
            </a:r>
          </a:p>
        </p:txBody>
      </p:sp>
      <p:sp>
        <p:nvSpPr>
          <p:cNvPr id="24" name="Текст 7"/>
          <p:cNvSpPr>
            <a:spLocks noGrp="1"/>
          </p:cNvSpPr>
          <p:nvPr>
            <p:ph type="body" sz="quarter" idx="54" hasCustomPrompt="1"/>
          </p:nvPr>
        </p:nvSpPr>
        <p:spPr>
          <a:xfrm>
            <a:off x="9872222" y="4332162"/>
            <a:ext cx="3241559" cy="4063040"/>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7" name="Текст 7"/>
          <p:cNvSpPr>
            <a:spLocks noGrp="1"/>
          </p:cNvSpPr>
          <p:nvPr>
            <p:ph type="body" sz="quarter" idx="55" hasCustomPrompt="1"/>
          </p:nvPr>
        </p:nvSpPr>
        <p:spPr>
          <a:xfrm>
            <a:off x="13462910" y="4332162"/>
            <a:ext cx="3241559" cy="4063040"/>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38" name="Shape 427"/>
          <p:cNvSpPr>
            <a:spLocks noGrp="1"/>
          </p:cNvSpPr>
          <p:nvPr>
            <p:ph type="body" sz="quarter" idx="59" hasCustomPrompt="1"/>
          </p:nvPr>
        </p:nvSpPr>
        <p:spPr>
          <a:xfrm>
            <a:off x="6285107" y="2167273"/>
            <a:ext cx="3222027" cy="1081254"/>
          </a:xfrm>
          <a:prstGeom prst="rect">
            <a:avLst/>
          </a:prstGeom>
        </p:spPr>
        <p:txBody>
          <a:bodyPr anchor="t" anchorCtr="0">
            <a:noAutofit/>
          </a:bodyPr>
          <a:lstStyle>
            <a:lvl1pPr algn="l">
              <a:lnSpc>
                <a:spcPct val="100000"/>
              </a:lnSpc>
              <a:defRPr sz="5400" b="1" spc="0">
                <a:solidFill>
                  <a:schemeClr val="tx1"/>
                </a:solidFill>
                <a:latin typeface="+mj-lt"/>
              </a:defRPr>
            </a:lvl1pPr>
          </a:lstStyle>
          <a:p>
            <a:pPr lvl="0"/>
            <a:r>
              <a:rPr lang="en-US" dirty="0"/>
              <a:t>001</a:t>
            </a:r>
          </a:p>
        </p:txBody>
      </p:sp>
      <p:sp>
        <p:nvSpPr>
          <p:cNvPr id="39" name="Shape 427"/>
          <p:cNvSpPr>
            <a:spLocks noGrp="1"/>
          </p:cNvSpPr>
          <p:nvPr>
            <p:ph type="body" sz="quarter" idx="60" hasCustomPrompt="1"/>
          </p:nvPr>
        </p:nvSpPr>
        <p:spPr>
          <a:xfrm>
            <a:off x="9870315" y="2167273"/>
            <a:ext cx="3222027" cy="1081254"/>
          </a:xfrm>
          <a:prstGeom prst="rect">
            <a:avLst/>
          </a:prstGeom>
        </p:spPr>
        <p:txBody>
          <a:bodyPr anchor="t" anchorCtr="0">
            <a:noAutofit/>
          </a:bodyPr>
          <a:lstStyle>
            <a:lvl1pPr algn="l">
              <a:lnSpc>
                <a:spcPct val="100000"/>
              </a:lnSpc>
              <a:defRPr sz="5400" b="1" spc="0">
                <a:solidFill>
                  <a:schemeClr val="tx1"/>
                </a:solidFill>
                <a:latin typeface="+mj-lt"/>
              </a:defRPr>
            </a:lvl1pPr>
          </a:lstStyle>
          <a:p>
            <a:pPr lvl="0"/>
            <a:r>
              <a:rPr lang="en-US" dirty="0"/>
              <a:t>001</a:t>
            </a:r>
          </a:p>
        </p:txBody>
      </p:sp>
      <p:sp>
        <p:nvSpPr>
          <p:cNvPr id="40" name="Shape 427"/>
          <p:cNvSpPr>
            <a:spLocks noGrp="1"/>
          </p:cNvSpPr>
          <p:nvPr>
            <p:ph type="body" sz="quarter" idx="61" hasCustomPrompt="1"/>
          </p:nvPr>
        </p:nvSpPr>
        <p:spPr>
          <a:xfrm>
            <a:off x="13455524" y="2167273"/>
            <a:ext cx="3222027" cy="1081254"/>
          </a:xfrm>
          <a:prstGeom prst="rect">
            <a:avLst/>
          </a:prstGeom>
        </p:spPr>
        <p:txBody>
          <a:bodyPr anchor="t" anchorCtr="0">
            <a:noAutofit/>
          </a:bodyPr>
          <a:lstStyle>
            <a:lvl1pPr algn="l">
              <a:lnSpc>
                <a:spcPct val="100000"/>
              </a:lnSpc>
              <a:defRPr sz="5400" b="1" spc="0">
                <a:solidFill>
                  <a:schemeClr val="tx1"/>
                </a:solidFill>
                <a:latin typeface="+mj-lt"/>
              </a:defRPr>
            </a:lvl1pPr>
          </a:lstStyle>
          <a:p>
            <a:pPr lvl="0"/>
            <a:r>
              <a:rPr lang="en-US" dirty="0"/>
              <a:t>001</a:t>
            </a:r>
          </a:p>
        </p:txBody>
      </p:sp>
      <p:cxnSp>
        <p:nvCxnSpPr>
          <p:cNvPr id="41" name="Прямая соединительная линия 40"/>
          <p:cNvCxnSpPr/>
          <p:nvPr userDrawn="1"/>
        </p:nvCxnSpPr>
        <p:spPr>
          <a:xfrm flipV="1">
            <a:off x="9870315" y="1083637"/>
            <a:ext cx="798081" cy="7982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userDrawn="1"/>
        </p:nvCxnSpPr>
        <p:spPr>
          <a:xfrm flipV="1">
            <a:off x="3084433" y="0"/>
            <a:ext cx="1482515" cy="148273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6" name="Текст 7"/>
          <p:cNvSpPr>
            <a:spLocks noGrp="1"/>
          </p:cNvSpPr>
          <p:nvPr>
            <p:ph type="body" sz="quarter" idx="53" hasCustomPrompt="1"/>
          </p:nvPr>
        </p:nvSpPr>
        <p:spPr>
          <a:xfrm>
            <a:off x="6285108" y="3289648"/>
            <a:ext cx="3239894" cy="729891"/>
          </a:xfrm>
        </p:spPr>
        <p:txBody>
          <a:bodyPr tIns="0" anchor="t">
            <a:noAutofit/>
          </a:bodyPr>
          <a:lstStyle>
            <a:lvl1pPr algn="l">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33" name="Текст 7"/>
          <p:cNvSpPr>
            <a:spLocks noGrp="1"/>
          </p:cNvSpPr>
          <p:nvPr>
            <p:ph type="body" sz="quarter" idx="62" hasCustomPrompt="1"/>
          </p:nvPr>
        </p:nvSpPr>
        <p:spPr>
          <a:xfrm>
            <a:off x="9873887" y="3289647"/>
            <a:ext cx="3239894" cy="729891"/>
          </a:xfrm>
        </p:spPr>
        <p:txBody>
          <a:bodyPr tIns="0" anchor="t">
            <a:noAutofit/>
          </a:bodyPr>
          <a:lstStyle>
            <a:lvl1pPr algn="l">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34" name="Текст 7"/>
          <p:cNvSpPr>
            <a:spLocks noGrp="1"/>
          </p:cNvSpPr>
          <p:nvPr>
            <p:ph type="body" sz="quarter" idx="63" hasCustomPrompt="1"/>
          </p:nvPr>
        </p:nvSpPr>
        <p:spPr>
          <a:xfrm>
            <a:off x="13462666" y="3289646"/>
            <a:ext cx="3239894" cy="729891"/>
          </a:xfrm>
        </p:spPr>
        <p:txBody>
          <a:bodyPr tIns="0" anchor="t">
            <a:noAutofit/>
          </a:bodyPr>
          <a:lstStyle>
            <a:lvl1pPr algn="l">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1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9"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955564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iterate type="lt">
                                    <p:tmPct val="2000"/>
                                  </p:iterate>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400"/>
                                  </p:stCondLst>
                                  <p:childTnLst>
                                    <p:set>
                                      <p:cBhvr>
                                        <p:cTn id="10" dur="1" fill="hold">
                                          <p:stCondLst>
                                            <p:cond delay="0"/>
                                          </p:stCondLst>
                                        </p:cTn>
                                        <p:tgtEl>
                                          <p:spTgt spid="38">
                                            <p:txEl>
                                              <p:pRg st="0" end="0"/>
                                            </p:txEl>
                                          </p:spTgt>
                                        </p:tgtEl>
                                        <p:attrNameLst>
                                          <p:attrName>style.visibility</p:attrName>
                                        </p:attrNameLst>
                                      </p:cBhvr>
                                      <p:to>
                                        <p:strVal val="visible"/>
                                      </p:to>
                                    </p:set>
                                    <p:animEffect transition="in" filter="fade">
                                      <p:cBhvr>
                                        <p:cTn id="11" dur="300"/>
                                        <p:tgtEl>
                                          <p:spTgt spid="38">
                                            <p:txEl>
                                              <p:pRg st="0" end="0"/>
                                            </p:txEl>
                                          </p:spTgt>
                                        </p:tgtEl>
                                      </p:cBhvr>
                                    </p:animEffect>
                                    <p:anim calcmode="lin" valueType="num">
                                      <p:cBhvr>
                                        <p:cTn id="12" dur="3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3" dur="300" fill="hold"/>
                                        <p:tgtEl>
                                          <p:spTgt spid="38">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400"/>
                                  </p:stCondLst>
                                  <p:childTnLst>
                                    <p:set>
                                      <p:cBhvr>
                                        <p:cTn id="15" dur="1" fill="hold">
                                          <p:stCondLst>
                                            <p:cond delay="0"/>
                                          </p:stCondLst>
                                        </p:cTn>
                                        <p:tgtEl>
                                          <p:spTgt spid="26">
                                            <p:txEl>
                                              <p:pRg st="0" end="0"/>
                                            </p:txEl>
                                          </p:spTgt>
                                        </p:tgtEl>
                                        <p:attrNameLst>
                                          <p:attrName>style.visibility</p:attrName>
                                        </p:attrNameLst>
                                      </p:cBhvr>
                                      <p:to>
                                        <p:strVal val="visible"/>
                                      </p:to>
                                    </p:set>
                                    <p:animEffect transition="in" filter="fade">
                                      <p:cBhvr>
                                        <p:cTn id="16" dur="300"/>
                                        <p:tgtEl>
                                          <p:spTgt spid="26">
                                            <p:txEl>
                                              <p:pRg st="0" end="0"/>
                                            </p:txEl>
                                          </p:spTgt>
                                        </p:tgtEl>
                                      </p:cBhvr>
                                    </p:animEffect>
                                    <p:anim calcmode="lin" valueType="num">
                                      <p:cBhvr>
                                        <p:cTn id="17" dur="3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8" dur="300" fill="hold"/>
                                        <p:tgtEl>
                                          <p:spTgt spid="26">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40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500"/>
                                        <p:tgtEl>
                                          <p:spTgt spid="12">
                                            <p:txEl>
                                              <p:pRg st="0" end="0"/>
                                            </p:txEl>
                                          </p:spTgt>
                                        </p:tgtEl>
                                      </p:cBhvr>
                                    </p:animEffect>
                                    <p:anim calcmode="lin" valueType="num">
                                      <p:cBhvr>
                                        <p:cTn id="2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2">
                                            <p:txEl>
                                              <p:pRg st="0" end="0"/>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100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300"/>
                                        <p:tgtEl>
                                          <p:spTgt spid="41"/>
                                        </p:tgtEl>
                                      </p:cBhvr>
                                    </p:animEffect>
                                    <p:anim calcmode="lin" valueType="num">
                                      <p:cBhvr>
                                        <p:cTn id="27" dur="300" fill="hold"/>
                                        <p:tgtEl>
                                          <p:spTgt spid="41"/>
                                        </p:tgtEl>
                                        <p:attrNameLst>
                                          <p:attrName>ppt_x</p:attrName>
                                        </p:attrNameLst>
                                      </p:cBhvr>
                                      <p:tavLst>
                                        <p:tav tm="0">
                                          <p:val>
                                            <p:strVal val="#ppt_x"/>
                                          </p:val>
                                        </p:tav>
                                        <p:tav tm="100000">
                                          <p:val>
                                            <p:strVal val="#ppt_x"/>
                                          </p:val>
                                        </p:tav>
                                      </p:tavLst>
                                    </p:anim>
                                    <p:anim calcmode="lin" valueType="num">
                                      <p:cBhvr>
                                        <p:cTn id="28" dur="300" fill="hold"/>
                                        <p:tgtEl>
                                          <p:spTgt spid="4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000"/>
                                  </p:stCondLst>
                                  <p:childTnLst>
                                    <p:set>
                                      <p:cBhvr>
                                        <p:cTn id="30" dur="1" fill="hold">
                                          <p:stCondLst>
                                            <p:cond delay="0"/>
                                          </p:stCondLst>
                                        </p:cTn>
                                        <p:tgtEl>
                                          <p:spTgt spid="39">
                                            <p:txEl>
                                              <p:pRg st="0" end="0"/>
                                            </p:txEl>
                                          </p:spTgt>
                                        </p:tgtEl>
                                        <p:attrNameLst>
                                          <p:attrName>style.visibility</p:attrName>
                                        </p:attrNameLst>
                                      </p:cBhvr>
                                      <p:to>
                                        <p:strVal val="visible"/>
                                      </p:to>
                                    </p:set>
                                    <p:animEffect transition="in" filter="fade">
                                      <p:cBhvr>
                                        <p:cTn id="31" dur="300"/>
                                        <p:tgtEl>
                                          <p:spTgt spid="39">
                                            <p:txEl>
                                              <p:pRg st="0" end="0"/>
                                            </p:txEl>
                                          </p:spTgt>
                                        </p:tgtEl>
                                      </p:cBhvr>
                                    </p:animEffect>
                                    <p:anim calcmode="lin" valueType="num">
                                      <p:cBhvr>
                                        <p:cTn id="32" dur="3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33" dur="300" fill="hold"/>
                                        <p:tgtEl>
                                          <p:spTgt spid="39">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1000"/>
                                  </p:st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fade">
                                      <p:cBhvr>
                                        <p:cTn id="36" dur="300"/>
                                        <p:tgtEl>
                                          <p:spTgt spid="33">
                                            <p:txEl>
                                              <p:pRg st="0" end="0"/>
                                            </p:txEl>
                                          </p:spTgt>
                                        </p:tgtEl>
                                      </p:cBhvr>
                                    </p:animEffect>
                                    <p:anim calcmode="lin" valueType="num">
                                      <p:cBhvr>
                                        <p:cTn id="37" dur="3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38" dur="300" fill="hold"/>
                                        <p:tgtEl>
                                          <p:spTgt spid="33">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00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500"/>
                                        <p:tgtEl>
                                          <p:spTgt spid="24">
                                            <p:txEl>
                                              <p:pRg st="0" end="0"/>
                                            </p:txEl>
                                          </p:spTgt>
                                        </p:tgtEl>
                                      </p:cBhvr>
                                    </p:animEffect>
                                    <p:anim calcmode="lin" valueType="num">
                                      <p:cBhvr>
                                        <p:cTn id="42"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4">
                                            <p:txEl>
                                              <p:pRg st="0" end="0"/>
                                            </p:txEl>
                                          </p:spTgt>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150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300"/>
                                        <p:tgtEl>
                                          <p:spTgt spid="46"/>
                                        </p:tgtEl>
                                      </p:cBhvr>
                                    </p:animEffect>
                                    <p:anim calcmode="lin" valueType="num">
                                      <p:cBhvr>
                                        <p:cTn id="47" dur="300" fill="hold"/>
                                        <p:tgtEl>
                                          <p:spTgt spid="46"/>
                                        </p:tgtEl>
                                        <p:attrNameLst>
                                          <p:attrName>ppt_x</p:attrName>
                                        </p:attrNameLst>
                                      </p:cBhvr>
                                      <p:tavLst>
                                        <p:tav tm="0">
                                          <p:val>
                                            <p:strVal val="#ppt_x"/>
                                          </p:val>
                                        </p:tav>
                                        <p:tav tm="100000">
                                          <p:val>
                                            <p:strVal val="#ppt_x"/>
                                          </p:val>
                                        </p:tav>
                                      </p:tavLst>
                                    </p:anim>
                                    <p:anim calcmode="lin" valueType="num">
                                      <p:cBhvr>
                                        <p:cTn id="48" dur="300" fill="hold"/>
                                        <p:tgtEl>
                                          <p:spTgt spid="4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1500"/>
                                  </p:stCondLst>
                                  <p:childTnLst>
                                    <p:set>
                                      <p:cBhvr>
                                        <p:cTn id="50" dur="1" fill="hold">
                                          <p:stCondLst>
                                            <p:cond delay="0"/>
                                          </p:stCondLst>
                                        </p:cTn>
                                        <p:tgtEl>
                                          <p:spTgt spid="40">
                                            <p:txEl>
                                              <p:pRg st="0" end="0"/>
                                            </p:txEl>
                                          </p:spTgt>
                                        </p:tgtEl>
                                        <p:attrNameLst>
                                          <p:attrName>style.visibility</p:attrName>
                                        </p:attrNameLst>
                                      </p:cBhvr>
                                      <p:to>
                                        <p:strVal val="visible"/>
                                      </p:to>
                                    </p:set>
                                    <p:animEffect transition="in" filter="fade">
                                      <p:cBhvr>
                                        <p:cTn id="51" dur="300"/>
                                        <p:tgtEl>
                                          <p:spTgt spid="40">
                                            <p:txEl>
                                              <p:pRg st="0" end="0"/>
                                            </p:txEl>
                                          </p:spTgt>
                                        </p:tgtEl>
                                      </p:cBhvr>
                                    </p:animEffect>
                                    <p:anim calcmode="lin" valueType="num">
                                      <p:cBhvr>
                                        <p:cTn id="52"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53" dur="300" fill="hold"/>
                                        <p:tgtEl>
                                          <p:spTgt spid="40">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1500"/>
                                  </p:stCondLst>
                                  <p:childTnLst>
                                    <p:set>
                                      <p:cBhvr>
                                        <p:cTn id="55" dur="1" fill="hold">
                                          <p:stCondLst>
                                            <p:cond delay="0"/>
                                          </p:stCondLst>
                                        </p:cTn>
                                        <p:tgtEl>
                                          <p:spTgt spid="34">
                                            <p:txEl>
                                              <p:pRg st="0" end="0"/>
                                            </p:txEl>
                                          </p:spTgt>
                                        </p:tgtEl>
                                        <p:attrNameLst>
                                          <p:attrName>style.visibility</p:attrName>
                                        </p:attrNameLst>
                                      </p:cBhvr>
                                      <p:to>
                                        <p:strVal val="visible"/>
                                      </p:to>
                                    </p:set>
                                    <p:animEffect transition="in" filter="fade">
                                      <p:cBhvr>
                                        <p:cTn id="56" dur="300"/>
                                        <p:tgtEl>
                                          <p:spTgt spid="34">
                                            <p:txEl>
                                              <p:pRg st="0" end="0"/>
                                            </p:txEl>
                                          </p:spTgt>
                                        </p:tgtEl>
                                      </p:cBhvr>
                                    </p:animEffect>
                                    <p:anim calcmode="lin" valueType="num">
                                      <p:cBhvr>
                                        <p:cTn id="57" dur="3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8" dur="300" fill="hold"/>
                                        <p:tgtEl>
                                          <p:spTgt spid="34">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1500"/>
                                  </p:stCondLst>
                                  <p:childTnLst>
                                    <p:set>
                                      <p:cBhvr>
                                        <p:cTn id="60" dur="1" fill="hold">
                                          <p:stCondLst>
                                            <p:cond delay="0"/>
                                          </p:stCondLst>
                                        </p:cTn>
                                        <p:tgtEl>
                                          <p:spTgt spid="27">
                                            <p:txEl>
                                              <p:pRg st="0" end="0"/>
                                            </p:txEl>
                                          </p:spTgt>
                                        </p:tgtEl>
                                        <p:attrNameLst>
                                          <p:attrName>style.visibility</p:attrName>
                                        </p:attrNameLst>
                                      </p:cBhvr>
                                      <p:to>
                                        <p:strVal val="visible"/>
                                      </p:to>
                                    </p:set>
                                    <p:animEffect transition="in" filter="fade">
                                      <p:cBhvr>
                                        <p:cTn id="61" dur="500"/>
                                        <p:tgtEl>
                                          <p:spTgt spid="27">
                                            <p:txEl>
                                              <p:pRg st="0" end="0"/>
                                            </p:txEl>
                                          </p:spTgt>
                                        </p:tgtEl>
                                      </p:cBhvr>
                                    </p:animEffect>
                                    <p:anim calcmode="lin" valueType="num">
                                      <p:cBhvr>
                                        <p:cTn id="6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42"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23" grpId="0"/>
      <p:bldP spid="24" grpId="0" build="p">
        <p:tmplLst>
          <p:tmpl lvl="1">
            <p:tnLst>
              <p:par>
                <p:cTn presetID="42"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42" presetClass="entr" presetSubtype="0" fill="hold" nodeType="withEffect">
                  <p:stCondLst>
                    <p:cond delay="1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40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anim calcmode="lin" valueType="num">
                      <p:cBhvr>
                        <p:cTn dur="300" fill="hold"/>
                        <p:tgtEl>
                          <p:spTgt spid="38"/>
                        </p:tgtEl>
                        <p:attrNameLst>
                          <p:attrName>ppt_x</p:attrName>
                        </p:attrNameLst>
                      </p:cBhvr>
                      <p:tavLst>
                        <p:tav tm="0">
                          <p:val>
                            <p:strVal val="#ppt_x"/>
                          </p:val>
                        </p:tav>
                        <p:tav tm="100000">
                          <p:val>
                            <p:strVal val="#ppt_x"/>
                          </p:val>
                        </p:tav>
                      </p:tavLst>
                    </p:anim>
                    <p:anim calcmode="lin" valueType="num">
                      <p:cBhvr>
                        <p:cTn dur="3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1000"/>
                  </p:stCondLst>
                  <p:childTnLst>
                    <p:set>
                      <p:cBhvr>
                        <p:cTn dur="1" fill="hold">
                          <p:stCondLst>
                            <p:cond delay="0"/>
                          </p:stCondLst>
                        </p:cTn>
                        <p:tgtEl>
                          <p:spTgt spid="39"/>
                        </p:tgtEl>
                        <p:attrNameLst>
                          <p:attrName>style.visibility</p:attrName>
                        </p:attrNameLst>
                      </p:cBhvr>
                      <p:to>
                        <p:strVal val="visible"/>
                      </p:to>
                    </p:set>
                    <p:animEffect transition="in" filter="fade">
                      <p:cBhvr>
                        <p:cTn dur="300"/>
                        <p:tgtEl>
                          <p:spTgt spid="39"/>
                        </p:tgtEl>
                      </p:cBhvr>
                    </p:animEffect>
                    <p:anim calcmode="lin" valueType="num">
                      <p:cBhvr>
                        <p:cTn dur="300" fill="hold"/>
                        <p:tgtEl>
                          <p:spTgt spid="39"/>
                        </p:tgtEl>
                        <p:attrNameLst>
                          <p:attrName>ppt_x</p:attrName>
                        </p:attrNameLst>
                      </p:cBhvr>
                      <p:tavLst>
                        <p:tav tm="0">
                          <p:val>
                            <p:strVal val="#ppt_x"/>
                          </p:val>
                        </p:tav>
                        <p:tav tm="100000">
                          <p:val>
                            <p:strVal val="#ppt_x"/>
                          </p:val>
                        </p:tav>
                      </p:tavLst>
                    </p:anim>
                    <p:anim calcmode="lin" valueType="num">
                      <p:cBhvr>
                        <p:cTn dur="3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150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400"/>
                  </p:stCondLst>
                  <p:childTnLst>
                    <p:set>
                      <p:cBhvr>
                        <p:cTn dur="1" fill="hold">
                          <p:stCondLst>
                            <p:cond delay="0"/>
                          </p:stCondLst>
                        </p:cTn>
                        <p:tgtEl>
                          <p:spTgt spid="26"/>
                        </p:tgtEl>
                        <p:attrNameLst>
                          <p:attrName>style.visibility</p:attrName>
                        </p:attrNameLst>
                      </p:cBhvr>
                      <p:to>
                        <p:strVal val="visible"/>
                      </p:to>
                    </p:set>
                    <p:animEffect transition="in" filter="fade">
                      <p:cBhvr>
                        <p:cTn dur="300"/>
                        <p:tgtEl>
                          <p:spTgt spid="26"/>
                        </p:tgtEl>
                      </p:cBhvr>
                    </p:animEffect>
                    <p:anim calcmode="lin" valueType="num">
                      <p:cBhvr>
                        <p:cTn dur="300" fill="hold"/>
                        <p:tgtEl>
                          <p:spTgt spid="26"/>
                        </p:tgtEl>
                        <p:attrNameLst>
                          <p:attrName>ppt_x</p:attrName>
                        </p:attrNameLst>
                      </p:cBhvr>
                      <p:tavLst>
                        <p:tav tm="0">
                          <p:val>
                            <p:strVal val="#ppt_x"/>
                          </p:val>
                        </p:tav>
                        <p:tav tm="100000">
                          <p:val>
                            <p:strVal val="#ppt_x"/>
                          </p:val>
                        </p:tav>
                      </p:tavLst>
                    </p:anim>
                    <p:anim calcmode="lin" valueType="num">
                      <p:cBhvr>
                        <p:cTn dur="300" fill="hold"/>
                        <p:tgtEl>
                          <p:spTgt spid="26"/>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1000"/>
                  </p:stCondLst>
                  <p:childTnLst>
                    <p:set>
                      <p:cBhvr>
                        <p:cTn dur="1" fill="hold">
                          <p:stCondLst>
                            <p:cond delay="0"/>
                          </p:stCondLst>
                        </p:cTn>
                        <p:tgtEl>
                          <p:spTgt spid="33"/>
                        </p:tgtEl>
                        <p:attrNameLst>
                          <p:attrName>style.visibility</p:attrName>
                        </p:attrNameLst>
                      </p:cBhvr>
                      <p:to>
                        <p:strVal val="visible"/>
                      </p:to>
                    </p:set>
                    <p:animEffect transition="in" filter="fade">
                      <p:cBhvr>
                        <p:cTn dur="300"/>
                        <p:tgtEl>
                          <p:spTgt spid="33"/>
                        </p:tgtEl>
                      </p:cBhvr>
                    </p:animEffect>
                    <p:anim calcmode="lin" valueType="num">
                      <p:cBhvr>
                        <p:cTn dur="300" fill="hold"/>
                        <p:tgtEl>
                          <p:spTgt spid="33"/>
                        </p:tgtEl>
                        <p:attrNameLst>
                          <p:attrName>ppt_x</p:attrName>
                        </p:attrNameLst>
                      </p:cBhvr>
                      <p:tavLst>
                        <p:tav tm="0">
                          <p:val>
                            <p:strVal val="#ppt_x"/>
                          </p:val>
                        </p:tav>
                        <p:tav tm="100000">
                          <p:val>
                            <p:strVal val="#ppt_x"/>
                          </p:val>
                        </p:tav>
                      </p:tavLst>
                    </p:anim>
                    <p:anim calcmode="lin" valueType="num">
                      <p:cBhvr>
                        <p:cTn dur="3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1500"/>
                  </p:stCondLst>
                  <p:childTnLst>
                    <p:set>
                      <p:cBhvr>
                        <p:cTn dur="1" fill="hold">
                          <p:stCondLst>
                            <p:cond delay="0"/>
                          </p:stCondLst>
                        </p:cTn>
                        <p:tgtEl>
                          <p:spTgt spid="34"/>
                        </p:tgtEl>
                        <p:attrNameLst>
                          <p:attrName>style.visibility</p:attrName>
                        </p:attrNameLst>
                      </p:cBhvr>
                      <p:to>
                        <p:strVal val="visible"/>
                      </p:to>
                    </p:set>
                    <p:animEffect transition="in" filter="fade">
                      <p:cBhvr>
                        <p:cTn dur="300"/>
                        <p:tgtEl>
                          <p:spTgt spid="34"/>
                        </p:tgtEl>
                      </p:cBhvr>
                    </p:animEffect>
                    <p:anim calcmode="lin" valueType="num">
                      <p:cBhvr>
                        <p:cTn dur="300" fill="hold"/>
                        <p:tgtEl>
                          <p:spTgt spid="34"/>
                        </p:tgtEl>
                        <p:attrNameLst>
                          <p:attrName>ppt_x</p:attrName>
                        </p:attrNameLst>
                      </p:cBhvr>
                      <p:tavLst>
                        <p:tav tm="0">
                          <p:val>
                            <p:strVal val="#ppt_x"/>
                          </p:val>
                        </p:tav>
                        <p:tav tm="100000">
                          <p:val>
                            <p:strVal val="#ppt_x"/>
                          </p:val>
                        </p:tav>
                      </p:tavLst>
                    </p:anim>
                    <p:anim calcmode="lin" valueType="num">
                      <p:cBhvr>
                        <p:cTn dur="300" fill="hold"/>
                        <p:tgtEl>
                          <p:spTgt spid="34"/>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031">
    <p:spTree>
      <p:nvGrpSpPr>
        <p:cNvPr id="1" name=""/>
        <p:cNvGrpSpPr/>
        <p:nvPr/>
      </p:nvGrpSpPr>
      <p:grpSpPr>
        <a:xfrm>
          <a:off x="0" y="0"/>
          <a:ext cx="0" cy="0"/>
          <a:chOff x="0" y="0"/>
          <a:chExt cx="0" cy="0"/>
        </a:xfrm>
      </p:grpSpPr>
      <p:sp>
        <p:nvSpPr>
          <p:cNvPr id="18" name="Полилиния 9"/>
          <p:cNvSpPr/>
          <p:nvPr userDrawn="1"/>
        </p:nvSpPr>
        <p:spPr bwMode="auto">
          <a:xfrm>
            <a:off x="0" y="1"/>
            <a:ext cx="14726778" cy="10288590"/>
          </a:xfrm>
          <a:custGeom>
            <a:avLst/>
            <a:gdLst>
              <a:gd name="connsiteX0" fmla="*/ 3242171 w 9817852"/>
              <a:gd name="connsiteY0" fmla="*/ 0 h 6858001"/>
              <a:gd name="connsiteX1" fmla="*/ 9817852 w 9817852"/>
              <a:gd name="connsiteY1" fmla="*/ 0 h 6858001"/>
              <a:gd name="connsiteX2" fmla="*/ 2946076 w 9817852"/>
              <a:gd name="connsiteY2" fmla="*/ 6858001 h 6858001"/>
              <a:gd name="connsiteX3" fmla="*/ 0 w 9817852"/>
              <a:gd name="connsiteY3" fmla="*/ 6858001 h 6858001"/>
              <a:gd name="connsiteX4" fmla="*/ 0 w 9817852"/>
              <a:gd name="connsiteY4" fmla="*/ 323567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7852" h="6858001">
                <a:moveTo>
                  <a:pt x="3242171" y="0"/>
                </a:moveTo>
                <a:lnTo>
                  <a:pt x="9817852" y="0"/>
                </a:lnTo>
                <a:lnTo>
                  <a:pt x="2946076" y="6858001"/>
                </a:lnTo>
                <a:lnTo>
                  <a:pt x="0" y="6858001"/>
                </a:lnTo>
                <a:lnTo>
                  <a:pt x="0" y="3235670"/>
                </a:lnTo>
                <a:close/>
              </a:path>
            </a:pathLst>
          </a:custGeom>
          <a:solidFill>
            <a:schemeClr val="tx1">
              <a:lumMod val="95000"/>
              <a:lumOff val="5000"/>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83102"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7" name="Прямая соединительная линия 46"/>
          <p:cNvCxnSpPr/>
          <p:nvPr userDrawn="1"/>
        </p:nvCxnSpPr>
        <p:spPr>
          <a:xfrm flipV="1">
            <a:off x="5916886" y="0"/>
            <a:ext cx="2438740" cy="243911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Текст 7"/>
          <p:cNvSpPr>
            <a:spLocks noGrp="1"/>
          </p:cNvSpPr>
          <p:nvPr>
            <p:ph type="body" sz="quarter" idx="38" hasCustomPrompt="1"/>
          </p:nvPr>
        </p:nvSpPr>
        <p:spPr>
          <a:xfrm>
            <a:off x="1592109" y="5956427"/>
            <a:ext cx="4672166" cy="3265748"/>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20" name="Прямая соединительная линия 19"/>
          <p:cNvCxnSpPr/>
          <p:nvPr userDrawn="1"/>
        </p:nvCxnSpPr>
        <p:spPr>
          <a:xfrm flipV="1">
            <a:off x="14544676" y="6776387"/>
            <a:ext cx="2159795" cy="216012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1" name="Заголовок 17"/>
          <p:cNvSpPr>
            <a:spLocks noGrp="1"/>
          </p:cNvSpPr>
          <p:nvPr>
            <p:ph type="title" hasCustomPrompt="1"/>
          </p:nvPr>
        </p:nvSpPr>
        <p:spPr>
          <a:xfrm>
            <a:off x="1592110" y="1919606"/>
            <a:ext cx="4672165" cy="3789153"/>
          </a:xfrm>
          <a:prstGeom prst="rect">
            <a:avLst/>
          </a:prstGeom>
        </p:spPr>
        <p:txBody>
          <a:bodyPr vert="horz" lIns="0" tIns="201168" rIns="0" bIns="0" rtlCol="0" anchor="b" anchorCtr="0">
            <a:noAutofit/>
          </a:bodyPr>
          <a:lstStyle>
            <a:lvl1pPr algn="l">
              <a:lnSpc>
                <a:spcPct val="100000"/>
              </a:lnSpc>
              <a:defRPr sz="8100" kern="100" spc="0" baseline="0">
                <a:solidFill>
                  <a:schemeClr val="tx1"/>
                </a:solidFill>
              </a:defRPr>
            </a:lvl1pPr>
          </a:lstStyle>
          <a:p>
            <a:r>
              <a:rPr lang="en-US" dirty="0"/>
              <a:t>H2 Title here</a:t>
            </a:r>
          </a:p>
        </p:txBody>
      </p:sp>
      <p:sp>
        <p:nvSpPr>
          <p:cNvPr id="19" name="Shape 427"/>
          <p:cNvSpPr>
            <a:spLocks noGrp="1"/>
          </p:cNvSpPr>
          <p:nvPr>
            <p:ph type="body" sz="quarter" idx="52" hasCustomPrompt="1"/>
          </p:nvPr>
        </p:nvSpPr>
        <p:spPr>
          <a:xfrm>
            <a:off x="1583533" y="944231"/>
            <a:ext cx="4680742"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1"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2" name="Рисунок 16"/>
          <p:cNvSpPr>
            <a:spLocks noGrp="1"/>
          </p:cNvSpPr>
          <p:nvPr>
            <p:ph type="pic" sz="quarter" idx="42" hasCustomPrompt="1"/>
          </p:nvPr>
        </p:nvSpPr>
        <p:spPr>
          <a:xfrm>
            <a:off x="8052624" y="-1384170"/>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3" name="Рисунок 16"/>
          <p:cNvSpPr>
            <a:spLocks noGrp="1"/>
          </p:cNvSpPr>
          <p:nvPr>
            <p:ph type="pic" sz="quarter" idx="58" hasCustomPrompt="1"/>
          </p:nvPr>
        </p:nvSpPr>
        <p:spPr>
          <a:xfrm>
            <a:off x="8052624" y="4609767"/>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4" name="Рисунок 16"/>
          <p:cNvSpPr>
            <a:spLocks noGrp="1"/>
          </p:cNvSpPr>
          <p:nvPr>
            <p:ph type="pic" sz="quarter" idx="59" hasCustomPrompt="1"/>
          </p:nvPr>
        </p:nvSpPr>
        <p:spPr>
          <a:xfrm>
            <a:off x="8052624" y="1610434"/>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5" name="Рисунок 16"/>
          <p:cNvSpPr>
            <a:spLocks noGrp="1"/>
          </p:cNvSpPr>
          <p:nvPr>
            <p:ph type="pic" sz="quarter" idx="60" hasCustomPrompt="1"/>
          </p:nvPr>
        </p:nvSpPr>
        <p:spPr>
          <a:xfrm>
            <a:off x="8052624" y="7594585"/>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6" name="Рисунок 16"/>
          <p:cNvSpPr>
            <a:spLocks noGrp="1"/>
          </p:cNvSpPr>
          <p:nvPr>
            <p:ph type="pic" sz="quarter" idx="61" hasCustomPrompt="1"/>
          </p:nvPr>
        </p:nvSpPr>
        <p:spPr>
          <a:xfrm>
            <a:off x="12385039" y="268697"/>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7" name="Рисунок 16"/>
          <p:cNvSpPr>
            <a:spLocks noGrp="1"/>
          </p:cNvSpPr>
          <p:nvPr>
            <p:ph type="pic" sz="quarter" idx="62" hasCustomPrompt="1"/>
          </p:nvPr>
        </p:nvSpPr>
        <p:spPr>
          <a:xfrm>
            <a:off x="12385039" y="-2716122"/>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8" name="Рисунок 16"/>
          <p:cNvSpPr>
            <a:spLocks noGrp="1"/>
          </p:cNvSpPr>
          <p:nvPr>
            <p:ph type="pic" sz="quarter" idx="64" hasCustomPrompt="1"/>
          </p:nvPr>
        </p:nvSpPr>
        <p:spPr>
          <a:xfrm>
            <a:off x="12385039" y="3263301"/>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9" name="Рисунок 16"/>
          <p:cNvSpPr>
            <a:spLocks noGrp="1"/>
          </p:cNvSpPr>
          <p:nvPr>
            <p:ph type="pic" sz="quarter" idx="65" hasCustomPrompt="1"/>
          </p:nvPr>
        </p:nvSpPr>
        <p:spPr>
          <a:xfrm>
            <a:off x="12385039" y="-5701725"/>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4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17043484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32">
    <p:spTree>
      <p:nvGrpSpPr>
        <p:cNvPr id="1" name=""/>
        <p:cNvGrpSpPr/>
        <p:nvPr/>
      </p:nvGrpSpPr>
      <p:grpSpPr>
        <a:xfrm>
          <a:off x="0" y="0"/>
          <a:ext cx="0" cy="0"/>
          <a:chOff x="0" y="0"/>
          <a:chExt cx="0" cy="0"/>
        </a:xfrm>
      </p:grpSpPr>
      <p:sp>
        <p:nvSpPr>
          <p:cNvPr id="22"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25" name="Picture Placeholder 24"/>
          <p:cNvSpPr>
            <a:spLocks noGrp="1"/>
          </p:cNvSpPr>
          <p:nvPr>
            <p:ph type="pic" sz="quarter" idx="59" hasCustomPrompt="1"/>
          </p:nvPr>
        </p:nvSpPr>
        <p:spPr>
          <a:xfrm>
            <a:off x="11551902" y="3564782"/>
            <a:ext cx="6736098" cy="6716186"/>
          </a:xfrm>
          <a:custGeom>
            <a:avLst/>
            <a:gdLst>
              <a:gd name="connsiteX0" fmla="*/ 6736098 w 6736098"/>
              <a:gd name="connsiteY0" fmla="*/ 0 h 6716186"/>
              <a:gd name="connsiteX1" fmla="*/ 6736098 w 6736098"/>
              <a:gd name="connsiteY1" fmla="*/ 5109808 h 6716186"/>
              <a:gd name="connsiteX2" fmla="*/ 5148023 w 6736098"/>
              <a:gd name="connsiteY2" fmla="*/ 6716186 h 6716186"/>
              <a:gd name="connsiteX3" fmla="*/ 0 w 6736098"/>
              <a:gd name="connsiteY3" fmla="*/ 6716186 h 6716186"/>
            </a:gdLst>
            <a:ahLst/>
            <a:cxnLst>
              <a:cxn ang="0">
                <a:pos x="connsiteX0" y="connsiteY0"/>
              </a:cxn>
              <a:cxn ang="0">
                <a:pos x="connsiteX1" y="connsiteY1"/>
              </a:cxn>
              <a:cxn ang="0">
                <a:pos x="connsiteX2" y="connsiteY2"/>
              </a:cxn>
              <a:cxn ang="0">
                <a:pos x="connsiteX3" y="connsiteY3"/>
              </a:cxn>
            </a:cxnLst>
            <a:rect l="l" t="t" r="r" b="b"/>
            <a:pathLst>
              <a:path w="6736098" h="6716186">
                <a:moveTo>
                  <a:pt x="6736098" y="0"/>
                </a:moveTo>
                <a:lnTo>
                  <a:pt x="6736098" y="5109808"/>
                </a:lnTo>
                <a:lnTo>
                  <a:pt x="5148023" y="6716186"/>
                </a:lnTo>
                <a:lnTo>
                  <a:pt x="0" y="6716186"/>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6" name="Рисунок 35"/>
          <p:cNvSpPr>
            <a:spLocks noGrp="1" noChangeAspect="1"/>
          </p:cNvSpPr>
          <p:nvPr>
            <p:ph type="pic" sz="quarter" idx="57" hasCustomPrompt="1"/>
          </p:nvPr>
        </p:nvSpPr>
        <p:spPr>
          <a:xfrm>
            <a:off x="7528395" y="0"/>
            <a:ext cx="6896387" cy="6876000"/>
          </a:xfrm>
          <a:custGeom>
            <a:avLst/>
            <a:gdLst>
              <a:gd name="connsiteX0" fmla="*/ 0 w 4569428"/>
              <a:gd name="connsiteY0" fmla="*/ 0 h 4555217"/>
              <a:gd name="connsiteX1" fmla="*/ 4569428 w 4569428"/>
              <a:gd name="connsiteY1" fmla="*/ 0 h 4555217"/>
              <a:gd name="connsiteX2" fmla="*/ 0 w 4569428"/>
              <a:gd name="connsiteY2" fmla="*/ 4555217 h 4555217"/>
            </a:gdLst>
            <a:ahLst/>
            <a:cxnLst>
              <a:cxn ang="0">
                <a:pos x="connsiteX0" y="connsiteY0"/>
              </a:cxn>
              <a:cxn ang="0">
                <a:pos x="connsiteX1" y="connsiteY1"/>
              </a:cxn>
              <a:cxn ang="0">
                <a:pos x="connsiteX2" y="connsiteY2"/>
              </a:cxn>
            </a:cxnLst>
            <a:rect l="l" t="t" r="r" b="b"/>
            <a:pathLst>
              <a:path w="4569428" h="4555217">
                <a:moveTo>
                  <a:pt x="0" y="0"/>
                </a:moveTo>
                <a:lnTo>
                  <a:pt x="4569428" y="0"/>
                </a:lnTo>
                <a:lnTo>
                  <a:pt x="0" y="4555217"/>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6" name="Picture Placeholder 15"/>
          <p:cNvSpPr>
            <a:spLocks noGrp="1"/>
          </p:cNvSpPr>
          <p:nvPr>
            <p:ph type="pic" sz="quarter" idx="58" hasCustomPrompt="1"/>
          </p:nvPr>
        </p:nvSpPr>
        <p:spPr>
          <a:xfrm>
            <a:off x="7521912" y="-6636"/>
            <a:ext cx="10766088" cy="10287604"/>
          </a:xfrm>
          <a:custGeom>
            <a:avLst/>
            <a:gdLst>
              <a:gd name="connsiteX0" fmla="*/ 6873670 w 10766088"/>
              <a:gd name="connsiteY0" fmla="*/ 0 h 10287604"/>
              <a:gd name="connsiteX1" fmla="*/ 10766088 w 10766088"/>
              <a:gd name="connsiteY1" fmla="*/ 0 h 10287604"/>
              <a:gd name="connsiteX2" fmla="*/ 10766088 w 10766088"/>
              <a:gd name="connsiteY2" fmla="*/ 3575819 h 10287604"/>
              <a:gd name="connsiteX3" fmla="*/ 4034405 w 10766088"/>
              <a:gd name="connsiteY3" fmla="*/ 10287604 h 10287604"/>
              <a:gd name="connsiteX4" fmla="*/ 0 w 10766088"/>
              <a:gd name="connsiteY4" fmla="*/ 10287604 h 10287604"/>
              <a:gd name="connsiteX5" fmla="*/ 0 w 10766088"/>
              <a:gd name="connsiteY5" fmla="*/ 6853352 h 1028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6088" h="10287604">
                <a:moveTo>
                  <a:pt x="6873670" y="0"/>
                </a:moveTo>
                <a:lnTo>
                  <a:pt x="10766088" y="0"/>
                </a:lnTo>
                <a:lnTo>
                  <a:pt x="10766088" y="3575819"/>
                </a:lnTo>
                <a:lnTo>
                  <a:pt x="4034405" y="10287604"/>
                </a:lnTo>
                <a:lnTo>
                  <a:pt x="0" y="10287604"/>
                </a:lnTo>
                <a:lnTo>
                  <a:pt x="0" y="6853352"/>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47" name="Прямая соединительная линия 46"/>
          <p:cNvCxnSpPr/>
          <p:nvPr userDrawn="1"/>
        </p:nvCxnSpPr>
        <p:spPr>
          <a:xfrm flipV="1">
            <a:off x="5649509" y="0"/>
            <a:ext cx="1848496" cy="184878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7"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8" name="Текст 7"/>
          <p:cNvSpPr>
            <a:spLocks noGrp="1"/>
          </p:cNvSpPr>
          <p:nvPr>
            <p:ph type="body" sz="quarter" idx="38" hasCustomPrompt="1"/>
          </p:nvPr>
        </p:nvSpPr>
        <p:spPr>
          <a:xfrm>
            <a:off x="1592108" y="5956427"/>
            <a:ext cx="5082503" cy="3265748"/>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9" name="Заголовок 17"/>
          <p:cNvSpPr>
            <a:spLocks noGrp="1"/>
          </p:cNvSpPr>
          <p:nvPr>
            <p:ph type="title" hasCustomPrompt="1"/>
          </p:nvPr>
        </p:nvSpPr>
        <p:spPr>
          <a:xfrm>
            <a:off x="1592110" y="2336800"/>
            <a:ext cx="5082502" cy="3371959"/>
          </a:xfrm>
          <a:prstGeom prst="rect">
            <a:avLst/>
          </a:prstGeom>
        </p:spPr>
        <p:txBody>
          <a:bodyPr vert="horz" lIns="0" tIns="201168" rIns="0" bIns="0" rtlCol="0" anchor="b" anchorCtr="0">
            <a:noAutofit/>
          </a:bodyPr>
          <a:lstStyle>
            <a:lvl1pPr algn="l">
              <a:lnSpc>
                <a:spcPct val="100000"/>
              </a:lnSpc>
              <a:defRPr sz="8100" kern="100" spc="0" baseline="0">
                <a:solidFill>
                  <a:schemeClr val="tx1"/>
                </a:solidFill>
              </a:defRPr>
            </a:lvl1pPr>
          </a:lstStyle>
          <a:p>
            <a:r>
              <a:rPr lang="en-US" dirty="0"/>
              <a:t>H2 Title here</a:t>
            </a:r>
          </a:p>
        </p:txBody>
      </p:sp>
      <p:sp>
        <p:nvSpPr>
          <p:cNvPr id="11" name="Shape 427"/>
          <p:cNvSpPr>
            <a:spLocks noGrp="1"/>
          </p:cNvSpPr>
          <p:nvPr>
            <p:ph type="body" sz="quarter" idx="52" hasCustomPrompt="1"/>
          </p:nvPr>
        </p:nvSpPr>
        <p:spPr>
          <a:xfrm>
            <a:off x="1583533" y="1379661"/>
            <a:ext cx="5091832"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3"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4"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6"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3396354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33">
    <p:bg>
      <p:bgRef idx="1001">
        <a:schemeClr val="bg1"/>
      </p:bgRef>
    </p:bg>
    <p:spTree>
      <p:nvGrpSpPr>
        <p:cNvPr id="1" name=""/>
        <p:cNvGrpSpPr/>
        <p:nvPr/>
      </p:nvGrpSpPr>
      <p:grpSpPr>
        <a:xfrm>
          <a:off x="0" y="0"/>
          <a:ext cx="0" cy="0"/>
          <a:chOff x="0" y="0"/>
          <a:chExt cx="0" cy="0"/>
        </a:xfrm>
      </p:grpSpPr>
      <p:sp>
        <p:nvSpPr>
          <p:cNvPr id="19" name="Picture Placeholder 18"/>
          <p:cNvSpPr>
            <a:spLocks noGrp="1"/>
          </p:cNvSpPr>
          <p:nvPr>
            <p:ph type="pic" sz="quarter" idx="59" hasCustomPrompt="1"/>
          </p:nvPr>
        </p:nvSpPr>
        <p:spPr>
          <a:xfrm>
            <a:off x="4007114" y="3548928"/>
            <a:ext cx="6751998" cy="6732040"/>
          </a:xfrm>
          <a:custGeom>
            <a:avLst/>
            <a:gdLst>
              <a:gd name="connsiteX0" fmla="*/ 6751998 w 6751998"/>
              <a:gd name="connsiteY0" fmla="*/ 0 h 6732040"/>
              <a:gd name="connsiteX1" fmla="*/ 6751998 w 6751998"/>
              <a:gd name="connsiteY1" fmla="*/ 6732040 h 6732040"/>
              <a:gd name="connsiteX2" fmla="*/ 0 w 6751998"/>
              <a:gd name="connsiteY2" fmla="*/ 6732040 h 6732040"/>
            </a:gdLst>
            <a:ahLst/>
            <a:cxnLst>
              <a:cxn ang="0">
                <a:pos x="connsiteX0" y="connsiteY0"/>
              </a:cxn>
              <a:cxn ang="0">
                <a:pos x="connsiteX1" y="connsiteY1"/>
              </a:cxn>
              <a:cxn ang="0">
                <a:pos x="connsiteX2" y="connsiteY2"/>
              </a:cxn>
            </a:cxnLst>
            <a:rect l="l" t="t" r="r" b="b"/>
            <a:pathLst>
              <a:path w="6751998" h="6732040">
                <a:moveTo>
                  <a:pt x="6751998" y="0"/>
                </a:moveTo>
                <a:lnTo>
                  <a:pt x="6751998" y="6732040"/>
                </a:lnTo>
                <a:lnTo>
                  <a:pt x="0" y="6732040"/>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6" name="Рисунок 35"/>
          <p:cNvSpPr>
            <a:spLocks noGrp="1" noChangeAspect="1"/>
          </p:cNvSpPr>
          <p:nvPr>
            <p:ph type="pic" sz="quarter" idx="57" hasCustomPrompt="1"/>
          </p:nvPr>
        </p:nvSpPr>
        <p:spPr>
          <a:xfrm>
            <a:off x="-797" y="2"/>
            <a:ext cx="6896387" cy="6876000"/>
          </a:xfrm>
          <a:custGeom>
            <a:avLst/>
            <a:gdLst>
              <a:gd name="connsiteX0" fmla="*/ 0 w 4569428"/>
              <a:gd name="connsiteY0" fmla="*/ 0 h 4555217"/>
              <a:gd name="connsiteX1" fmla="*/ 4569428 w 4569428"/>
              <a:gd name="connsiteY1" fmla="*/ 0 h 4555217"/>
              <a:gd name="connsiteX2" fmla="*/ 0 w 4569428"/>
              <a:gd name="connsiteY2" fmla="*/ 4555217 h 4555217"/>
            </a:gdLst>
            <a:ahLst/>
            <a:cxnLst>
              <a:cxn ang="0">
                <a:pos x="connsiteX0" y="connsiteY0"/>
              </a:cxn>
              <a:cxn ang="0">
                <a:pos x="connsiteX1" y="connsiteY1"/>
              </a:cxn>
              <a:cxn ang="0">
                <a:pos x="connsiteX2" y="connsiteY2"/>
              </a:cxn>
            </a:cxnLst>
            <a:rect l="l" t="t" r="r" b="b"/>
            <a:pathLst>
              <a:path w="4569428" h="4555217">
                <a:moveTo>
                  <a:pt x="0" y="0"/>
                </a:moveTo>
                <a:lnTo>
                  <a:pt x="4569428" y="0"/>
                </a:lnTo>
                <a:lnTo>
                  <a:pt x="0" y="455521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5" name="Picture Placeholder 14"/>
          <p:cNvSpPr>
            <a:spLocks noGrp="1"/>
          </p:cNvSpPr>
          <p:nvPr>
            <p:ph type="pic" sz="quarter" idx="58" hasCustomPrompt="1"/>
          </p:nvPr>
        </p:nvSpPr>
        <p:spPr>
          <a:xfrm>
            <a:off x="1" y="2"/>
            <a:ext cx="10765899" cy="10280967"/>
          </a:xfrm>
          <a:custGeom>
            <a:avLst/>
            <a:gdLst>
              <a:gd name="connsiteX0" fmla="*/ 6851798 w 10765899"/>
              <a:gd name="connsiteY0" fmla="*/ 0 h 10280967"/>
              <a:gd name="connsiteX1" fmla="*/ 10765899 w 10765899"/>
              <a:gd name="connsiteY1" fmla="*/ 0 h 10280967"/>
              <a:gd name="connsiteX2" fmla="*/ 10765899 w 10765899"/>
              <a:gd name="connsiteY2" fmla="*/ 3554199 h 10280967"/>
              <a:gd name="connsiteX3" fmla="*/ 4019189 w 10765899"/>
              <a:gd name="connsiteY3" fmla="*/ 10280967 h 10280967"/>
              <a:gd name="connsiteX4" fmla="*/ 0 w 10765899"/>
              <a:gd name="connsiteY4" fmla="*/ 10280967 h 10280967"/>
              <a:gd name="connsiteX5" fmla="*/ 0 w 10765899"/>
              <a:gd name="connsiteY5" fmla="*/ 6831544 h 102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5899" h="10280967">
                <a:moveTo>
                  <a:pt x="6851798" y="0"/>
                </a:moveTo>
                <a:lnTo>
                  <a:pt x="10765899" y="0"/>
                </a:lnTo>
                <a:lnTo>
                  <a:pt x="10765899" y="3554199"/>
                </a:lnTo>
                <a:lnTo>
                  <a:pt x="4019189" y="10280967"/>
                </a:lnTo>
                <a:lnTo>
                  <a:pt x="0" y="10280967"/>
                </a:lnTo>
                <a:lnTo>
                  <a:pt x="0" y="683154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4766"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2" name="Текст 7"/>
          <p:cNvSpPr>
            <a:spLocks noGrp="1"/>
          </p:cNvSpPr>
          <p:nvPr>
            <p:ph type="body" sz="quarter" idx="38" hasCustomPrompt="1"/>
          </p:nvPr>
        </p:nvSpPr>
        <p:spPr>
          <a:xfrm>
            <a:off x="12384882" y="5825290"/>
            <a:ext cx="4319588" cy="3528260"/>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20" name="Прямая соединительная линия 19"/>
          <p:cNvCxnSpPr/>
          <p:nvPr userDrawn="1"/>
        </p:nvCxnSpPr>
        <p:spPr>
          <a:xfrm flipV="1">
            <a:off x="15980229" y="2976665"/>
            <a:ext cx="2302770" cy="230312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6" name="Заголовок 17"/>
          <p:cNvSpPr>
            <a:spLocks noGrp="1"/>
          </p:cNvSpPr>
          <p:nvPr>
            <p:ph type="title" hasCustomPrompt="1"/>
          </p:nvPr>
        </p:nvSpPr>
        <p:spPr>
          <a:xfrm>
            <a:off x="12384883" y="2191791"/>
            <a:ext cx="4319588" cy="3347727"/>
          </a:xfrm>
          <a:prstGeom prst="rect">
            <a:avLst/>
          </a:prstGeom>
        </p:spPr>
        <p:txBody>
          <a:bodyPr vert="horz" lIns="0" tIns="0" rIns="0" bIns="27432" rtlCol="0" anchor="b" anchorCtr="0">
            <a:noAutofit/>
          </a:bodyPr>
          <a:lstStyle>
            <a:lvl1pPr algn="l">
              <a:lnSpc>
                <a:spcPct val="100000"/>
              </a:lnSpc>
              <a:defRPr sz="8100" kern="100" spc="0" baseline="0">
                <a:solidFill>
                  <a:schemeClr val="tx1"/>
                </a:solidFill>
              </a:defRPr>
            </a:lvl1pPr>
          </a:lstStyle>
          <a:p>
            <a:r>
              <a:rPr lang="en-US" dirty="0"/>
              <a:t>H2 Title here</a:t>
            </a:r>
          </a:p>
        </p:txBody>
      </p:sp>
      <p:sp>
        <p:nvSpPr>
          <p:cNvPr id="2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10" name="Shape 427"/>
          <p:cNvSpPr>
            <a:spLocks noGrp="1"/>
          </p:cNvSpPr>
          <p:nvPr>
            <p:ph type="body" sz="quarter" idx="52" hasCustomPrompt="1"/>
          </p:nvPr>
        </p:nvSpPr>
        <p:spPr>
          <a:xfrm>
            <a:off x="12384882" y="1379661"/>
            <a:ext cx="4319587"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Tree>
    <p:extLst>
      <p:ext uri="{BB962C8B-B14F-4D97-AF65-F5344CB8AC3E}">
        <p14:creationId xmlns:p14="http://schemas.microsoft.com/office/powerpoint/2010/main" val="2075643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iterate type="lt">
                                    <p:tmPct val="2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iterate type="lt">
                                    <p:tmPct val="2000"/>
                                  </p:iterate>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40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5000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6" grpId="0"/>
      <p:bldP spid="10" grpId="0">
        <p:tmplLst>
          <p:tmpl>
            <p:tnLst>
              <p:par>
                <p:cTn presetID="2" presetClass="entr" presetSubtype="4" fill="hold" nodeType="withEffect">
                  <p:stCondLst>
                    <p:cond delay="0"/>
                  </p:stCondLst>
                  <p:iterate type="lt">
                    <p:tmPct val="2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34">
    <p:spTree>
      <p:nvGrpSpPr>
        <p:cNvPr id="1" name=""/>
        <p:cNvGrpSpPr/>
        <p:nvPr/>
      </p:nvGrpSpPr>
      <p:grpSpPr>
        <a:xfrm>
          <a:off x="0" y="0"/>
          <a:ext cx="0" cy="0"/>
          <a:chOff x="0" y="0"/>
          <a:chExt cx="0" cy="0"/>
        </a:xfrm>
      </p:grpSpPr>
      <p:sp>
        <p:nvSpPr>
          <p:cNvPr id="19" name="Picture Placeholder 18"/>
          <p:cNvSpPr>
            <a:spLocks noGrp="1"/>
          </p:cNvSpPr>
          <p:nvPr>
            <p:ph type="pic" sz="quarter" idx="10" hasCustomPrompt="1"/>
          </p:nvPr>
        </p:nvSpPr>
        <p:spPr>
          <a:xfrm>
            <a:off x="501916" y="811912"/>
            <a:ext cx="4322246" cy="8936050"/>
          </a:xfrm>
          <a:custGeom>
            <a:avLst/>
            <a:gdLst>
              <a:gd name="connsiteX0" fmla="*/ 2341815 w 4322246"/>
              <a:gd name="connsiteY0" fmla="*/ 0 h 8936050"/>
              <a:gd name="connsiteX1" fmla="*/ 4322246 w 4322246"/>
              <a:gd name="connsiteY1" fmla="*/ 0 h 8936050"/>
              <a:gd name="connsiteX2" fmla="*/ 4322246 w 4322246"/>
              <a:gd name="connsiteY2" fmla="*/ 8936050 h 8936050"/>
              <a:gd name="connsiteX3" fmla="*/ 0 w 4322246"/>
              <a:gd name="connsiteY3" fmla="*/ 8936050 h 8936050"/>
              <a:gd name="connsiteX4" fmla="*/ 0 w 4322246"/>
              <a:gd name="connsiteY4" fmla="*/ 2334892 h 893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46" h="8936050">
                <a:moveTo>
                  <a:pt x="2341815" y="0"/>
                </a:moveTo>
                <a:lnTo>
                  <a:pt x="4322246" y="0"/>
                </a:lnTo>
                <a:lnTo>
                  <a:pt x="4322246" y="8936050"/>
                </a:lnTo>
                <a:lnTo>
                  <a:pt x="0" y="8936050"/>
                </a:lnTo>
                <a:lnTo>
                  <a:pt x="0" y="2334892"/>
                </a:lnTo>
                <a:close/>
              </a:path>
            </a:pathLst>
          </a:custGeom>
          <a:solidFill>
            <a:schemeClr val="tx1">
              <a:alpha val="5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27" name="Рисунок 13"/>
          <p:cNvSpPr>
            <a:spLocks noGrp="1"/>
          </p:cNvSpPr>
          <p:nvPr>
            <p:ph type="pic" sz="quarter" idx="11" hasCustomPrompt="1"/>
          </p:nvPr>
        </p:nvSpPr>
        <p:spPr>
          <a:xfrm>
            <a:off x="4824161" y="811912"/>
            <a:ext cx="4317432" cy="8936050"/>
          </a:xfrm>
          <a:prstGeom prst="rect">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28" name="Рисунок 13"/>
          <p:cNvSpPr>
            <a:spLocks noGrp="1"/>
          </p:cNvSpPr>
          <p:nvPr>
            <p:ph type="pic" sz="quarter" idx="12" hasCustomPrompt="1"/>
          </p:nvPr>
        </p:nvSpPr>
        <p:spPr>
          <a:xfrm>
            <a:off x="9141593" y="811912"/>
            <a:ext cx="4322246" cy="8936050"/>
          </a:xfrm>
          <a:prstGeom prst="rect">
            <a:avLst/>
          </a:prstGeom>
          <a:solidFill>
            <a:schemeClr val="tx1">
              <a:alpha val="5000"/>
            </a:schemeClr>
          </a:solidFill>
        </p:spPr>
        <p:txBody>
          <a:bodyPr anchor="ctr"/>
          <a:lstStyle>
            <a:lvl1pPr marL="0" marR="0" indent="0" algn="ctr" defTabSz="1360314" rtl="0" eaLnBrk="1" fontAlgn="auto" latinLnBrk="0" hangingPunct="1">
              <a:lnSpc>
                <a:spcPct val="90000"/>
              </a:lnSpc>
              <a:spcBef>
                <a:spcPts val="1488"/>
              </a:spcBef>
              <a:spcAft>
                <a:spcPts val="0"/>
              </a:spcAft>
              <a:buClrTx/>
              <a:buSzTx/>
              <a:buFont typeface="Arial" panose="020B0604020202020204" pitchFamily="34" charset="0"/>
              <a:buNone/>
              <a:tabLst/>
              <a:defRPr sz="1505" baseline="0"/>
            </a:lvl1pPr>
          </a:lstStyle>
          <a:p>
            <a:r>
              <a:rPr lang="en-US" dirty="0"/>
              <a:t>Drop your image here</a:t>
            </a:r>
          </a:p>
        </p:txBody>
      </p:sp>
      <p:sp>
        <p:nvSpPr>
          <p:cNvPr id="17" name="Picture Placeholder 16"/>
          <p:cNvSpPr>
            <a:spLocks noGrp="1"/>
          </p:cNvSpPr>
          <p:nvPr>
            <p:ph type="pic" sz="quarter" idx="13" hasCustomPrompt="1"/>
          </p:nvPr>
        </p:nvSpPr>
        <p:spPr>
          <a:xfrm>
            <a:off x="13463840" y="811912"/>
            <a:ext cx="4322246" cy="8936050"/>
          </a:xfrm>
          <a:custGeom>
            <a:avLst/>
            <a:gdLst>
              <a:gd name="connsiteX0" fmla="*/ 0 w 4322246"/>
              <a:gd name="connsiteY0" fmla="*/ 0 h 8936050"/>
              <a:gd name="connsiteX1" fmla="*/ 4322246 w 4322246"/>
              <a:gd name="connsiteY1" fmla="*/ 0 h 8936050"/>
              <a:gd name="connsiteX2" fmla="*/ 4322246 w 4322246"/>
              <a:gd name="connsiteY2" fmla="*/ 6982247 h 8936050"/>
              <a:gd name="connsiteX3" fmla="*/ 2362650 w 4322246"/>
              <a:gd name="connsiteY3" fmla="*/ 8936050 h 8936050"/>
              <a:gd name="connsiteX4" fmla="*/ 0 w 4322246"/>
              <a:gd name="connsiteY4" fmla="*/ 8936050 h 893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46" h="8936050">
                <a:moveTo>
                  <a:pt x="0" y="0"/>
                </a:moveTo>
                <a:lnTo>
                  <a:pt x="4322246" y="0"/>
                </a:lnTo>
                <a:lnTo>
                  <a:pt x="4322246" y="6982247"/>
                </a:lnTo>
                <a:lnTo>
                  <a:pt x="2362650" y="8936050"/>
                </a:lnTo>
                <a:lnTo>
                  <a:pt x="0" y="8936050"/>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90000"/>
              </a:lnSpc>
              <a:spcBef>
                <a:spcPts val="1488"/>
              </a:spcBef>
              <a:spcAft>
                <a:spcPts val="0"/>
              </a:spcAft>
              <a:buClrTx/>
              <a:buSzTx/>
              <a:buFont typeface="Arial" panose="020B0604020202020204" pitchFamily="34" charset="0"/>
              <a:buNone/>
              <a:tabLst/>
              <a:defRPr sz="1505" baseline="0"/>
            </a:lvl1pPr>
          </a:lstStyle>
          <a:p>
            <a:r>
              <a:rPr lang="en-US" dirty="0"/>
              <a:t>Drop your image here</a:t>
            </a:r>
          </a:p>
        </p:txBody>
      </p:sp>
      <p:sp>
        <p:nvSpPr>
          <p:cNvPr id="9" name="Номер слайда 21"/>
          <p:cNvSpPr>
            <a:spLocks noGrp="1"/>
          </p:cNvSpPr>
          <p:nvPr>
            <p:ph type="sldNum" sz="quarter" idx="4"/>
          </p:nvPr>
        </p:nvSpPr>
        <p:spPr>
          <a:xfrm>
            <a:off x="17174766"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10" name="Рисунок 13"/>
          <p:cNvSpPr>
            <a:spLocks noGrp="1"/>
          </p:cNvSpPr>
          <p:nvPr>
            <p:ph type="pic" sz="quarter" idx="14" hasCustomPrompt="1"/>
          </p:nvPr>
        </p:nvSpPr>
        <p:spPr>
          <a:xfrm rot="2700000">
            <a:off x="2803206" y="-8066997"/>
            <a:ext cx="4662698" cy="19859581"/>
          </a:xfrm>
          <a:prstGeom prst="rect">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5" name="Рисунок 13"/>
          <p:cNvSpPr>
            <a:spLocks noGrp="1"/>
          </p:cNvSpPr>
          <p:nvPr>
            <p:ph type="pic" sz="quarter" idx="15" hasCustomPrompt="1"/>
          </p:nvPr>
        </p:nvSpPr>
        <p:spPr>
          <a:xfrm rot="2700000">
            <a:off x="5781577" y="-4433977"/>
            <a:ext cx="4662698" cy="19859581"/>
          </a:xfrm>
          <a:prstGeom prst="rect">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6" name="Рисунок 13"/>
          <p:cNvSpPr>
            <a:spLocks noGrp="1"/>
          </p:cNvSpPr>
          <p:nvPr>
            <p:ph type="pic" sz="quarter" idx="16" hasCustomPrompt="1"/>
          </p:nvPr>
        </p:nvSpPr>
        <p:spPr>
          <a:xfrm rot="2700000">
            <a:off x="11473141" y="-3514662"/>
            <a:ext cx="4662698" cy="19859581"/>
          </a:xfrm>
          <a:prstGeom prst="rect">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Tree>
    <p:extLst>
      <p:ext uri="{BB962C8B-B14F-4D97-AF65-F5344CB8AC3E}">
        <p14:creationId xmlns:p14="http://schemas.microsoft.com/office/powerpoint/2010/main" val="209794547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15:guide id="1" orient="horz" pos="12248" userDrawn="1">
          <p15:clr>
            <a:srgbClr val="FBAE40"/>
          </p15:clr>
        </p15:guide>
        <p15:guide id="6" orient="horz" pos="9186" userDrawn="1">
          <p15:clr>
            <a:srgbClr val="FBAE40"/>
          </p15:clr>
        </p15:guide>
        <p15:guide id="7" orient="horz" pos="10206" userDrawn="1">
          <p15:clr>
            <a:srgbClr val="FBAE40"/>
          </p15:clr>
        </p15:guide>
        <p15:guide id="8" orient="horz" pos="1122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034">
    <p:spTree>
      <p:nvGrpSpPr>
        <p:cNvPr id="1" name=""/>
        <p:cNvGrpSpPr/>
        <p:nvPr/>
      </p:nvGrpSpPr>
      <p:grpSpPr>
        <a:xfrm>
          <a:off x="0" y="0"/>
          <a:ext cx="0" cy="0"/>
          <a:chOff x="0" y="0"/>
          <a:chExt cx="0" cy="0"/>
        </a:xfrm>
      </p:grpSpPr>
      <p:sp>
        <p:nvSpPr>
          <p:cNvPr id="23" name="Picture Placeholder 22"/>
          <p:cNvSpPr>
            <a:spLocks noGrp="1"/>
          </p:cNvSpPr>
          <p:nvPr>
            <p:ph type="pic" sz="quarter" idx="20" hasCustomPrompt="1"/>
          </p:nvPr>
        </p:nvSpPr>
        <p:spPr>
          <a:xfrm>
            <a:off x="12048812" y="4049400"/>
            <a:ext cx="6239188" cy="6239188"/>
          </a:xfrm>
          <a:custGeom>
            <a:avLst/>
            <a:gdLst>
              <a:gd name="connsiteX0" fmla="*/ 6239188 w 6239188"/>
              <a:gd name="connsiteY0" fmla="*/ 0 h 6239188"/>
              <a:gd name="connsiteX1" fmla="*/ 6239188 w 6239188"/>
              <a:gd name="connsiteY1" fmla="*/ 6239188 h 6239188"/>
              <a:gd name="connsiteX2" fmla="*/ 0 w 6239188"/>
              <a:gd name="connsiteY2" fmla="*/ 6239188 h 6239188"/>
            </a:gdLst>
            <a:ahLst/>
            <a:cxnLst>
              <a:cxn ang="0">
                <a:pos x="connsiteX0" y="connsiteY0"/>
              </a:cxn>
              <a:cxn ang="0">
                <a:pos x="connsiteX1" y="connsiteY1"/>
              </a:cxn>
              <a:cxn ang="0">
                <a:pos x="connsiteX2" y="connsiteY2"/>
              </a:cxn>
            </a:cxnLst>
            <a:rect l="l" t="t" r="r" b="b"/>
            <a:pathLst>
              <a:path w="6239188" h="6239188">
                <a:moveTo>
                  <a:pt x="6239188" y="0"/>
                </a:moveTo>
                <a:lnTo>
                  <a:pt x="6239188" y="6239188"/>
                </a:lnTo>
                <a:lnTo>
                  <a:pt x="0" y="6239188"/>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90000"/>
              </a:lnSpc>
              <a:spcBef>
                <a:spcPts val="1488"/>
              </a:spcBef>
              <a:spcAft>
                <a:spcPts val="0"/>
              </a:spcAft>
              <a:buClrTx/>
              <a:buSzTx/>
              <a:buFont typeface="Arial" panose="020B0604020202020204" pitchFamily="34" charset="0"/>
              <a:buNone/>
              <a:tabLst/>
              <a:defRPr sz="1505" baseline="0"/>
            </a:lvl1pPr>
          </a:lstStyle>
          <a:p>
            <a:r>
              <a:rPr lang="en-US" dirty="0"/>
              <a:t>Drop your image here</a:t>
            </a:r>
          </a:p>
        </p:txBody>
      </p:sp>
      <p:sp>
        <p:nvSpPr>
          <p:cNvPr id="21" name="Picture Placeholder 20"/>
          <p:cNvSpPr>
            <a:spLocks noGrp="1"/>
          </p:cNvSpPr>
          <p:nvPr>
            <p:ph type="pic" sz="quarter" idx="19" hasCustomPrompt="1"/>
          </p:nvPr>
        </p:nvSpPr>
        <p:spPr>
          <a:xfrm>
            <a:off x="5454134" y="0"/>
            <a:ext cx="12833866" cy="10288588"/>
          </a:xfrm>
          <a:custGeom>
            <a:avLst/>
            <a:gdLst>
              <a:gd name="connsiteX0" fmla="*/ 10288588 w 12833866"/>
              <a:gd name="connsiteY0" fmla="*/ 0 h 10288588"/>
              <a:gd name="connsiteX1" fmla="*/ 12833866 w 12833866"/>
              <a:gd name="connsiteY1" fmla="*/ 0 h 10288588"/>
              <a:gd name="connsiteX2" fmla="*/ 12833866 w 12833866"/>
              <a:gd name="connsiteY2" fmla="*/ 4048772 h 10288588"/>
              <a:gd name="connsiteX3" fmla="*/ 6594050 w 12833866"/>
              <a:gd name="connsiteY3" fmla="*/ 10288588 h 10288588"/>
              <a:gd name="connsiteX4" fmla="*/ 0 w 12833866"/>
              <a:gd name="connsiteY4" fmla="*/ 10288588 h 10288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3866" h="10288588">
                <a:moveTo>
                  <a:pt x="10288588" y="0"/>
                </a:moveTo>
                <a:lnTo>
                  <a:pt x="12833866" y="0"/>
                </a:lnTo>
                <a:lnTo>
                  <a:pt x="12833866" y="4048772"/>
                </a:lnTo>
                <a:lnTo>
                  <a:pt x="6594050" y="10288588"/>
                </a:lnTo>
                <a:lnTo>
                  <a:pt x="0" y="10288588"/>
                </a:lnTo>
                <a:close/>
              </a:path>
            </a:pathLst>
          </a:custGeom>
          <a:solidFill>
            <a:schemeClr val="tx1">
              <a:alpha val="5000"/>
            </a:schemeClr>
          </a:solidFill>
        </p:spPr>
        <p:txBody>
          <a:bodyPr wrap="square" anchor="ctr">
            <a:noAutofit/>
          </a:bodyPr>
          <a:lstStyle>
            <a:lvl1pPr marL="0" marR="0" indent="0" algn="ctr" defTabSz="1360314" rtl="0" eaLnBrk="1" fontAlgn="auto" latinLnBrk="0" hangingPunct="1">
              <a:lnSpc>
                <a:spcPct val="90000"/>
              </a:lnSpc>
              <a:spcBef>
                <a:spcPts val="1488"/>
              </a:spcBef>
              <a:spcAft>
                <a:spcPts val="0"/>
              </a:spcAft>
              <a:buClrTx/>
              <a:buSzTx/>
              <a:buFont typeface="Arial" panose="020B0604020202020204" pitchFamily="34" charset="0"/>
              <a:buNone/>
              <a:tabLst/>
              <a:defRPr sz="1505" baseline="0"/>
            </a:lvl1pPr>
          </a:lstStyle>
          <a:p>
            <a:r>
              <a:rPr lang="en-US" dirty="0"/>
              <a:t>Drop your image here</a:t>
            </a:r>
          </a:p>
        </p:txBody>
      </p:sp>
      <p:sp>
        <p:nvSpPr>
          <p:cNvPr id="18" name="Picture Placeholder 17"/>
          <p:cNvSpPr>
            <a:spLocks noGrp="1"/>
          </p:cNvSpPr>
          <p:nvPr>
            <p:ph type="pic" sz="quarter" idx="18" hasCustomPrompt="1"/>
          </p:nvPr>
        </p:nvSpPr>
        <p:spPr>
          <a:xfrm>
            <a:off x="0" y="0"/>
            <a:ext cx="15755390" cy="10288588"/>
          </a:xfrm>
          <a:custGeom>
            <a:avLst/>
            <a:gdLst>
              <a:gd name="connsiteX0" fmla="*/ 9161339 w 15755390"/>
              <a:gd name="connsiteY0" fmla="*/ 0 h 10288588"/>
              <a:gd name="connsiteX1" fmla="*/ 15755390 w 15755390"/>
              <a:gd name="connsiteY1" fmla="*/ 0 h 10288588"/>
              <a:gd name="connsiteX2" fmla="*/ 5466803 w 15755390"/>
              <a:gd name="connsiteY2" fmla="*/ 10288588 h 10288588"/>
              <a:gd name="connsiteX3" fmla="*/ 0 w 15755390"/>
              <a:gd name="connsiteY3" fmla="*/ 10288588 h 10288588"/>
              <a:gd name="connsiteX4" fmla="*/ 0 w 15755390"/>
              <a:gd name="connsiteY4" fmla="*/ 9161339 h 10288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5390" h="10288588">
                <a:moveTo>
                  <a:pt x="9161339" y="0"/>
                </a:moveTo>
                <a:lnTo>
                  <a:pt x="15755390" y="0"/>
                </a:lnTo>
                <a:lnTo>
                  <a:pt x="5466803" y="10288588"/>
                </a:lnTo>
                <a:lnTo>
                  <a:pt x="0" y="10288588"/>
                </a:lnTo>
                <a:lnTo>
                  <a:pt x="0" y="9161339"/>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90000"/>
              </a:lnSpc>
              <a:spcBef>
                <a:spcPts val="1488"/>
              </a:spcBef>
              <a:spcAft>
                <a:spcPts val="0"/>
              </a:spcAft>
              <a:buClrTx/>
              <a:buSzTx/>
              <a:buFont typeface="Arial" panose="020B0604020202020204" pitchFamily="34" charset="0"/>
              <a:buNone/>
              <a:tabLst/>
              <a:defRPr sz="1505" baseline="0"/>
            </a:lvl1pPr>
          </a:lstStyle>
          <a:p>
            <a:r>
              <a:rPr lang="en-US" dirty="0"/>
              <a:t>Drop your image here</a:t>
            </a:r>
          </a:p>
        </p:txBody>
      </p:sp>
      <p:sp>
        <p:nvSpPr>
          <p:cNvPr id="13" name="Picture Placeholder 12"/>
          <p:cNvSpPr>
            <a:spLocks noGrp="1"/>
          </p:cNvSpPr>
          <p:nvPr>
            <p:ph type="pic" sz="quarter" idx="12" hasCustomPrompt="1"/>
          </p:nvPr>
        </p:nvSpPr>
        <p:spPr>
          <a:xfrm>
            <a:off x="0" y="0"/>
            <a:ext cx="9173496" cy="9173496"/>
          </a:xfrm>
          <a:custGeom>
            <a:avLst/>
            <a:gdLst>
              <a:gd name="connsiteX0" fmla="*/ 2579446 w 9173496"/>
              <a:gd name="connsiteY0" fmla="*/ 0 h 9173496"/>
              <a:gd name="connsiteX1" fmla="*/ 9173496 w 9173496"/>
              <a:gd name="connsiteY1" fmla="*/ 0 h 9173496"/>
              <a:gd name="connsiteX2" fmla="*/ 0 w 9173496"/>
              <a:gd name="connsiteY2" fmla="*/ 9173496 h 9173496"/>
              <a:gd name="connsiteX3" fmla="*/ 0 w 9173496"/>
              <a:gd name="connsiteY3" fmla="*/ 2579445 h 9173496"/>
            </a:gdLst>
            <a:ahLst/>
            <a:cxnLst>
              <a:cxn ang="0">
                <a:pos x="connsiteX0" y="connsiteY0"/>
              </a:cxn>
              <a:cxn ang="0">
                <a:pos x="connsiteX1" y="connsiteY1"/>
              </a:cxn>
              <a:cxn ang="0">
                <a:pos x="connsiteX2" y="connsiteY2"/>
              </a:cxn>
              <a:cxn ang="0">
                <a:pos x="connsiteX3" y="connsiteY3"/>
              </a:cxn>
            </a:cxnLst>
            <a:rect l="l" t="t" r="r" b="b"/>
            <a:pathLst>
              <a:path w="9173496" h="9173496">
                <a:moveTo>
                  <a:pt x="2579446" y="0"/>
                </a:moveTo>
                <a:lnTo>
                  <a:pt x="9173496" y="0"/>
                </a:lnTo>
                <a:lnTo>
                  <a:pt x="0" y="9173496"/>
                </a:lnTo>
                <a:lnTo>
                  <a:pt x="0" y="2579445"/>
                </a:lnTo>
                <a:close/>
              </a:path>
            </a:pathLst>
          </a:custGeom>
          <a:solidFill>
            <a:schemeClr val="tx1">
              <a:alpha val="5000"/>
            </a:schemeClr>
          </a:solidFill>
        </p:spPr>
        <p:txBody>
          <a:bodyPr wrap="square" anchor="ctr">
            <a:noAutofit/>
          </a:bodyPr>
          <a:lstStyle>
            <a:lvl1pPr marL="0" marR="0" indent="0" algn="ctr" defTabSz="1360314" rtl="0" eaLnBrk="1" fontAlgn="auto" latinLnBrk="0" hangingPunct="1">
              <a:lnSpc>
                <a:spcPct val="90000"/>
              </a:lnSpc>
              <a:spcBef>
                <a:spcPts val="1488"/>
              </a:spcBef>
              <a:spcAft>
                <a:spcPts val="0"/>
              </a:spcAft>
              <a:buClrTx/>
              <a:buSzTx/>
              <a:buFont typeface="Arial" panose="020B0604020202020204" pitchFamily="34" charset="0"/>
              <a:buNone/>
              <a:tabLst/>
              <a:defRPr sz="1505" baseline="0"/>
            </a:lvl1pPr>
          </a:lstStyle>
          <a:p>
            <a:r>
              <a:rPr lang="en-US" dirty="0"/>
              <a:t>Drop your image here</a:t>
            </a:r>
          </a:p>
        </p:txBody>
      </p:sp>
      <p:sp>
        <p:nvSpPr>
          <p:cNvPr id="9" name="Номер слайда 21"/>
          <p:cNvSpPr>
            <a:spLocks noGrp="1"/>
          </p:cNvSpPr>
          <p:nvPr>
            <p:ph type="sldNum" sz="quarter" idx="4"/>
          </p:nvPr>
        </p:nvSpPr>
        <p:spPr>
          <a:xfrm>
            <a:off x="17174766"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4" name="Text Placeholder 8"/>
          <p:cNvSpPr>
            <a:spLocks noGrp="1"/>
          </p:cNvSpPr>
          <p:nvPr>
            <p:ph type="body" sz="quarter" idx="56" hasCustomPrompt="1"/>
          </p:nvPr>
        </p:nvSpPr>
        <p:spPr>
          <a:xfrm>
            <a:off x="16692392" y="8664326"/>
            <a:ext cx="1605756" cy="1624263"/>
          </a:xfrm>
          <a:custGeom>
            <a:avLst/>
            <a:gdLst>
              <a:gd name="connsiteX0" fmla="*/ 1605756 w 1605756"/>
              <a:gd name="connsiteY0" fmla="*/ 0 h 1624263"/>
              <a:gd name="connsiteX1" fmla="*/ 1605756 w 1605756"/>
              <a:gd name="connsiteY1" fmla="*/ 1624263 h 1624263"/>
              <a:gd name="connsiteX2" fmla="*/ 0 w 1605756"/>
              <a:gd name="connsiteY2" fmla="*/ 1624263 h 1624263"/>
            </a:gdLst>
            <a:ahLst/>
            <a:cxnLst>
              <a:cxn ang="0">
                <a:pos x="connsiteX0" y="connsiteY0"/>
              </a:cxn>
              <a:cxn ang="0">
                <a:pos x="connsiteX1" y="connsiteY1"/>
              </a:cxn>
              <a:cxn ang="0">
                <a:pos x="connsiteX2" y="connsiteY2"/>
              </a:cxn>
            </a:cxnLst>
            <a:rect l="l" t="t" r="r" b="b"/>
            <a:pathLst>
              <a:path w="1605756" h="1624263">
                <a:moveTo>
                  <a:pt x="1605756" y="0"/>
                </a:moveTo>
                <a:lnTo>
                  <a:pt x="1605756" y="1624263"/>
                </a:lnTo>
                <a:lnTo>
                  <a:pt x="0" y="1624263"/>
                </a:lnTo>
                <a:close/>
              </a:path>
            </a:pathLst>
          </a:custGeom>
          <a:solidFill>
            <a:schemeClr val="accent1"/>
          </a:solidFill>
        </p:spPr>
        <p:txBody>
          <a:bodyPr wrap="square">
            <a:noAutofit/>
          </a:bodyPr>
          <a:lstStyle>
            <a:lvl1pPr algn="l">
              <a:lnSpc>
                <a:spcPct val="150000"/>
              </a:lnSpc>
              <a:defRPr sz="1000" baseline="0">
                <a:solidFill>
                  <a:schemeClr val="tx1">
                    <a:lumMod val="75000"/>
                    <a:lumOff val="25000"/>
                    <a:alpha val="0"/>
                  </a:schemeClr>
                </a:solidFill>
              </a:defRPr>
            </a:lvl1pPr>
            <a:lvl2pPr algn="ctr">
              <a:defRPr/>
            </a:lvl2pPr>
            <a:lvl3pPr algn="ctr">
              <a:defRPr/>
            </a:lvl3pPr>
            <a:lvl4pPr algn="ctr">
              <a:defRPr/>
            </a:lvl4pPr>
            <a:lvl5pPr algn="ctr">
              <a:defRPr/>
            </a:lvl5pPr>
          </a:lstStyle>
          <a:p>
            <a:pPr lvl="0"/>
            <a:r>
              <a:rPr lang="en-US" dirty="0"/>
              <a:t>Color block</a:t>
            </a:r>
          </a:p>
        </p:txBody>
      </p:sp>
    </p:spTree>
    <p:extLst>
      <p:ext uri="{BB962C8B-B14F-4D97-AF65-F5344CB8AC3E}">
        <p14:creationId xmlns:p14="http://schemas.microsoft.com/office/powerpoint/2010/main" val="413502728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15:guide id="1" orient="horz" pos="12248">
          <p15:clr>
            <a:srgbClr val="FBAE40"/>
          </p15:clr>
        </p15:guide>
        <p15:guide id="6" orient="horz" pos="9186">
          <p15:clr>
            <a:srgbClr val="FBAE40"/>
          </p15:clr>
        </p15:guide>
        <p15:guide id="7" orient="horz" pos="10206">
          <p15:clr>
            <a:srgbClr val="FBAE40"/>
          </p15:clr>
        </p15:guide>
        <p15:guide id="8" orient="horz" pos="112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034">
    <p:spTree>
      <p:nvGrpSpPr>
        <p:cNvPr id="1" name=""/>
        <p:cNvGrpSpPr/>
        <p:nvPr/>
      </p:nvGrpSpPr>
      <p:grpSpPr>
        <a:xfrm>
          <a:off x="0" y="0"/>
          <a:ext cx="0" cy="0"/>
          <a:chOff x="0" y="0"/>
          <a:chExt cx="0" cy="0"/>
        </a:xfrm>
      </p:grpSpPr>
      <p:sp>
        <p:nvSpPr>
          <p:cNvPr id="16" name="Picture Placeholder 15"/>
          <p:cNvSpPr>
            <a:spLocks noGrp="1"/>
          </p:cNvSpPr>
          <p:nvPr>
            <p:ph type="pic" sz="quarter" idx="20" hasCustomPrompt="1"/>
          </p:nvPr>
        </p:nvSpPr>
        <p:spPr>
          <a:xfrm>
            <a:off x="4636782" y="0"/>
            <a:ext cx="13651219" cy="10288588"/>
          </a:xfrm>
          <a:custGeom>
            <a:avLst/>
            <a:gdLst>
              <a:gd name="connsiteX0" fmla="*/ 10288588 w 13651219"/>
              <a:gd name="connsiteY0" fmla="*/ 0 h 10288588"/>
              <a:gd name="connsiteX1" fmla="*/ 13651219 w 13651219"/>
              <a:gd name="connsiteY1" fmla="*/ 0 h 10288588"/>
              <a:gd name="connsiteX2" fmla="*/ 13651219 w 13651219"/>
              <a:gd name="connsiteY2" fmla="*/ 10288588 h 10288588"/>
              <a:gd name="connsiteX3" fmla="*/ 0 w 13651219"/>
              <a:gd name="connsiteY3" fmla="*/ 10288588 h 10288588"/>
            </a:gdLst>
            <a:ahLst/>
            <a:cxnLst>
              <a:cxn ang="0">
                <a:pos x="connsiteX0" y="connsiteY0"/>
              </a:cxn>
              <a:cxn ang="0">
                <a:pos x="connsiteX1" y="connsiteY1"/>
              </a:cxn>
              <a:cxn ang="0">
                <a:pos x="connsiteX2" y="connsiteY2"/>
              </a:cxn>
              <a:cxn ang="0">
                <a:pos x="connsiteX3" y="connsiteY3"/>
              </a:cxn>
            </a:cxnLst>
            <a:rect l="l" t="t" r="r" b="b"/>
            <a:pathLst>
              <a:path w="13651219" h="10288588">
                <a:moveTo>
                  <a:pt x="10288588" y="0"/>
                </a:moveTo>
                <a:lnTo>
                  <a:pt x="13651219" y="0"/>
                </a:lnTo>
                <a:lnTo>
                  <a:pt x="13651219" y="10288588"/>
                </a:lnTo>
                <a:lnTo>
                  <a:pt x="0" y="10288588"/>
                </a:lnTo>
                <a:close/>
              </a:path>
            </a:pathLst>
          </a:custGeom>
          <a:solidFill>
            <a:schemeClr val="tx1">
              <a:alpha val="5000"/>
            </a:schemeClr>
          </a:solidFill>
        </p:spPr>
        <p:txBody>
          <a:bodyPr wrap="square" anchor="ctr">
            <a:noAutofit/>
          </a:bodyPr>
          <a:lstStyle>
            <a:lvl1pPr marL="0" marR="0" indent="0" algn="ctr" defTabSz="1360314" rtl="0" eaLnBrk="1" fontAlgn="auto" latinLnBrk="0" hangingPunct="1">
              <a:lnSpc>
                <a:spcPct val="90000"/>
              </a:lnSpc>
              <a:spcBef>
                <a:spcPts val="1488"/>
              </a:spcBef>
              <a:spcAft>
                <a:spcPts val="0"/>
              </a:spcAft>
              <a:buClrTx/>
              <a:buSzTx/>
              <a:buFont typeface="Arial" panose="020B0604020202020204" pitchFamily="34" charset="0"/>
              <a:buNone/>
              <a:tabLst/>
              <a:defRPr sz="1505" baseline="0"/>
            </a:lvl1pPr>
          </a:lstStyle>
          <a:p>
            <a:r>
              <a:rPr lang="en-US" dirty="0"/>
              <a:t>Drop your image here</a:t>
            </a:r>
          </a:p>
        </p:txBody>
      </p:sp>
      <p:sp>
        <p:nvSpPr>
          <p:cNvPr id="9" name="Номер слайда 21"/>
          <p:cNvSpPr>
            <a:spLocks noGrp="1"/>
          </p:cNvSpPr>
          <p:nvPr>
            <p:ph type="sldNum" sz="quarter" idx="4"/>
          </p:nvPr>
        </p:nvSpPr>
        <p:spPr>
          <a:xfrm>
            <a:off x="17174766"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4" name="Picture Placeholder 13"/>
          <p:cNvSpPr>
            <a:spLocks noGrp="1"/>
          </p:cNvSpPr>
          <p:nvPr>
            <p:ph type="pic" sz="quarter" idx="18" hasCustomPrompt="1"/>
          </p:nvPr>
        </p:nvSpPr>
        <p:spPr>
          <a:xfrm>
            <a:off x="0" y="0"/>
            <a:ext cx="14954865" cy="10288588"/>
          </a:xfrm>
          <a:custGeom>
            <a:avLst/>
            <a:gdLst>
              <a:gd name="connsiteX0" fmla="*/ 3700321 w 14925368"/>
              <a:gd name="connsiteY0" fmla="*/ 0 h 10288588"/>
              <a:gd name="connsiteX1" fmla="*/ 14925368 w 14925368"/>
              <a:gd name="connsiteY1" fmla="*/ 0 h 10288588"/>
              <a:gd name="connsiteX2" fmla="*/ 4636780 w 14925368"/>
              <a:gd name="connsiteY2" fmla="*/ 10288588 h 10288588"/>
              <a:gd name="connsiteX3" fmla="*/ 0 w 14925368"/>
              <a:gd name="connsiteY3" fmla="*/ 10288588 h 10288588"/>
              <a:gd name="connsiteX4" fmla="*/ 0 w 14925368"/>
              <a:gd name="connsiteY4" fmla="*/ 3700320 h 10288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5368" h="10288588">
                <a:moveTo>
                  <a:pt x="3700321" y="0"/>
                </a:moveTo>
                <a:lnTo>
                  <a:pt x="14925368" y="0"/>
                </a:lnTo>
                <a:lnTo>
                  <a:pt x="4636780" y="10288588"/>
                </a:lnTo>
                <a:lnTo>
                  <a:pt x="0" y="10288588"/>
                </a:lnTo>
                <a:lnTo>
                  <a:pt x="0" y="3700320"/>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90000"/>
              </a:lnSpc>
              <a:spcBef>
                <a:spcPts val="1488"/>
              </a:spcBef>
              <a:spcAft>
                <a:spcPts val="0"/>
              </a:spcAft>
              <a:buClrTx/>
              <a:buSzTx/>
              <a:buFont typeface="Arial" panose="020B0604020202020204" pitchFamily="34" charset="0"/>
              <a:buNone/>
              <a:tabLst/>
              <a:defRPr sz="1505" baseline="0"/>
            </a:lvl1pPr>
          </a:lstStyle>
          <a:p>
            <a:r>
              <a:rPr lang="en-US" dirty="0"/>
              <a:t>Drop your image here</a:t>
            </a:r>
          </a:p>
        </p:txBody>
      </p:sp>
      <p:sp>
        <p:nvSpPr>
          <p:cNvPr id="17" name="Text Placeholder 8"/>
          <p:cNvSpPr>
            <a:spLocks noGrp="1"/>
          </p:cNvSpPr>
          <p:nvPr>
            <p:ph type="body" sz="quarter" idx="56" hasCustomPrompt="1"/>
          </p:nvPr>
        </p:nvSpPr>
        <p:spPr>
          <a:xfrm>
            <a:off x="16692392" y="8664326"/>
            <a:ext cx="1605756" cy="1624263"/>
          </a:xfrm>
          <a:custGeom>
            <a:avLst/>
            <a:gdLst>
              <a:gd name="connsiteX0" fmla="*/ 1605756 w 1605756"/>
              <a:gd name="connsiteY0" fmla="*/ 0 h 1624263"/>
              <a:gd name="connsiteX1" fmla="*/ 1605756 w 1605756"/>
              <a:gd name="connsiteY1" fmla="*/ 1624263 h 1624263"/>
              <a:gd name="connsiteX2" fmla="*/ 0 w 1605756"/>
              <a:gd name="connsiteY2" fmla="*/ 1624263 h 1624263"/>
            </a:gdLst>
            <a:ahLst/>
            <a:cxnLst>
              <a:cxn ang="0">
                <a:pos x="connsiteX0" y="connsiteY0"/>
              </a:cxn>
              <a:cxn ang="0">
                <a:pos x="connsiteX1" y="connsiteY1"/>
              </a:cxn>
              <a:cxn ang="0">
                <a:pos x="connsiteX2" y="connsiteY2"/>
              </a:cxn>
            </a:cxnLst>
            <a:rect l="l" t="t" r="r" b="b"/>
            <a:pathLst>
              <a:path w="1605756" h="1624263">
                <a:moveTo>
                  <a:pt x="1605756" y="0"/>
                </a:moveTo>
                <a:lnTo>
                  <a:pt x="1605756" y="1624263"/>
                </a:lnTo>
                <a:lnTo>
                  <a:pt x="0" y="1624263"/>
                </a:lnTo>
                <a:close/>
              </a:path>
            </a:pathLst>
          </a:custGeom>
          <a:solidFill>
            <a:schemeClr val="accent1"/>
          </a:solidFill>
        </p:spPr>
        <p:txBody>
          <a:bodyPr wrap="square">
            <a:noAutofit/>
          </a:bodyPr>
          <a:lstStyle>
            <a:lvl1pPr algn="l">
              <a:lnSpc>
                <a:spcPct val="150000"/>
              </a:lnSpc>
              <a:defRPr sz="1000" baseline="0">
                <a:solidFill>
                  <a:schemeClr val="tx1">
                    <a:lumMod val="75000"/>
                    <a:lumOff val="25000"/>
                    <a:alpha val="0"/>
                  </a:schemeClr>
                </a:solidFill>
              </a:defRPr>
            </a:lvl1pPr>
            <a:lvl2pPr algn="ctr">
              <a:defRPr/>
            </a:lvl2pPr>
            <a:lvl3pPr algn="ctr">
              <a:defRPr/>
            </a:lvl3pPr>
            <a:lvl4pPr algn="ctr">
              <a:defRPr/>
            </a:lvl4pPr>
            <a:lvl5pPr algn="ctr">
              <a:defRPr/>
            </a:lvl5pPr>
          </a:lstStyle>
          <a:p>
            <a:pPr lvl="0"/>
            <a:r>
              <a:rPr lang="en-US" dirty="0"/>
              <a:t>Color block</a:t>
            </a:r>
          </a:p>
        </p:txBody>
      </p:sp>
      <p:sp>
        <p:nvSpPr>
          <p:cNvPr id="19" name="Shape 427"/>
          <p:cNvSpPr>
            <a:spLocks noGrp="1"/>
          </p:cNvSpPr>
          <p:nvPr>
            <p:ph type="body" sz="quarter" idx="52" hasCustomPrompt="1"/>
          </p:nvPr>
        </p:nvSpPr>
        <p:spPr>
          <a:xfrm>
            <a:off x="1377056" y="8258260"/>
            <a:ext cx="5091832"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0" name="Shape 427"/>
          <p:cNvSpPr>
            <a:spLocks noGrp="1"/>
          </p:cNvSpPr>
          <p:nvPr>
            <p:ph type="body" sz="quarter" idx="57" hasCustomPrompt="1"/>
          </p:nvPr>
        </p:nvSpPr>
        <p:spPr>
          <a:xfrm>
            <a:off x="8206415" y="8258259"/>
            <a:ext cx="5091832"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Tree>
    <p:extLst>
      <p:ext uri="{BB962C8B-B14F-4D97-AF65-F5344CB8AC3E}">
        <p14:creationId xmlns:p14="http://schemas.microsoft.com/office/powerpoint/2010/main" val="170201708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15:guide id="1" orient="horz" pos="12248">
          <p15:clr>
            <a:srgbClr val="FBAE40"/>
          </p15:clr>
        </p15:guide>
        <p15:guide id="6" orient="horz" pos="9186">
          <p15:clr>
            <a:srgbClr val="FBAE40"/>
          </p15:clr>
        </p15:guide>
        <p15:guide id="7" orient="horz" pos="10206">
          <p15:clr>
            <a:srgbClr val="FBAE40"/>
          </p15:clr>
        </p15:guide>
        <p15:guide id="8" orient="horz" pos="112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35">
    <p:spTree>
      <p:nvGrpSpPr>
        <p:cNvPr id="1" name=""/>
        <p:cNvGrpSpPr/>
        <p:nvPr/>
      </p:nvGrpSpPr>
      <p:grpSpPr>
        <a:xfrm>
          <a:off x="0" y="0"/>
          <a:ext cx="0" cy="0"/>
          <a:chOff x="0" y="0"/>
          <a:chExt cx="0" cy="0"/>
        </a:xfrm>
      </p:grpSpPr>
      <p:sp>
        <p:nvSpPr>
          <p:cNvPr id="14" name="Рисунок 15"/>
          <p:cNvSpPr>
            <a:spLocks noGrp="1"/>
          </p:cNvSpPr>
          <p:nvPr>
            <p:ph type="pic" sz="quarter" idx="42" hasCustomPrompt="1"/>
          </p:nvPr>
        </p:nvSpPr>
        <p:spPr>
          <a:xfrm>
            <a:off x="5604387" y="289620"/>
            <a:ext cx="4562930" cy="7703432"/>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5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6" name="Рисунок 15"/>
          <p:cNvSpPr>
            <a:spLocks noGrp="1"/>
          </p:cNvSpPr>
          <p:nvPr>
            <p:ph type="pic" sz="quarter" idx="43" hasCustomPrompt="1"/>
          </p:nvPr>
        </p:nvSpPr>
        <p:spPr>
          <a:xfrm>
            <a:off x="8391929" y="0"/>
            <a:ext cx="6082897" cy="10269538"/>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3" name="Полилиния 17"/>
          <p:cNvSpPr/>
          <p:nvPr userDrawn="1"/>
        </p:nvSpPr>
        <p:spPr bwMode="auto">
          <a:xfrm>
            <a:off x="1" y="0"/>
            <a:ext cx="7345371" cy="7311566"/>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30"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1" name="Рисунок 15"/>
          <p:cNvSpPr>
            <a:spLocks noGrp="1"/>
          </p:cNvSpPr>
          <p:nvPr>
            <p:ph type="pic" sz="quarter" idx="18" hasCustomPrompt="1"/>
          </p:nvPr>
        </p:nvSpPr>
        <p:spPr>
          <a:xfrm>
            <a:off x="1564507" y="117988"/>
            <a:ext cx="3354558" cy="5663381"/>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7" name="Рисунок 15"/>
          <p:cNvSpPr>
            <a:spLocks noGrp="1"/>
          </p:cNvSpPr>
          <p:nvPr>
            <p:ph type="pic" sz="quarter" idx="44" hasCustomPrompt="1"/>
          </p:nvPr>
        </p:nvSpPr>
        <p:spPr>
          <a:xfrm>
            <a:off x="11731030" y="1644345"/>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0" name="Заголовок 17"/>
          <p:cNvSpPr>
            <a:spLocks noGrp="1"/>
          </p:cNvSpPr>
          <p:nvPr>
            <p:ph type="title" hasCustomPrompt="1"/>
          </p:nvPr>
        </p:nvSpPr>
        <p:spPr>
          <a:xfrm>
            <a:off x="1580923" y="1371272"/>
            <a:ext cx="6610578" cy="6640830"/>
          </a:xfrm>
          <a:prstGeom prst="rect">
            <a:avLst/>
          </a:prstGeom>
        </p:spPr>
        <p:txBody>
          <a:bodyPr vert="horz" lIns="91440" tIns="45720" rIns="91440" bIns="45720" rtlCol="0" anchor="b">
            <a:normAutofit/>
          </a:bodyPr>
          <a:lstStyle>
            <a:lvl1pPr>
              <a:lnSpc>
                <a:spcPct val="100000"/>
              </a:lnSpc>
              <a:defRPr>
                <a:solidFill>
                  <a:schemeClr val="tx1"/>
                </a:solidFill>
              </a:defRPr>
            </a:lvl1pPr>
          </a:lstStyle>
          <a:p>
            <a:r>
              <a:rPr lang="en-US" dirty="0"/>
              <a:t>H2 Title here</a:t>
            </a:r>
          </a:p>
        </p:txBody>
      </p:sp>
      <p:sp>
        <p:nvSpPr>
          <p:cNvPr id="18" name="Текст 7"/>
          <p:cNvSpPr>
            <a:spLocks noGrp="1"/>
          </p:cNvSpPr>
          <p:nvPr>
            <p:ph type="body" sz="quarter" idx="53" hasCustomPrompt="1"/>
          </p:nvPr>
        </p:nvSpPr>
        <p:spPr>
          <a:xfrm>
            <a:off x="1579964" y="8955914"/>
            <a:ext cx="15126888" cy="729891"/>
          </a:xfrm>
        </p:spPr>
        <p:txBody>
          <a:bodyPr tIns="0">
            <a:noAutofit/>
          </a:bodyPr>
          <a:lstStyle>
            <a:lvl1pPr algn="l">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12"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9" name="Текст 7"/>
          <p:cNvSpPr>
            <a:spLocks noGrp="1"/>
          </p:cNvSpPr>
          <p:nvPr>
            <p:ph type="body" sz="quarter" idx="5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21824826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additive="base">
                                        <p:cTn id="7" dur="300" fill="hold"/>
                                        <p:tgtEl>
                                          <p:spTgt spid="20"/>
                                        </p:tgtEl>
                                        <p:attrNameLst>
                                          <p:attrName>ppt_x</p:attrName>
                                        </p:attrNameLst>
                                      </p:cBhvr>
                                      <p:tavLst>
                                        <p:tav tm="0">
                                          <p:val>
                                            <p:strVal val="#ppt_x"/>
                                          </p:val>
                                        </p:tav>
                                        <p:tav tm="100000">
                                          <p:val>
                                            <p:strVal val="#ppt_x"/>
                                          </p:val>
                                        </p:tav>
                                      </p:tavLst>
                                    </p:anim>
                                    <p:anim calcmode="lin" valueType="num">
                                      <p:cBhvr additive="base">
                                        <p:cTn id="8" dur="3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40000" fill="hold" grpId="0"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400" fill="hold"/>
                                        <p:tgtEl>
                                          <p:spTgt spid="11"/>
                                        </p:tgtEl>
                                        <p:attrNameLst>
                                          <p:attrName>ppt_x</p:attrName>
                                        </p:attrNameLst>
                                      </p:cBhvr>
                                      <p:tavLst>
                                        <p:tav tm="0">
                                          <p:val>
                                            <p:strVal val="#ppt_x"/>
                                          </p:val>
                                        </p:tav>
                                        <p:tav tm="100000">
                                          <p:val>
                                            <p:strVal val="#ppt_x"/>
                                          </p:val>
                                        </p:tav>
                                      </p:tavLst>
                                    </p:anim>
                                    <p:anim calcmode="lin" valueType="num">
                                      <p:cBhvr additive="base">
                                        <p:cTn id="12" dur="4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4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400" fill="hold"/>
                                        <p:tgtEl>
                                          <p:spTgt spid="14"/>
                                        </p:tgtEl>
                                        <p:attrNameLst>
                                          <p:attrName>ppt_x</p:attrName>
                                        </p:attrNameLst>
                                      </p:cBhvr>
                                      <p:tavLst>
                                        <p:tav tm="0">
                                          <p:val>
                                            <p:strVal val="#ppt_x"/>
                                          </p:val>
                                        </p:tav>
                                        <p:tav tm="100000">
                                          <p:val>
                                            <p:strVal val="#ppt_x"/>
                                          </p:val>
                                        </p:tav>
                                      </p:tavLst>
                                    </p:anim>
                                    <p:anim calcmode="lin" valueType="num">
                                      <p:cBhvr additive="base">
                                        <p:cTn id="16" dur="4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4000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400" fill="hold"/>
                                        <p:tgtEl>
                                          <p:spTgt spid="16"/>
                                        </p:tgtEl>
                                        <p:attrNameLst>
                                          <p:attrName>ppt_x</p:attrName>
                                        </p:attrNameLst>
                                      </p:cBhvr>
                                      <p:tavLst>
                                        <p:tav tm="0">
                                          <p:val>
                                            <p:strVal val="#ppt_x"/>
                                          </p:val>
                                        </p:tav>
                                        <p:tav tm="100000">
                                          <p:val>
                                            <p:strVal val="#ppt_x"/>
                                          </p:val>
                                        </p:tav>
                                      </p:tavLst>
                                    </p:anim>
                                    <p:anim calcmode="lin" valueType="num">
                                      <p:cBhvr additive="base">
                                        <p:cTn id="20" dur="4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40000" fill="hold" grpId="0" nodeType="withEffect">
                                  <p:stCondLst>
                                    <p:cond delay="1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700" fill="hold"/>
                                        <p:tgtEl>
                                          <p:spTgt spid="17"/>
                                        </p:tgtEl>
                                        <p:attrNameLst>
                                          <p:attrName>ppt_x</p:attrName>
                                        </p:attrNameLst>
                                      </p:cBhvr>
                                      <p:tavLst>
                                        <p:tav tm="0">
                                          <p:val>
                                            <p:strVal val="#ppt_x"/>
                                          </p:val>
                                        </p:tav>
                                        <p:tav tm="100000">
                                          <p:val>
                                            <p:strVal val="#ppt_x"/>
                                          </p:val>
                                        </p:tav>
                                      </p:tavLst>
                                    </p:anim>
                                    <p:anim calcmode="lin" valueType="num">
                                      <p:cBhvr additive="base">
                                        <p:cTn id="24" dur="7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
                                  </p:stCondLst>
                                  <p:iterate type="wd">
                                    <p:tmPct val="5000"/>
                                  </p:iterate>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800" fill="hold"/>
                                        <p:tgtEl>
                                          <p:spTgt spid="18"/>
                                        </p:tgtEl>
                                        <p:attrNameLst>
                                          <p:attrName>ppt_x</p:attrName>
                                        </p:attrNameLst>
                                      </p:cBhvr>
                                      <p:tavLst>
                                        <p:tav tm="0">
                                          <p:val>
                                            <p:strVal val="#ppt_x"/>
                                          </p:val>
                                        </p:tav>
                                        <p:tav tm="100000">
                                          <p:val>
                                            <p:strVal val="#ppt_x"/>
                                          </p:val>
                                        </p:tav>
                                      </p:tavLst>
                                    </p:anim>
                                    <p:anim calcmode="lin" valueType="num">
                                      <p:cBhvr additive="base">
                                        <p:cTn id="28" dur="8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1" grpId="0" animBg="1"/>
      <p:bldP spid="17" grpId="0" animBg="1"/>
      <p:bldP spid="20" grpId="0"/>
      <p:bldP spid="18" grpId="0">
        <p:tmplLst>
          <p:tmpl>
            <p:tnLst>
              <p:par>
                <p:cTn presetID="2" presetClass="entr" presetSubtype="4" decel="100000" fill="hold" nodeType="withEffect">
                  <p:stCondLst>
                    <p:cond delay="200"/>
                  </p:stCondLst>
                  <p:iterate type="wd">
                    <p:tmPct val="5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800" fill="hold"/>
                        <p:tgtEl>
                          <p:spTgt spid="18"/>
                        </p:tgtEl>
                        <p:attrNameLst>
                          <p:attrName>ppt_x</p:attrName>
                        </p:attrNameLst>
                      </p:cBhvr>
                      <p:tavLst>
                        <p:tav tm="0">
                          <p:val>
                            <p:strVal val="#ppt_x"/>
                          </p:val>
                        </p:tav>
                        <p:tav tm="100000">
                          <p:val>
                            <p:strVal val="#ppt_x"/>
                          </p:val>
                        </p:tav>
                      </p:tavLst>
                    </p:anim>
                    <p:anim calcmode="lin" valueType="num">
                      <p:cBhvr additive="base">
                        <p:cTn dur="800" fill="hold"/>
                        <p:tgtEl>
                          <p:spTgt spid="1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36">
    <p:spTree>
      <p:nvGrpSpPr>
        <p:cNvPr id="1" name=""/>
        <p:cNvGrpSpPr/>
        <p:nvPr/>
      </p:nvGrpSpPr>
      <p:grpSpPr>
        <a:xfrm>
          <a:off x="0" y="0"/>
          <a:ext cx="0" cy="0"/>
          <a:chOff x="0" y="0"/>
          <a:chExt cx="0" cy="0"/>
        </a:xfrm>
      </p:grpSpPr>
      <p:sp>
        <p:nvSpPr>
          <p:cNvPr id="15" name="Freeform 14"/>
          <p:cNvSpPr/>
          <p:nvPr userDrawn="1"/>
        </p:nvSpPr>
        <p:spPr bwMode="auto">
          <a:xfrm>
            <a:off x="0" y="2"/>
            <a:ext cx="13050378" cy="10280967"/>
          </a:xfrm>
          <a:custGeom>
            <a:avLst/>
            <a:gdLst>
              <a:gd name="connsiteX0" fmla="*/ 3186857 w 13050378"/>
              <a:gd name="connsiteY0" fmla="*/ 0 h 10280967"/>
              <a:gd name="connsiteX1" fmla="*/ 13050378 w 13050378"/>
              <a:gd name="connsiteY1" fmla="*/ 0 h 10280967"/>
              <a:gd name="connsiteX2" fmla="*/ 2750352 w 13050378"/>
              <a:gd name="connsiteY2" fmla="*/ 10280967 h 10280967"/>
              <a:gd name="connsiteX3" fmla="*/ 0 w 13050378"/>
              <a:gd name="connsiteY3" fmla="*/ 10280967 h 10280967"/>
              <a:gd name="connsiteX4" fmla="*/ 0 w 13050378"/>
              <a:gd name="connsiteY4" fmla="*/ 3180958 h 1028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0378" h="10280967">
                <a:moveTo>
                  <a:pt x="3186857" y="0"/>
                </a:moveTo>
                <a:lnTo>
                  <a:pt x="13050378" y="0"/>
                </a:lnTo>
                <a:lnTo>
                  <a:pt x="2750352" y="10280967"/>
                </a:lnTo>
                <a:lnTo>
                  <a:pt x="0" y="10280967"/>
                </a:lnTo>
                <a:lnTo>
                  <a:pt x="0" y="3180958"/>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30"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1" name="Рисунок 20"/>
          <p:cNvSpPr>
            <a:spLocks noGrp="1"/>
          </p:cNvSpPr>
          <p:nvPr>
            <p:ph type="pic" sz="quarter" idx="18" hasCustomPrompt="1"/>
          </p:nvPr>
        </p:nvSpPr>
        <p:spPr>
          <a:xfrm>
            <a:off x="1134270" y="289620"/>
            <a:ext cx="16030451" cy="10106664"/>
          </a:xfrm>
          <a:custGeom>
            <a:avLst/>
            <a:gdLst>
              <a:gd name="connsiteX0" fmla="*/ 10686967 w 10686967"/>
              <a:gd name="connsiteY0" fmla="*/ 1070600 h 6736736"/>
              <a:gd name="connsiteX1" fmla="*/ 10686967 w 10686967"/>
              <a:gd name="connsiteY1" fmla="*/ 3065993 h 6736736"/>
              <a:gd name="connsiteX2" fmla="*/ 7799754 w 10686967"/>
              <a:gd name="connsiteY2" fmla="*/ 5944227 h 6736736"/>
              <a:gd name="connsiteX3" fmla="*/ 7799754 w 10686967"/>
              <a:gd name="connsiteY3" fmla="*/ 3948834 h 6736736"/>
              <a:gd name="connsiteX4" fmla="*/ 8219545 w 10686967"/>
              <a:gd name="connsiteY4" fmla="*/ 659163 h 6736736"/>
              <a:gd name="connsiteX5" fmla="*/ 8219545 w 10686967"/>
              <a:gd name="connsiteY5" fmla="*/ 3147484 h 6736736"/>
              <a:gd name="connsiteX6" fmla="*/ 4619095 w 10686967"/>
              <a:gd name="connsiteY6" fmla="*/ 6736736 h 6736736"/>
              <a:gd name="connsiteX7" fmla="*/ 4619095 w 10686967"/>
              <a:gd name="connsiteY7" fmla="*/ 4248415 h 6736736"/>
              <a:gd name="connsiteX8" fmla="*/ 2459302 w 10686967"/>
              <a:gd name="connsiteY8" fmla="*/ 529263 h 6736736"/>
              <a:gd name="connsiteX9" fmla="*/ 2459302 w 10686967"/>
              <a:gd name="connsiteY9" fmla="*/ 2228922 h 6736736"/>
              <a:gd name="connsiteX10" fmla="*/ 0 w 10686967"/>
              <a:gd name="connsiteY10" fmla="*/ 4680575 h 6736736"/>
              <a:gd name="connsiteX11" fmla="*/ 0 w 10686967"/>
              <a:gd name="connsiteY11" fmla="*/ 2980917 h 6736736"/>
              <a:gd name="connsiteX12" fmla="*/ 6022031 w 10686967"/>
              <a:gd name="connsiteY12" fmla="*/ 0 h 6736736"/>
              <a:gd name="connsiteX13" fmla="*/ 6022031 w 10686967"/>
              <a:gd name="connsiteY13" fmla="*/ 2597109 h 6736736"/>
              <a:gd name="connsiteX14" fmla="*/ 2264171 w 10686967"/>
              <a:gd name="connsiteY14" fmla="*/ 6343282 h 6736736"/>
              <a:gd name="connsiteX15" fmla="*/ 2264171 w 10686967"/>
              <a:gd name="connsiteY15" fmla="*/ 3746173 h 673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86967" h="6736736">
                <a:moveTo>
                  <a:pt x="10686967" y="1070600"/>
                </a:moveTo>
                <a:lnTo>
                  <a:pt x="10686967" y="3065993"/>
                </a:lnTo>
                <a:lnTo>
                  <a:pt x="7799754" y="5944227"/>
                </a:lnTo>
                <a:lnTo>
                  <a:pt x="7799754" y="3948834"/>
                </a:lnTo>
                <a:close/>
                <a:moveTo>
                  <a:pt x="8219545" y="659163"/>
                </a:moveTo>
                <a:lnTo>
                  <a:pt x="8219545" y="3147484"/>
                </a:lnTo>
                <a:lnTo>
                  <a:pt x="4619095" y="6736736"/>
                </a:lnTo>
                <a:lnTo>
                  <a:pt x="4619095" y="4248415"/>
                </a:lnTo>
                <a:close/>
                <a:moveTo>
                  <a:pt x="2459302" y="529263"/>
                </a:moveTo>
                <a:lnTo>
                  <a:pt x="2459302" y="2228922"/>
                </a:lnTo>
                <a:lnTo>
                  <a:pt x="0" y="4680575"/>
                </a:lnTo>
                <a:lnTo>
                  <a:pt x="0" y="2980917"/>
                </a:lnTo>
                <a:close/>
                <a:moveTo>
                  <a:pt x="6022031" y="0"/>
                </a:moveTo>
                <a:lnTo>
                  <a:pt x="6022031" y="2597109"/>
                </a:lnTo>
                <a:lnTo>
                  <a:pt x="2264171" y="6343282"/>
                </a:lnTo>
                <a:lnTo>
                  <a:pt x="2264171" y="3746173"/>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2" name="Shape 922"/>
          <p:cNvSpPr>
            <a:spLocks noGrp="1"/>
          </p:cNvSpPr>
          <p:nvPr>
            <p:ph type="body" sz="quarter" idx="44" hasCustomPrompt="1"/>
          </p:nvPr>
        </p:nvSpPr>
        <p:spPr>
          <a:xfrm rot="18900000">
            <a:off x="-2017754" y="3454445"/>
            <a:ext cx="15073586" cy="2707897"/>
          </a:xfrm>
          <a:prstGeom prst="rect">
            <a:avLst/>
          </a:prstGeom>
        </p:spPr>
        <p:txBody>
          <a:bodyPr lIns="0" tIns="146304" rIns="0" bIns="0" anchor="ctr" anchorCtr="0">
            <a:noAutofit/>
          </a:bodyPr>
          <a:lstStyle>
            <a:lvl1pPr algn="ctr">
              <a:lnSpc>
                <a:spcPct val="100000"/>
              </a:lnSpc>
              <a:spcBef>
                <a:spcPts val="0"/>
              </a:spcBef>
              <a:defRPr sz="17000" b="1" spc="-300">
                <a:solidFill>
                  <a:schemeClr val="tx1"/>
                </a:solidFill>
                <a:latin typeface="+mj-lt"/>
              </a:defRPr>
            </a:lvl1pPr>
          </a:lstStyle>
          <a:p>
            <a:r>
              <a:rPr lang="en-US" dirty="0"/>
              <a:t>H1 Title here</a:t>
            </a:r>
          </a:p>
        </p:txBody>
      </p:sp>
      <p:sp>
        <p:nvSpPr>
          <p:cNvPr id="13" name="Текст 7"/>
          <p:cNvSpPr>
            <a:spLocks noGrp="1"/>
          </p:cNvSpPr>
          <p:nvPr>
            <p:ph type="body" sz="quarter" idx="53" hasCustomPrompt="1"/>
          </p:nvPr>
        </p:nvSpPr>
        <p:spPr>
          <a:xfrm>
            <a:off x="1579964" y="8955914"/>
            <a:ext cx="15126888" cy="729891"/>
          </a:xfrm>
        </p:spPr>
        <p:txBody>
          <a:bodyPr tIns="0">
            <a:noAutofit/>
          </a:bodyPr>
          <a:lstStyle>
            <a:lvl1pPr algn="ctr">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0" name="Текст 7"/>
          <p:cNvSpPr>
            <a:spLocks noGrp="1"/>
          </p:cNvSpPr>
          <p:nvPr>
            <p:ph type="body" sz="quarter" idx="5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6"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4488705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41667" fill="hold" grpId="0" nodeType="with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600" fill="hold"/>
                                        <p:tgtEl>
                                          <p:spTgt spid="12"/>
                                        </p:tgtEl>
                                        <p:attrNameLst>
                                          <p:attrName>ppt_x</p:attrName>
                                        </p:attrNameLst>
                                      </p:cBhvr>
                                      <p:tavLst>
                                        <p:tav tm="0">
                                          <p:val>
                                            <p:strVal val="1+#ppt_w/2"/>
                                          </p:val>
                                        </p:tav>
                                        <p:tav tm="100000">
                                          <p:val>
                                            <p:strVal val="#ppt_x"/>
                                          </p:val>
                                        </p:tav>
                                      </p:tavLst>
                                    </p:anim>
                                    <p:anim calcmode="lin" valueType="num">
                                      <p:cBhvr additive="base">
                                        <p:cTn id="8" dur="6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00"/>
                                  </p:stCondLst>
                                  <p:iterate type="wd">
                                    <p:tmPct val="5000"/>
                                  </p:iterate>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ppt_x"/>
                                          </p:val>
                                        </p:tav>
                                        <p:tav tm="100000">
                                          <p:val>
                                            <p:strVal val="#ppt_x"/>
                                          </p:val>
                                        </p:tav>
                                      </p:tavLst>
                                    </p:anim>
                                    <p:anim calcmode="lin" valueType="num">
                                      <p:cBhvr additive="base">
                                        <p:cTn id="12" dur="8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2" presetClass="entr" presetSubtype="3" decel="41667" fill="hold" nodeType="withEffect">
                  <p:stCondLst>
                    <p:cond delay="0"/>
                  </p:stCondLst>
                  <p:iterate type="lt">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600" fill="hold"/>
                        <p:tgtEl>
                          <p:spTgt spid="12"/>
                        </p:tgtEl>
                        <p:attrNameLst>
                          <p:attrName>ppt_x</p:attrName>
                        </p:attrNameLst>
                      </p:cBhvr>
                      <p:tavLst>
                        <p:tav tm="0">
                          <p:val>
                            <p:strVal val="1+#ppt_w/2"/>
                          </p:val>
                        </p:tav>
                        <p:tav tm="100000">
                          <p:val>
                            <p:strVal val="#ppt_x"/>
                          </p:val>
                        </p:tav>
                      </p:tavLst>
                    </p:anim>
                    <p:anim calcmode="lin" valueType="num">
                      <p:cBhvr additive="base">
                        <p:cTn dur="600" fill="hold"/>
                        <p:tgtEl>
                          <p:spTgt spid="12"/>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2" presetClass="entr" presetSubtype="4" decel="100000" fill="hold" nodeType="withEffect">
                  <p:stCondLst>
                    <p:cond delay="200"/>
                  </p:stCondLst>
                  <p:iterate type="wd">
                    <p:tmPct val="5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800" fill="hold"/>
                        <p:tgtEl>
                          <p:spTgt spid="13"/>
                        </p:tgtEl>
                        <p:attrNameLst>
                          <p:attrName>ppt_x</p:attrName>
                        </p:attrNameLst>
                      </p:cBhvr>
                      <p:tavLst>
                        <p:tav tm="0">
                          <p:val>
                            <p:strVal val="#ppt_x"/>
                          </p:val>
                        </p:tav>
                        <p:tav tm="100000">
                          <p:val>
                            <p:strVal val="#ppt_x"/>
                          </p:val>
                        </p:tav>
                      </p:tavLst>
                    </p:anim>
                    <p:anim calcmode="lin" valueType="num">
                      <p:cBhvr additive="base">
                        <p:cTn dur="8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7">
    <p:spTree>
      <p:nvGrpSpPr>
        <p:cNvPr id="1" name=""/>
        <p:cNvGrpSpPr/>
        <p:nvPr/>
      </p:nvGrpSpPr>
      <p:grpSpPr>
        <a:xfrm>
          <a:off x="0" y="0"/>
          <a:ext cx="0" cy="0"/>
          <a:chOff x="0" y="0"/>
          <a:chExt cx="0" cy="0"/>
        </a:xfrm>
      </p:grpSpPr>
      <p:sp>
        <p:nvSpPr>
          <p:cNvPr id="21"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28" name="Полилиния 27"/>
          <p:cNvSpPr/>
          <p:nvPr userDrawn="1"/>
        </p:nvSpPr>
        <p:spPr bwMode="auto">
          <a:xfrm>
            <a:off x="4824415" y="0"/>
            <a:ext cx="13463588" cy="10288588"/>
          </a:xfrm>
          <a:custGeom>
            <a:avLst/>
            <a:gdLst>
              <a:gd name="connsiteX0" fmla="*/ 6869416 w 8975725"/>
              <a:gd name="connsiteY0" fmla="*/ 0 h 6858000"/>
              <a:gd name="connsiteX1" fmla="*/ 8975725 w 8975725"/>
              <a:gd name="connsiteY1" fmla="*/ 0 h 6858000"/>
              <a:gd name="connsiteX2" fmla="*/ 8975725 w 8975725"/>
              <a:gd name="connsiteY2" fmla="*/ 6858000 h 6858000"/>
              <a:gd name="connsiteX3" fmla="*/ 0 w 8975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75725" h="6858000">
                <a:moveTo>
                  <a:pt x="6869416" y="0"/>
                </a:moveTo>
                <a:lnTo>
                  <a:pt x="8975725" y="0"/>
                </a:lnTo>
                <a:lnTo>
                  <a:pt x="8975725"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3" name="Заголовок 17"/>
          <p:cNvSpPr>
            <a:spLocks noGrp="1"/>
          </p:cNvSpPr>
          <p:nvPr>
            <p:ph type="title" hasCustomPrompt="1"/>
          </p:nvPr>
        </p:nvSpPr>
        <p:spPr>
          <a:xfrm>
            <a:off x="1583532" y="1624013"/>
            <a:ext cx="7560468" cy="2548498"/>
          </a:xfrm>
          <a:prstGeom prst="rect">
            <a:avLst/>
          </a:prstGeom>
        </p:spPr>
        <p:txBody>
          <a:bodyPr vert="horz" lIns="0" tIns="45720" rIns="91440" bIns="45720" rtlCol="0" anchor="b" anchorCtr="0">
            <a:normAutofit/>
          </a:bodyPr>
          <a:lstStyle>
            <a:lvl1pPr defTabSz="541404">
              <a:lnSpc>
                <a:spcPct val="100000"/>
              </a:lnSpc>
              <a:defRPr sz="8100"/>
            </a:lvl1pPr>
          </a:lstStyle>
          <a:p>
            <a:r>
              <a:rPr lang="en-US" dirty="0"/>
              <a:t>H2 Title here</a:t>
            </a:r>
          </a:p>
        </p:txBody>
      </p:sp>
      <p:sp>
        <p:nvSpPr>
          <p:cNvPr id="25"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29" name="Прямая соединительная линия 28"/>
          <p:cNvCxnSpPr/>
          <p:nvPr userDrawn="1"/>
        </p:nvCxnSpPr>
        <p:spPr>
          <a:xfrm flipV="1">
            <a:off x="3743326" y="263875"/>
            <a:ext cx="1653434" cy="165368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p:nvPr userDrawn="1"/>
        </p:nvCxnSpPr>
        <p:spPr>
          <a:xfrm flipV="1">
            <a:off x="9107762" y="549505"/>
            <a:ext cx="1098978" cy="109914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0" name="Picture Placeholder 19"/>
          <p:cNvSpPr>
            <a:spLocks noGrp="1"/>
          </p:cNvSpPr>
          <p:nvPr>
            <p:ph type="pic" sz="quarter" idx="45" hasCustomPrompt="1"/>
          </p:nvPr>
        </p:nvSpPr>
        <p:spPr>
          <a:xfrm>
            <a:off x="7000173" y="3"/>
            <a:ext cx="11287827" cy="10288586"/>
          </a:xfrm>
          <a:custGeom>
            <a:avLst/>
            <a:gdLst>
              <a:gd name="connsiteX0" fmla="*/ 11287827 w 11287827"/>
              <a:gd name="connsiteY0" fmla="*/ 4471617 h 10288586"/>
              <a:gd name="connsiteX1" fmla="*/ 11287827 w 11287827"/>
              <a:gd name="connsiteY1" fmla="*/ 7793667 h 10288586"/>
              <a:gd name="connsiteX2" fmla="*/ 8785513 w 11287827"/>
              <a:gd name="connsiteY2" fmla="*/ 10288585 h 10288586"/>
              <a:gd name="connsiteX3" fmla="*/ 6481763 w 11287827"/>
              <a:gd name="connsiteY3" fmla="*/ 10288585 h 10288586"/>
              <a:gd name="connsiteX4" fmla="*/ 6481763 w 11287827"/>
              <a:gd name="connsiteY4" fmla="*/ 9263473 h 10288586"/>
              <a:gd name="connsiteX5" fmla="*/ 6190914 w 11287827"/>
              <a:gd name="connsiteY5" fmla="*/ 0 h 10288586"/>
              <a:gd name="connsiteX6" fmla="*/ 9699768 w 11287827"/>
              <a:gd name="connsiteY6" fmla="*/ 0 h 10288586"/>
              <a:gd name="connsiteX7" fmla="*/ 9699768 w 11287827"/>
              <a:gd name="connsiteY7" fmla="*/ 3206199 h 10288586"/>
              <a:gd name="connsiteX8" fmla="*/ 2596383 w 11287827"/>
              <a:gd name="connsiteY8" fmla="*/ 10288586 h 10288586"/>
              <a:gd name="connsiteX9" fmla="*/ 0 w 11287827"/>
              <a:gd name="connsiteY9" fmla="*/ 10288586 h 10288586"/>
              <a:gd name="connsiteX10" fmla="*/ 0 w 11287827"/>
              <a:gd name="connsiteY10" fmla="*/ 6172614 h 1028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87827" h="10288586">
                <a:moveTo>
                  <a:pt x="11287827" y="4471617"/>
                </a:moveTo>
                <a:lnTo>
                  <a:pt x="11287827" y="7793667"/>
                </a:lnTo>
                <a:lnTo>
                  <a:pt x="8785513" y="10288585"/>
                </a:lnTo>
                <a:lnTo>
                  <a:pt x="6481763" y="10288585"/>
                </a:lnTo>
                <a:lnTo>
                  <a:pt x="6481763" y="9263473"/>
                </a:lnTo>
                <a:close/>
                <a:moveTo>
                  <a:pt x="6190914" y="0"/>
                </a:moveTo>
                <a:lnTo>
                  <a:pt x="9699768" y="0"/>
                </a:lnTo>
                <a:lnTo>
                  <a:pt x="9699768" y="3206199"/>
                </a:lnTo>
                <a:lnTo>
                  <a:pt x="2596383" y="10288586"/>
                </a:lnTo>
                <a:lnTo>
                  <a:pt x="0" y="10288586"/>
                </a:lnTo>
                <a:lnTo>
                  <a:pt x="0" y="617261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36" name="Прямая соединительная линия 35"/>
          <p:cNvCxnSpPr/>
          <p:nvPr userDrawn="1"/>
        </p:nvCxnSpPr>
        <p:spPr>
          <a:xfrm flipV="1">
            <a:off x="15642389" y="4603668"/>
            <a:ext cx="1826279" cy="182655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7" name="Текст 7"/>
          <p:cNvSpPr>
            <a:spLocks noGrp="1"/>
          </p:cNvSpPr>
          <p:nvPr>
            <p:ph type="body" sz="quarter" idx="38" hasCustomPrompt="1"/>
          </p:nvPr>
        </p:nvSpPr>
        <p:spPr>
          <a:xfrm>
            <a:off x="1602063" y="5152994"/>
            <a:ext cx="3222099" cy="1615563"/>
          </a:xfrm>
        </p:spPr>
        <p:txBody>
          <a:bodyP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41" name="Текст 7"/>
          <p:cNvSpPr>
            <a:spLocks noGrp="1"/>
          </p:cNvSpPr>
          <p:nvPr>
            <p:ph type="body" sz="quarter" idx="41" hasCustomPrompt="1"/>
          </p:nvPr>
        </p:nvSpPr>
        <p:spPr>
          <a:xfrm>
            <a:off x="4824413" y="5152994"/>
            <a:ext cx="1439862" cy="1606862"/>
          </a:xfrm>
        </p:spPr>
        <p:txBody>
          <a:bodyP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42" name="Текст 7"/>
          <p:cNvSpPr>
            <a:spLocks noGrp="1"/>
          </p:cNvSpPr>
          <p:nvPr>
            <p:ph type="body" sz="quarter" idx="42" hasCustomPrompt="1"/>
          </p:nvPr>
        </p:nvSpPr>
        <p:spPr>
          <a:xfrm>
            <a:off x="1583983" y="7040062"/>
            <a:ext cx="4680292" cy="2164891"/>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write here</a:t>
            </a:r>
          </a:p>
        </p:txBody>
      </p:sp>
      <p:sp>
        <p:nvSpPr>
          <p:cNvPr id="22" name="Текст 7"/>
          <p:cNvSpPr>
            <a:spLocks noGrp="1"/>
          </p:cNvSpPr>
          <p:nvPr>
            <p:ph type="body" sz="quarter" idx="39" hasCustomPrompt="1"/>
          </p:nvPr>
        </p:nvSpPr>
        <p:spPr>
          <a:xfrm>
            <a:off x="1602062" y="4341929"/>
            <a:ext cx="3222100" cy="673214"/>
          </a:xfrm>
        </p:spPr>
        <p:txBody>
          <a:bodyPr anchor="b" anchorCtr="0">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24" name="Текст 7"/>
          <p:cNvSpPr>
            <a:spLocks noGrp="1"/>
          </p:cNvSpPr>
          <p:nvPr>
            <p:ph type="body" sz="quarter" idx="40" hasCustomPrompt="1"/>
          </p:nvPr>
        </p:nvSpPr>
        <p:spPr>
          <a:xfrm>
            <a:off x="4824413" y="4341931"/>
            <a:ext cx="1439862" cy="673214"/>
          </a:xfrm>
        </p:spPr>
        <p:txBody>
          <a:bodyPr anchor="b" anchorCtr="0">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a:t>
            </a:r>
          </a:p>
        </p:txBody>
      </p:sp>
      <p:sp>
        <p:nvSpPr>
          <p:cNvPr id="1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6"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5"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86763227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300" fill="hold"/>
                                        <p:tgtEl>
                                          <p:spTgt spid="13"/>
                                        </p:tgtEl>
                                        <p:attrNameLst>
                                          <p:attrName>ppt_x</p:attrName>
                                        </p:attrNameLst>
                                      </p:cBhvr>
                                      <p:tavLst>
                                        <p:tav tm="0">
                                          <p:val>
                                            <p:strVal val="0-#ppt_w/2"/>
                                          </p:val>
                                        </p:tav>
                                        <p:tav tm="100000">
                                          <p:val>
                                            <p:strVal val="#ppt_x"/>
                                          </p:val>
                                        </p:tav>
                                      </p:tavLst>
                                    </p:anim>
                                    <p:anim calcmode="lin" valueType="num">
                                      <p:cBhvr additive="base">
                                        <p:cTn id="8" dur="3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0-#ppt_w/2"/>
                                          </p:val>
                                        </p:tav>
                                        <p:tav tm="100000">
                                          <p:val>
                                            <p:strVal val="#ppt_x"/>
                                          </p:val>
                                        </p:tav>
                                      </p:tavLst>
                                    </p:anim>
                                    <p:anim calcmode="lin" valueType="num">
                                      <p:cBhvr additive="base">
                                        <p:cTn id="16" dur="500" fill="hold"/>
                                        <p:tgtEl>
                                          <p:spTgt spid="41"/>
                                        </p:tgtEl>
                                        <p:attrNameLst>
                                          <p:attrName>ppt_y</p:attrName>
                                        </p:attrNameLst>
                                      </p:cBhvr>
                                      <p:tavLst>
                                        <p:tav tm="0">
                                          <p:val>
                                            <p:strVal val="#ppt_y"/>
                                          </p:val>
                                        </p:tav>
                                        <p:tav tm="100000">
                                          <p:val>
                                            <p:strVal val="#ppt_y"/>
                                          </p:val>
                                        </p:tav>
                                      </p:tavLst>
                                    </p:anim>
                                  </p:childTnLst>
                                </p:cTn>
                              </p:par>
                              <p:par>
                                <p:cTn id="17" presetID="2" presetClass="entr" presetSubtype="8" decel="5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0-#ppt_w/2"/>
                                          </p:val>
                                        </p:tav>
                                        <p:tav tm="100000">
                                          <p:val>
                                            <p:strVal val="#ppt_x"/>
                                          </p:val>
                                        </p:tav>
                                      </p:tavLst>
                                    </p:anim>
                                    <p:anim calcmode="lin" valueType="num">
                                      <p:cBhvr additive="base">
                                        <p:cTn id="20" dur="500" fill="hold"/>
                                        <p:tgtEl>
                                          <p:spTgt spid="42"/>
                                        </p:tgtEl>
                                        <p:attrNameLst>
                                          <p:attrName>ppt_y</p:attrName>
                                        </p:attrNameLst>
                                      </p:cBhvr>
                                      <p:tavLst>
                                        <p:tav tm="0">
                                          <p:val>
                                            <p:strVal val="#ppt_y"/>
                                          </p:val>
                                        </p:tav>
                                        <p:tav tm="100000">
                                          <p:val>
                                            <p:strVal val="#ppt_y"/>
                                          </p:val>
                                        </p:tav>
                                      </p:tavLst>
                                    </p:anim>
                                  </p:childTnLst>
                                </p:cTn>
                              </p:par>
                              <p:par>
                                <p:cTn id="21" presetID="2" presetClass="entr" presetSubtype="8" decel="5000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8" decel="5000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0-#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7" grpId="0">
        <p:tmplLst>
          <p:tmpl>
            <p:tnLst>
              <p:par>
                <p:cTn presetID="2" presetClass="entr" presetSubtype="8" decel="5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 presetClass="entr" presetSubtype="8" decel="5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8" decel="5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5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8" decel="5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03">
    <p:spTree>
      <p:nvGrpSpPr>
        <p:cNvPr id="1" name=""/>
        <p:cNvGrpSpPr/>
        <p:nvPr/>
      </p:nvGrpSpPr>
      <p:grpSpPr>
        <a:xfrm>
          <a:off x="0" y="0"/>
          <a:ext cx="0" cy="0"/>
          <a:chOff x="0" y="0"/>
          <a:chExt cx="0" cy="0"/>
        </a:xfrm>
      </p:grpSpPr>
      <p:sp>
        <p:nvSpPr>
          <p:cNvPr id="16" name="Полилиния 15"/>
          <p:cNvSpPr/>
          <p:nvPr userDrawn="1"/>
        </p:nvSpPr>
        <p:spPr bwMode="auto">
          <a:xfrm>
            <a:off x="0" y="1"/>
            <a:ext cx="14726778" cy="10288590"/>
          </a:xfrm>
          <a:custGeom>
            <a:avLst/>
            <a:gdLst>
              <a:gd name="connsiteX0" fmla="*/ 3242171 w 9817852"/>
              <a:gd name="connsiteY0" fmla="*/ 0 h 6858001"/>
              <a:gd name="connsiteX1" fmla="*/ 9817852 w 9817852"/>
              <a:gd name="connsiteY1" fmla="*/ 0 h 6858001"/>
              <a:gd name="connsiteX2" fmla="*/ 2946076 w 9817852"/>
              <a:gd name="connsiteY2" fmla="*/ 6858001 h 6858001"/>
              <a:gd name="connsiteX3" fmla="*/ 0 w 9817852"/>
              <a:gd name="connsiteY3" fmla="*/ 6858001 h 6858001"/>
              <a:gd name="connsiteX4" fmla="*/ 0 w 9817852"/>
              <a:gd name="connsiteY4" fmla="*/ 323567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7852" h="6858001">
                <a:moveTo>
                  <a:pt x="3242171" y="0"/>
                </a:moveTo>
                <a:lnTo>
                  <a:pt x="9817852" y="0"/>
                </a:lnTo>
                <a:lnTo>
                  <a:pt x="2946076" y="6858001"/>
                </a:lnTo>
                <a:lnTo>
                  <a:pt x="0" y="6858001"/>
                </a:lnTo>
                <a:lnTo>
                  <a:pt x="0" y="323567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7" name="Рисунок 16"/>
          <p:cNvSpPr>
            <a:spLocks noGrp="1"/>
          </p:cNvSpPr>
          <p:nvPr>
            <p:ph type="pic" sz="quarter" idx="42" hasCustomPrompt="1"/>
          </p:nvPr>
        </p:nvSpPr>
        <p:spPr>
          <a:xfrm>
            <a:off x="6984207" y="1098077"/>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baseline="0">
                <a:solidFill>
                  <a:schemeClr val="tx1">
                    <a:alpha val="50000"/>
                  </a:schemeClr>
                </a:solidFill>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6" name="Прямая соединительная линия 45"/>
          <p:cNvCxnSpPr/>
          <p:nvPr userDrawn="1"/>
        </p:nvCxnSpPr>
        <p:spPr>
          <a:xfrm flipV="1">
            <a:off x="14544676" y="4067154"/>
            <a:ext cx="2164559" cy="216489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flipV="1">
            <a:off x="2638424" y="1062200"/>
            <a:ext cx="2185989" cy="218632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flipV="1">
            <a:off x="5903118" y="8393248"/>
            <a:ext cx="1081089" cy="108125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0" name="Текст 7"/>
          <p:cNvSpPr>
            <a:spLocks noGrp="1"/>
          </p:cNvSpPr>
          <p:nvPr>
            <p:ph type="body" sz="quarter" idx="39" hasCustomPrompt="1"/>
          </p:nvPr>
        </p:nvSpPr>
        <p:spPr>
          <a:xfrm>
            <a:off x="6995442" y="9018071"/>
            <a:ext cx="9709026" cy="729891"/>
          </a:xfrm>
        </p:spPr>
        <p:txBody>
          <a:bodyPr tIns="0" anchor="ctr">
            <a:noAutofit/>
          </a:bodyPr>
          <a:lstStyle>
            <a:lvl1pPr algn="l">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15" name="Заголовок 17"/>
          <p:cNvSpPr>
            <a:spLocks noGrp="1"/>
          </p:cNvSpPr>
          <p:nvPr>
            <p:ph type="title" hasCustomPrompt="1"/>
          </p:nvPr>
        </p:nvSpPr>
        <p:spPr>
          <a:xfrm>
            <a:off x="5543550" y="1850264"/>
            <a:ext cx="4702401" cy="5730425"/>
          </a:xfrm>
          <a:prstGeom prst="rect">
            <a:avLst/>
          </a:prstGeom>
        </p:spPr>
        <p:txBody>
          <a:bodyPr vert="horz" lIns="0" tIns="0" rIns="0" bIns="0" rtlCol="0" anchor="b" anchorCtr="0">
            <a:noAutofit/>
          </a:bodyPr>
          <a:lstStyle>
            <a:lvl1pPr algn="l">
              <a:lnSpc>
                <a:spcPct val="100000"/>
              </a:lnSpc>
              <a:defRPr sz="8100" kern="100" spc="0" baseline="0">
                <a:solidFill>
                  <a:schemeClr val="tx1"/>
                </a:solidFill>
              </a:defRPr>
            </a:lvl1pPr>
          </a:lstStyle>
          <a:p>
            <a:r>
              <a:rPr lang="en-US" dirty="0"/>
              <a:t>H2 Title here</a:t>
            </a:r>
          </a:p>
        </p:txBody>
      </p:sp>
      <p:sp>
        <p:nvSpPr>
          <p:cNvPr id="18" name="Прямоугольный треугольник 14"/>
          <p:cNvSpPr/>
          <p:nvPr userDrawn="1"/>
        </p:nvSpPr>
        <p:spPr bwMode="auto">
          <a:xfrm flipH="1">
            <a:off x="16677878"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12"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3"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251867656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2" presetClass="entr" presetSubtype="4" decel="100000" fill="hold" grpId="0" nodeType="withEffect">
                                  <p:stCondLst>
                                    <p:cond delay="0"/>
                                  </p:stCondLst>
                                  <p:iterate type="wd">
                                    <p:tmPct val="5000"/>
                                  </p:iterate>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800" fill="hold"/>
                                        <p:tgtEl>
                                          <p:spTgt spid="20"/>
                                        </p:tgtEl>
                                        <p:attrNameLst>
                                          <p:attrName>ppt_x</p:attrName>
                                        </p:attrNameLst>
                                      </p:cBhvr>
                                      <p:tavLst>
                                        <p:tav tm="0">
                                          <p:val>
                                            <p:strVal val="#ppt_x"/>
                                          </p:val>
                                        </p:tav>
                                        <p:tav tm="100000">
                                          <p:val>
                                            <p:strVal val="#ppt_x"/>
                                          </p:val>
                                        </p:tav>
                                      </p:tavLst>
                                    </p:anim>
                                    <p:anim calcmode="lin" valueType="num">
                                      <p:cBhvr additive="base">
                                        <p:cTn id="13" dur="800" fill="hold"/>
                                        <p:tgtEl>
                                          <p:spTgt spid="20"/>
                                        </p:tgtEl>
                                        <p:attrNameLst>
                                          <p:attrName>ppt_y</p:attrName>
                                        </p:attrNameLst>
                                      </p:cBhvr>
                                      <p:tavLst>
                                        <p:tav tm="0">
                                          <p:val>
                                            <p:strVal val="1+#ppt_h/2"/>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400"/>
                                        <p:tgtEl>
                                          <p:spTgt spid="15"/>
                                        </p:tgtEl>
                                      </p:cBhvr>
                                    </p:animEffect>
                                    <p:anim calcmode="lin" valueType="num">
                                      <p:cBhvr>
                                        <p:cTn id="17" dur="400" fill="hold"/>
                                        <p:tgtEl>
                                          <p:spTgt spid="15"/>
                                        </p:tgtEl>
                                        <p:attrNameLst>
                                          <p:attrName>ppt_x</p:attrName>
                                        </p:attrNameLst>
                                      </p:cBhvr>
                                      <p:tavLst>
                                        <p:tav tm="0">
                                          <p:val>
                                            <p:strVal val="#ppt_x"/>
                                          </p:val>
                                        </p:tav>
                                        <p:tav tm="100000">
                                          <p:val>
                                            <p:strVal val="#ppt_x"/>
                                          </p:val>
                                        </p:tav>
                                      </p:tavLst>
                                    </p:anim>
                                    <p:anim calcmode="lin" valueType="num">
                                      <p:cBhvr>
                                        <p:cTn id="18" dur="4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tmplLst>
          <p:tmpl>
            <p:tnLst>
              <p:par>
                <p:cTn presetID="2" presetClass="entr" presetSubtype="4" decel="100000" fill="hold" nodeType="withEffect">
                  <p:stCondLst>
                    <p:cond delay="0"/>
                  </p:stCondLst>
                  <p:iterate type="wd">
                    <p:tmPct val="5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800" fill="hold"/>
                        <p:tgtEl>
                          <p:spTgt spid="20"/>
                        </p:tgtEl>
                        <p:attrNameLst>
                          <p:attrName>ppt_x</p:attrName>
                        </p:attrNameLst>
                      </p:cBhvr>
                      <p:tavLst>
                        <p:tav tm="0">
                          <p:val>
                            <p:strVal val="#ppt_x"/>
                          </p:val>
                        </p:tav>
                        <p:tav tm="100000">
                          <p:val>
                            <p:strVal val="#ppt_x"/>
                          </p:val>
                        </p:tav>
                      </p:tavLst>
                    </p:anim>
                    <p:anim calcmode="lin" valueType="num">
                      <p:cBhvr additive="base">
                        <p:cTn dur="800" fill="hold"/>
                        <p:tgtEl>
                          <p:spTgt spid="20"/>
                        </p:tgtEl>
                        <p:attrNameLst>
                          <p:attrName>ppt_y</p:attrName>
                        </p:attrNameLst>
                      </p:cBhvr>
                      <p:tavLst>
                        <p:tav tm="0">
                          <p:val>
                            <p:strVal val="1+#ppt_h/2"/>
                          </p:val>
                        </p:tav>
                        <p:tav tm="100000">
                          <p:val>
                            <p:strVal val="#ppt_y"/>
                          </p:val>
                        </p:tav>
                      </p:tavLst>
                    </p:anim>
                  </p:childTnLst>
                </p:cTn>
              </p:par>
            </p:tnLst>
          </p:tmpl>
        </p:tmplLst>
      </p:bldP>
      <p:bldP spid="1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038">
    <p:spTree>
      <p:nvGrpSpPr>
        <p:cNvPr id="1" name=""/>
        <p:cNvGrpSpPr/>
        <p:nvPr/>
      </p:nvGrpSpPr>
      <p:grpSpPr>
        <a:xfrm>
          <a:off x="0" y="0"/>
          <a:ext cx="0" cy="0"/>
          <a:chOff x="0" y="0"/>
          <a:chExt cx="0" cy="0"/>
        </a:xfrm>
      </p:grpSpPr>
      <p:sp>
        <p:nvSpPr>
          <p:cNvPr id="21" name="Полилиния 20"/>
          <p:cNvSpPr/>
          <p:nvPr userDrawn="1"/>
        </p:nvSpPr>
        <p:spPr bwMode="auto">
          <a:xfrm>
            <a:off x="0" y="1"/>
            <a:ext cx="14726778" cy="10288590"/>
          </a:xfrm>
          <a:custGeom>
            <a:avLst/>
            <a:gdLst>
              <a:gd name="connsiteX0" fmla="*/ 3242171 w 9817852"/>
              <a:gd name="connsiteY0" fmla="*/ 0 h 6858001"/>
              <a:gd name="connsiteX1" fmla="*/ 9817852 w 9817852"/>
              <a:gd name="connsiteY1" fmla="*/ 0 h 6858001"/>
              <a:gd name="connsiteX2" fmla="*/ 2946076 w 9817852"/>
              <a:gd name="connsiteY2" fmla="*/ 6858001 h 6858001"/>
              <a:gd name="connsiteX3" fmla="*/ 0 w 9817852"/>
              <a:gd name="connsiteY3" fmla="*/ 6858001 h 6858001"/>
              <a:gd name="connsiteX4" fmla="*/ 0 w 9817852"/>
              <a:gd name="connsiteY4" fmla="*/ 323567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7852" h="6858001">
                <a:moveTo>
                  <a:pt x="3242171" y="0"/>
                </a:moveTo>
                <a:lnTo>
                  <a:pt x="9817852" y="0"/>
                </a:lnTo>
                <a:lnTo>
                  <a:pt x="2946076" y="6858001"/>
                </a:lnTo>
                <a:lnTo>
                  <a:pt x="0" y="6858001"/>
                </a:lnTo>
                <a:lnTo>
                  <a:pt x="0" y="323567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cxnSp>
        <p:nvCxnSpPr>
          <p:cNvPr id="27" name="Прямая соединительная линия 26"/>
          <p:cNvCxnSpPr/>
          <p:nvPr userDrawn="1"/>
        </p:nvCxnSpPr>
        <p:spPr>
          <a:xfrm flipV="1">
            <a:off x="16687800" y="7865858"/>
            <a:ext cx="1610349" cy="16106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userDrawn="1"/>
        </p:nvCxnSpPr>
        <p:spPr>
          <a:xfrm flipV="1">
            <a:off x="10225088" y="283452"/>
            <a:ext cx="1057199" cy="105736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userDrawn="1"/>
        </p:nvCxnSpPr>
        <p:spPr>
          <a:xfrm flipV="1">
            <a:off x="502445" y="1142702"/>
            <a:ext cx="2143167" cy="214349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p:cNvSpPr>
            <a:spLocks noGrp="1"/>
          </p:cNvSpPr>
          <p:nvPr>
            <p:ph type="pic" sz="quarter" idx="45" hasCustomPrompt="1"/>
          </p:nvPr>
        </p:nvSpPr>
        <p:spPr>
          <a:xfrm>
            <a:off x="9714068" y="-5963"/>
            <a:ext cx="8573933" cy="10286931"/>
          </a:xfrm>
          <a:custGeom>
            <a:avLst/>
            <a:gdLst>
              <a:gd name="connsiteX0" fmla="*/ 6916724 w 8573933"/>
              <a:gd name="connsiteY0" fmla="*/ 0 h 10286931"/>
              <a:gd name="connsiteX1" fmla="*/ 8573933 w 8573933"/>
              <a:gd name="connsiteY1" fmla="*/ 0 h 10286931"/>
              <a:gd name="connsiteX2" fmla="*/ 8573933 w 8573933"/>
              <a:gd name="connsiteY2" fmla="*/ 5013072 h 10286931"/>
              <a:gd name="connsiteX3" fmla="*/ 3284436 w 8573933"/>
              <a:gd name="connsiteY3" fmla="*/ 10286931 h 10286931"/>
              <a:gd name="connsiteX4" fmla="*/ 0 w 8573933"/>
              <a:gd name="connsiteY4" fmla="*/ 10286931 h 10286931"/>
              <a:gd name="connsiteX5" fmla="*/ 0 w 8573933"/>
              <a:gd name="connsiteY5" fmla="*/ 6896278 h 102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3933" h="10286931">
                <a:moveTo>
                  <a:pt x="6916724" y="0"/>
                </a:moveTo>
                <a:lnTo>
                  <a:pt x="8573933" y="0"/>
                </a:lnTo>
                <a:lnTo>
                  <a:pt x="8573933" y="5013072"/>
                </a:lnTo>
                <a:lnTo>
                  <a:pt x="3284436" y="10286931"/>
                </a:lnTo>
                <a:lnTo>
                  <a:pt x="0" y="10286931"/>
                </a:lnTo>
                <a:lnTo>
                  <a:pt x="0" y="6896278"/>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3" name="Рисунок 15"/>
          <p:cNvSpPr>
            <a:spLocks noGrp="1"/>
          </p:cNvSpPr>
          <p:nvPr>
            <p:ph type="pic" sz="quarter" idx="46" hasCustomPrompt="1"/>
          </p:nvPr>
        </p:nvSpPr>
        <p:spPr>
          <a:xfrm>
            <a:off x="7787728" y="8601"/>
            <a:ext cx="4806065" cy="8113906"/>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6" name="Текст 7"/>
          <p:cNvSpPr>
            <a:spLocks noGrp="1"/>
          </p:cNvSpPr>
          <p:nvPr>
            <p:ph type="body" sz="quarter" idx="38" hasCustomPrompt="1"/>
          </p:nvPr>
        </p:nvSpPr>
        <p:spPr>
          <a:xfrm>
            <a:off x="1602063" y="5152995"/>
            <a:ext cx="3222099" cy="1615562"/>
          </a:xfrm>
        </p:spPr>
        <p:txBody>
          <a:bodyP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7" name="Текст 7"/>
          <p:cNvSpPr>
            <a:spLocks noGrp="1"/>
          </p:cNvSpPr>
          <p:nvPr>
            <p:ph type="body" sz="quarter" idx="39" hasCustomPrompt="1"/>
          </p:nvPr>
        </p:nvSpPr>
        <p:spPr>
          <a:xfrm>
            <a:off x="1602062" y="4341929"/>
            <a:ext cx="3222100" cy="673214"/>
          </a:xfrm>
        </p:spPr>
        <p:txBody>
          <a:bodyPr anchor="b" anchorCtr="0">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38" name="Текст 7"/>
          <p:cNvSpPr>
            <a:spLocks noGrp="1"/>
          </p:cNvSpPr>
          <p:nvPr>
            <p:ph type="body" sz="quarter" idx="40" hasCustomPrompt="1"/>
          </p:nvPr>
        </p:nvSpPr>
        <p:spPr>
          <a:xfrm>
            <a:off x="4824413" y="4341931"/>
            <a:ext cx="1439862" cy="673214"/>
          </a:xfrm>
        </p:spPr>
        <p:txBody>
          <a:bodyPr anchor="b" anchorCtr="0">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a:t>
            </a:r>
          </a:p>
        </p:txBody>
      </p:sp>
      <p:sp>
        <p:nvSpPr>
          <p:cNvPr id="39" name="Текст 7"/>
          <p:cNvSpPr>
            <a:spLocks noGrp="1"/>
          </p:cNvSpPr>
          <p:nvPr>
            <p:ph type="body" sz="quarter" idx="41" hasCustomPrompt="1"/>
          </p:nvPr>
        </p:nvSpPr>
        <p:spPr>
          <a:xfrm>
            <a:off x="4824413" y="5152994"/>
            <a:ext cx="1439862" cy="1615563"/>
          </a:xfrm>
        </p:spPr>
        <p:txBody>
          <a:bodyP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40" name="Текст 7"/>
          <p:cNvSpPr>
            <a:spLocks noGrp="1"/>
          </p:cNvSpPr>
          <p:nvPr>
            <p:ph type="body" sz="quarter" idx="42" hasCustomPrompt="1"/>
          </p:nvPr>
        </p:nvSpPr>
        <p:spPr>
          <a:xfrm>
            <a:off x="1583983" y="7040062"/>
            <a:ext cx="4680292" cy="2164891"/>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8"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Заголовок 17"/>
          <p:cNvSpPr>
            <a:spLocks noGrp="1"/>
          </p:cNvSpPr>
          <p:nvPr>
            <p:ph type="title" hasCustomPrompt="1"/>
          </p:nvPr>
        </p:nvSpPr>
        <p:spPr>
          <a:xfrm>
            <a:off x="1583532" y="1624013"/>
            <a:ext cx="7560468" cy="2548498"/>
          </a:xfrm>
          <a:prstGeom prst="rect">
            <a:avLst/>
          </a:prstGeom>
        </p:spPr>
        <p:txBody>
          <a:bodyPr vert="horz" lIns="0" tIns="45720" rIns="91440" bIns="45720" rtlCol="0" anchor="b" anchorCtr="0">
            <a:normAutofit/>
          </a:bodyPr>
          <a:lstStyle>
            <a:lvl1pPr defTabSz="541404">
              <a:lnSpc>
                <a:spcPct val="100000"/>
              </a:lnSpc>
              <a:defRPr sz="8100"/>
            </a:lvl1pPr>
          </a:lstStyle>
          <a:p>
            <a:r>
              <a:rPr lang="en-US" dirty="0"/>
              <a:t>H2 Title here</a:t>
            </a:r>
          </a:p>
        </p:txBody>
      </p:sp>
      <p:sp>
        <p:nvSpPr>
          <p:cNvPr id="16"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7"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5233161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0-#ppt_w/2"/>
                                          </p:val>
                                        </p:tav>
                                        <p:tav tm="100000">
                                          <p:val>
                                            <p:strVal val="#ppt_x"/>
                                          </p:val>
                                        </p:tav>
                                      </p:tavLst>
                                    </p:anim>
                                    <p:anim calcmode="lin" valueType="num">
                                      <p:cBhvr additive="base">
                                        <p:cTn id="16" dur="5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decel="5000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8" decel="5000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0-#ppt_w/2"/>
                                          </p:val>
                                        </p:tav>
                                        <p:tav tm="100000">
                                          <p:val>
                                            <p:strVal val="#ppt_x"/>
                                          </p:val>
                                        </p:tav>
                                      </p:tavLst>
                                    </p:anim>
                                    <p:anim calcmode="lin" valueType="num">
                                      <p:cBhvr additive="base">
                                        <p:cTn id="24" dur="500" fill="hold"/>
                                        <p:tgtEl>
                                          <p:spTgt spid="40"/>
                                        </p:tgtEl>
                                        <p:attrNameLst>
                                          <p:attrName>ppt_y</p:attrName>
                                        </p:attrNameLst>
                                      </p:cBhvr>
                                      <p:tavLst>
                                        <p:tav tm="0">
                                          <p:val>
                                            <p:strVal val="#ppt_y"/>
                                          </p:val>
                                        </p:tav>
                                        <p:tav tm="100000">
                                          <p:val>
                                            <p:strVal val="#ppt_y"/>
                                          </p:val>
                                        </p:tav>
                                      </p:tavLst>
                                    </p:anim>
                                  </p:childTnLst>
                                </p:cTn>
                              </p:par>
                              <p:par>
                                <p:cTn id="25" presetID="2" presetClass="entr" presetSubtype="8" decel="50000" fill="hold" grpId="0" nodeType="with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300" fill="hold"/>
                                        <p:tgtEl>
                                          <p:spTgt spid="20"/>
                                        </p:tgtEl>
                                        <p:attrNameLst>
                                          <p:attrName>ppt_x</p:attrName>
                                        </p:attrNameLst>
                                      </p:cBhvr>
                                      <p:tavLst>
                                        <p:tav tm="0">
                                          <p:val>
                                            <p:strVal val="0-#ppt_w/2"/>
                                          </p:val>
                                        </p:tav>
                                        <p:tav tm="100000">
                                          <p:val>
                                            <p:strVal val="#ppt_x"/>
                                          </p:val>
                                        </p:tav>
                                      </p:tavLst>
                                    </p:anim>
                                    <p:anim calcmode="lin" valueType="num">
                                      <p:cBhvr additive="base">
                                        <p:cTn id="28" dur="3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tmplLst>
          <p:tmpl>
            <p:tnLst>
              <p:par>
                <p:cTn presetID="2" presetClass="entr" presetSubtype="8" decel="5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8" decel="5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p:tmplLst>
          <p:tmpl>
            <p:tnLst>
              <p:par>
                <p:cTn presetID="2" presetClass="entr" presetSubtype="8" decel="5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5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8" decel="5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20" grpId="0"/>
    </p:bldLst>
  </p:timing>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39">
    <p:bg>
      <p:bgRef idx="1001">
        <a:schemeClr val="bg1"/>
      </p:bgRef>
    </p:bg>
    <p:spTree>
      <p:nvGrpSpPr>
        <p:cNvPr id="1" name=""/>
        <p:cNvGrpSpPr/>
        <p:nvPr/>
      </p:nvGrpSpPr>
      <p:grpSpPr>
        <a:xfrm>
          <a:off x="0" y="0"/>
          <a:ext cx="0" cy="0"/>
          <a:chOff x="0" y="0"/>
          <a:chExt cx="0" cy="0"/>
        </a:xfrm>
      </p:grpSpPr>
      <p:sp>
        <p:nvSpPr>
          <p:cNvPr id="22"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9" name="Рисунок 18"/>
          <p:cNvSpPr>
            <a:spLocks noGrp="1"/>
          </p:cNvSpPr>
          <p:nvPr>
            <p:ph type="pic" sz="quarter" idx="44" hasCustomPrompt="1"/>
          </p:nvPr>
        </p:nvSpPr>
        <p:spPr>
          <a:xfrm>
            <a:off x="13440128" y="2166082"/>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8" name="Рисунок 17"/>
          <p:cNvSpPr>
            <a:spLocks noGrp="1"/>
          </p:cNvSpPr>
          <p:nvPr>
            <p:ph type="pic" sz="quarter" idx="43" hasCustomPrompt="1"/>
          </p:nvPr>
        </p:nvSpPr>
        <p:spPr>
          <a:xfrm>
            <a:off x="9109309" y="812133"/>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7" name="Рисунок 16"/>
          <p:cNvSpPr>
            <a:spLocks noGrp="1"/>
          </p:cNvSpPr>
          <p:nvPr>
            <p:ph type="pic" sz="quarter" idx="42" hasCustomPrompt="1"/>
          </p:nvPr>
        </p:nvSpPr>
        <p:spPr>
          <a:xfrm>
            <a:off x="3760919" y="2977020"/>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6" name="Рисунок 15"/>
          <p:cNvSpPr>
            <a:spLocks noGrp="1"/>
          </p:cNvSpPr>
          <p:nvPr>
            <p:ph type="pic" sz="quarter" idx="18" hasCustomPrompt="1"/>
          </p:nvPr>
        </p:nvSpPr>
        <p:spPr>
          <a:xfrm>
            <a:off x="485345" y="-2"/>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6" name="Прямая соединительная линия 45"/>
          <p:cNvCxnSpPr/>
          <p:nvPr userDrawn="1"/>
        </p:nvCxnSpPr>
        <p:spPr>
          <a:xfrm flipV="1">
            <a:off x="15000163" y="1083637"/>
            <a:ext cx="2164559" cy="216489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flipV="1">
            <a:off x="5857194" y="540628"/>
            <a:ext cx="2185989" cy="218632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flipV="1">
            <a:off x="5903118" y="8393248"/>
            <a:ext cx="1081089" cy="108125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5" name="Shape 427"/>
          <p:cNvSpPr>
            <a:spLocks noGrp="1"/>
          </p:cNvSpPr>
          <p:nvPr>
            <p:ph type="body" sz="quarter" idx="51" hasCustomPrompt="1"/>
          </p:nvPr>
        </p:nvSpPr>
        <p:spPr>
          <a:xfrm>
            <a:off x="1598098" y="4603668"/>
            <a:ext cx="3226316" cy="1355140"/>
          </a:xfrm>
          <a:prstGeom prst="rect">
            <a:avLst/>
          </a:prstGeom>
        </p:spPr>
        <p:txBody>
          <a:bodyPr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26" name="Shape 427"/>
          <p:cNvSpPr>
            <a:spLocks noGrp="1"/>
          </p:cNvSpPr>
          <p:nvPr>
            <p:ph type="body" sz="quarter" idx="52" hasCustomPrompt="1"/>
          </p:nvPr>
        </p:nvSpPr>
        <p:spPr>
          <a:xfrm>
            <a:off x="5417696" y="4603668"/>
            <a:ext cx="3226316" cy="1355140"/>
          </a:xfrm>
          <a:prstGeom prst="rect">
            <a:avLst/>
          </a:prstGeom>
        </p:spPr>
        <p:txBody>
          <a:bodyPr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27" name="Shape 427"/>
          <p:cNvSpPr>
            <a:spLocks noGrp="1"/>
          </p:cNvSpPr>
          <p:nvPr>
            <p:ph type="body" sz="quarter" idx="53" hasCustomPrompt="1"/>
          </p:nvPr>
        </p:nvSpPr>
        <p:spPr>
          <a:xfrm>
            <a:off x="9661559" y="4603668"/>
            <a:ext cx="3226316" cy="1355140"/>
          </a:xfrm>
          <a:prstGeom prst="rect">
            <a:avLst/>
          </a:prstGeom>
        </p:spPr>
        <p:txBody>
          <a:bodyPr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28" name="Shape 427"/>
          <p:cNvSpPr>
            <a:spLocks noGrp="1"/>
          </p:cNvSpPr>
          <p:nvPr>
            <p:ph type="body" sz="quarter" idx="54" hasCustomPrompt="1"/>
          </p:nvPr>
        </p:nvSpPr>
        <p:spPr>
          <a:xfrm>
            <a:off x="13478155" y="4601287"/>
            <a:ext cx="3226316" cy="1355140"/>
          </a:xfrm>
          <a:prstGeom prst="rect">
            <a:avLst/>
          </a:prstGeom>
        </p:spPr>
        <p:txBody>
          <a:bodyPr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20"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3" name="Текст 7"/>
          <p:cNvSpPr>
            <a:spLocks noGrp="1"/>
          </p:cNvSpPr>
          <p:nvPr>
            <p:ph type="body" sz="quarter" idx="55"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4"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62977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400"/>
                                        <p:tgtEl>
                                          <p:spTgt spid="25">
                                            <p:txEl>
                                              <p:pRg st="0" end="0"/>
                                            </p:txEl>
                                          </p:spTgt>
                                        </p:tgtEl>
                                      </p:cBhvr>
                                    </p:animEffect>
                                    <p:anim calcmode="lin" valueType="num">
                                      <p:cBhvr>
                                        <p:cTn id="8"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400"/>
                                        <p:tgtEl>
                                          <p:spTgt spid="26">
                                            <p:txEl>
                                              <p:pRg st="0" end="0"/>
                                            </p:txEl>
                                          </p:spTgt>
                                        </p:tgtEl>
                                      </p:cBhvr>
                                    </p:animEffect>
                                    <p:anim calcmode="lin" valueType="num">
                                      <p:cBhvr>
                                        <p:cTn id="13" dur="4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2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40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400"/>
                                        <p:tgtEl>
                                          <p:spTgt spid="27">
                                            <p:txEl>
                                              <p:pRg st="0" end="0"/>
                                            </p:txEl>
                                          </p:spTgt>
                                        </p:tgtEl>
                                      </p:cBhvr>
                                    </p:animEffect>
                                    <p:anim calcmode="lin" valueType="num">
                                      <p:cBhvr>
                                        <p:cTn id="18"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27">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60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400"/>
                                        <p:tgtEl>
                                          <p:spTgt spid="28">
                                            <p:txEl>
                                              <p:pRg st="0" end="0"/>
                                            </p:txEl>
                                          </p:spTgt>
                                        </p:tgtEl>
                                      </p:cBhvr>
                                    </p:animEffect>
                                    <p:anim calcmode="lin" valueType="num">
                                      <p:cBhvr>
                                        <p:cTn id="23"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28">
                                            <p:txEl>
                                              <p:pRg st="0" end="0"/>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anim calcmode="lin" valueType="num">
                                      <p:cBhvr>
                                        <p:cTn id="33" dur="500" fill="hold"/>
                                        <p:tgtEl>
                                          <p:spTgt spid="17"/>
                                        </p:tgtEl>
                                        <p:attrNameLst>
                                          <p:attrName>ppt_x</p:attrName>
                                        </p:attrNameLst>
                                      </p:cBhvr>
                                      <p:tavLst>
                                        <p:tav tm="0">
                                          <p:val>
                                            <p:strVal val="#ppt_x"/>
                                          </p:val>
                                        </p:tav>
                                        <p:tav tm="100000">
                                          <p:val>
                                            <p:strVal val="#ppt_x"/>
                                          </p:val>
                                        </p:tav>
                                      </p:tavLst>
                                    </p:anim>
                                    <p:anim calcmode="lin" valueType="num">
                                      <p:cBhvr>
                                        <p:cTn id="34" dur="500" fill="hold"/>
                                        <p:tgtEl>
                                          <p:spTgt spid="1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anim calcmode="lin" valueType="num">
                                      <p:cBhvr>
                                        <p:cTn id="38" dur="500" fill="hold"/>
                                        <p:tgtEl>
                                          <p:spTgt spid="18"/>
                                        </p:tgtEl>
                                        <p:attrNameLst>
                                          <p:attrName>ppt_x</p:attrName>
                                        </p:attrNameLst>
                                      </p:cBhvr>
                                      <p:tavLst>
                                        <p:tav tm="0">
                                          <p:val>
                                            <p:strVal val="#ppt_x"/>
                                          </p:val>
                                        </p:tav>
                                        <p:tav tm="100000">
                                          <p:val>
                                            <p:strVal val="#ppt_x"/>
                                          </p:val>
                                        </p:tav>
                                      </p:tavLst>
                                    </p:anim>
                                    <p:anim calcmode="lin" valueType="num">
                                      <p:cBhvr>
                                        <p:cTn id="39" dur="500" fill="hold"/>
                                        <p:tgtEl>
                                          <p:spTgt spid="18"/>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6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anim calcmode="lin" valueType="num">
                                      <p:cBhvr>
                                        <p:cTn id="43" dur="500" fill="hold"/>
                                        <p:tgtEl>
                                          <p:spTgt spid="19"/>
                                        </p:tgtEl>
                                        <p:attrNameLst>
                                          <p:attrName>ppt_x</p:attrName>
                                        </p:attrNameLst>
                                      </p:cBhvr>
                                      <p:tavLst>
                                        <p:tav tm="0">
                                          <p:val>
                                            <p:strVal val="#ppt_x"/>
                                          </p:val>
                                        </p:tav>
                                        <p:tav tm="100000">
                                          <p:val>
                                            <p:strVal val="#ppt_x"/>
                                          </p:val>
                                        </p:tav>
                                      </p:tavLst>
                                    </p:anim>
                                    <p:anim calcmode="lin" valueType="num">
                                      <p:cBhvr>
                                        <p:cTn id="44"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17" grpId="0" animBg="1"/>
      <p:bldP spid="16" grpId="0" animBg="1"/>
      <p:bldP spid="25" grpId="0" build="p">
        <p:tmplLst>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400"/>
                        <p:tgtEl>
                          <p:spTgt spid="26"/>
                        </p:tgtEl>
                      </p:cBhvr>
                    </p:animEffect>
                    <p:anim calcmode="lin" valueType="num">
                      <p:cBhvr>
                        <p:cTn dur="400" fill="hold"/>
                        <p:tgtEl>
                          <p:spTgt spid="26"/>
                        </p:tgtEl>
                        <p:attrNameLst>
                          <p:attrName>ppt_x</p:attrName>
                        </p:attrNameLst>
                      </p:cBhvr>
                      <p:tavLst>
                        <p:tav tm="0">
                          <p:val>
                            <p:strVal val="#ppt_x"/>
                          </p:val>
                        </p:tav>
                        <p:tav tm="100000">
                          <p:val>
                            <p:strVal val="#ppt_x"/>
                          </p:val>
                        </p:tav>
                      </p:tavLst>
                    </p:anim>
                    <p:anim calcmode="lin" valueType="num">
                      <p:cBhvr>
                        <p:cTn dur="4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42" presetClass="entr" presetSubtype="0" fill="hold" nodeType="withEffect">
                  <p:stCondLst>
                    <p:cond delay="4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6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40">
    <p:spTree>
      <p:nvGrpSpPr>
        <p:cNvPr id="1" name=""/>
        <p:cNvGrpSpPr/>
        <p:nvPr/>
      </p:nvGrpSpPr>
      <p:grpSpPr>
        <a:xfrm>
          <a:off x="0" y="0"/>
          <a:ext cx="0" cy="0"/>
          <a:chOff x="0" y="0"/>
          <a:chExt cx="0" cy="0"/>
        </a:xfrm>
      </p:grpSpPr>
      <p:sp>
        <p:nvSpPr>
          <p:cNvPr id="19" name="Полилиния 18"/>
          <p:cNvSpPr/>
          <p:nvPr userDrawn="1"/>
        </p:nvSpPr>
        <p:spPr bwMode="auto">
          <a:xfrm>
            <a:off x="955601" y="1105413"/>
            <a:ext cx="14538345" cy="9183177"/>
          </a:xfrm>
          <a:custGeom>
            <a:avLst/>
            <a:gdLst>
              <a:gd name="connsiteX0" fmla="*/ 4741465 w 9692230"/>
              <a:gd name="connsiteY0" fmla="*/ 0 h 6121173"/>
              <a:gd name="connsiteX1" fmla="*/ 9692230 w 9692230"/>
              <a:gd name="connsiteY1" fmla="*/ 0 h 6121173"/>
              <a:gd name="connsiteX2" fmla="*/ 3558761 w 9692230"/>
              <a:gd name="connsiteY2" fmla="*/ 6121173 h 6121173"/>
              <a:gd name="connsiteX3" fmla="*/ 0 w 9692230"/>
              <a:gd name="connsiteY3" fmla="*/ 6121173 h 6121173"/>
              <a:gd name="connsiteX4" fmla="*/ 0 w 9692230"/>
              <a:gd name="connsiteY4" fmla="*/ 4731958 h 612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2230" h="6121173">
                <a:moveTo>
                  <a:pt x="4741465" y="0"/>
                </a:moveTo>
                <a:lnTo>
                  <a:pt x="9692230" y="0"/>
                </a:lnTo>
                <a:lnTo>
                  <a:pt x="3558761" y="6121173"/>
                </a:lnTo>
                <a:lnTo>
                  <a:pt x="0" y="6121173"/>
                </a:lnTo>
                <a:lnTo>
                  <a:pt x="0" y="4731958"/>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7" name="Рисунок 16"/>
          <p:cNvSpPr>
            <a:spLocks noGrp="1"/>
          </p:cNvSpPr>
          <p:nvPr>
            <p:ph type="pic" sz="quarter" idx="42" hasCustomPrompt="1"/>
          </p:nvPr>
        </p:nvSpPr>
        <p:spPr>
          <a:xfrm>
            <a:off x="3743326" y="1098077"/>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6" name="Прямая соединительная линия 45"/>
          <p:cNvCxnSpPr/>
          <p:nvPr userDrawn="1"/>
        </p:nvCxnSpPr>
        <p:spPr>
          <a:xfrm flipV="1">
            <a:off x="14544676" y="6497053"/>
            <a:ext cx="2164559" cy="216489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flipV="1">
            <a:off x="2682419" y="802605"/>
            <a:ext cx="2185989" cy="218632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flipV="1">
            <a:off x="5903118" y="6770938"/>
            <a:ext cx="1081089" cy="108125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6" name="Shape 427"/>
          <p:cNvSpPr>
            <a:spLocks noGrp="1"/>
          </p:cNvSpPr>
          <p:nvPr>
            <p:ph type="body" sz="quarter" idx="52" hasCustomPrompt="1"/>
          </p:nvPr>
        </p:nvSpPr>
        <p:spPr>
          <a:xfrm>
            <a:off x="2682419" y="4872790"/>
            <a:ext cx="3226316" cy="1207331"/>
          </a:xfrm>
          <a:prstGeom prst="rect">
            <a:avLst/>
          </a:prstGeom>
        </p:spPr>
        <p:txBody>
          <a:bodyPr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12" name="Рисунок 16"/>
          <p:cNvSpPr>
            <a:spLocks noGrp="1"/>
          </p:cNvSpPr>
          <p:nvPr>
            <p:ph type="pic" sz="quarter" idx="53" hasCustomPrompt="1"/>
          </p:nvPr>
        </p:nvSpPr>
        <p:spPr>
          <a:xfrm>
            <a:off x="9135052" y="1098077"/>
            <a:ext cx="4330820" cy="7311569"/>
          </a:xfrm>
          <a:custGeom>
            <a:avLst/>
            <a:gdLst>
              <a:gd name="connsiteX0" fmla="*/ 2887213 w 2887213"/>
              <a:gd name="connsiteY0" fmla="*/ 0 h 4873627"/>
              <a:gd name="connsiteX1" fmla="*/ 2887213 w 2887213"/>
              <a:gd name="connsiteY1" fmla="*/ 1995393 h 4873627"/>
              <a:gd name="connsiteX2" fmla="*/ 0 w 2887213"/>
              <a:gd name="connsiteY2" fmla="*/ 4873627 h 4873627"/>
              <a:gd name="connsiteX3" fmla="*/ 0 w 2887213"/>
              <a:gd name="connsiteY3" fmla="*/ 2878234 h 4873627"/>
            </a:gdLst>
            <a:ahLst/>
            <a:cxnLst>
              <a:cxn ang="0">
                <a:pos x="connsiteX0" y="connsiteY0"/>
              </a:cxn>
              <a:cxn ang="0">
                <a:pos x="connsiteX1" y="connsiteY1"/>
              </a:cxn>
              <a:cxn ang="0">
                <a:pos x="connsiteX2" y="connsiteY2"/>
              </a:cxn>
              <a:cxn ang="0">
                <a:pos x="connsiteX3" y="connsiteY3"/>
              </a:cxn>
            </a:cxnLst>
            <a:rect l="l" t="t" r="r" b="b"/>
            <a:pathLst>
              <a:path w="2887213" h="4873627">
                <a:moveTo>
                  <a:pt x="2887213" y="0"/>
                </a:moveTo>
                <a:lnTo>
                  <a:pt x="2887213" y="1995393"/>
                </a:lnTo>
                <a:lnTo>
                  <a:pt x="0" y="4873627"/>
                </a:lnTo>
                <a:lnTo>
                  <a:pt x="0" y="2878234"/>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5" name="Shape 427"/>
          <p:cNvSpPr>
            <a:spLocks noGrp="1"/>
          </p:cNvSpPr>
          <p:nvPr>
            <p:ph type="body" sz="quarter" idx="54" hasCustomPrompt="1"/>
          </p:nvPr>
        </p:nvSpPr>
        <p:spPr>
          <a:xfrm>
            <a:off x="12399448" y="4872790"/>
            <a:ext cx="3226316" cy="1207331"/>
          </a:xfrm>
          <a:prstGeom prst="rect">
            <a:avLst/>
          </a:prstGeom>
        </p:spPr>
        <p:txBody>
          <a:bodyPr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16" name="Текст 7"/>
          <p:cNvSpPr>
            <a:spLocks noGrp="1"/>
          </p:cNvSpPr>
          <p:nvPr>
            <p:ph type="body" sz="quarter" idx="39" hasCustomPrompt="1"/>
          </p:nvPr>
        </p:nvSpPr>
        <p:spPr>
          <a:xfrm>
            <a:off x="12384883" y="6240225"/>
            <a:ext cx="3240881" cy="2167271"/>
          </a:xfrm>
        </p:spPr>
        <p:txBody>
          <a:bodyPr tIns="109728">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8" name="Текст 7"/>
          <p:cNvSpPr>
            <a:spLocks noGrp="1"/>
          </p:cNvSpPr>
          <p:nvPr>
            <p:ph type="body" sz="quarter" idx="55" hasCustomPrompt="1"/>
          </p:nvPr>
        </p:nvSpPr>
        <p:spPr>
          <a:xfrm>
            <a:off x="2682419" y="6227931"/>
            <a:ext cx="3240881" cy="2167271"/>
          </a:xfrm>
        </p:spPr>
        <p:txBody>
          <a:bodyPr tIns="109728">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0"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2"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8162717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400"/>
                                        <p:tgtEl>
                                          <p:spTgt spid="26">
                                            <p:txEl>
                                              <p:pRg st="0" end="0"/>
                                            </p:txEl>
                                          </p:spTgt>
                                        </p:tgtEl>
                                      </p:cBhvr>
                                    </p:animEffect>
                                    <p:anim calcmode="lin" valueType="num">
                                      <p:cBhvr>
                                        <p:cTn id="8" dur="4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6">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fade">
                                      <p:cBhvr>
                                        <p:cTn id="17" dur="400"/>
                                        <p:tgtEl>
                                          <p:spTgt spid="15">
                                            <p:txEl>
                                              <p:pRg st="0" end="0"/>
                                            </p:txEl>
                                          </p:spTgt>
                                        </p:tgtEl>
                                      </p:cBhvr>
                                    </p:animEffect>
                                    <p:anim calcmode="lin" valueType="num">
                                      <p:cBhvr>
                                        <p:cTn id="18" dur="4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15">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par>
                                <p:cTn id="25" presetID="2" presetClass="entr" presetSubtype="2" decel="50000" fill="hold" grpId="0" nodeType="withEffect">
                                  <p:stCondLst>
                                    <p:cond delay="40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50000" fill="hold" grpId="0" nodeType="withEffect">
                                  <p:stCondLst>
                                    <p:cond delay="40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additive="base">
                                        <p:cTn id="3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400"/>
                        <p:tgtEl>
                          <p:spTgt spid="26"/>
                        </p:tgtEl>
                      </p:cBhvr>
                    </p:animEffect>
                    <p:anim calcmode="lin" valueType="num">
                      <p:cBhvr>
                        <p:cTn dur="400" fill="hold"/>
                        <p:tgtEl>
                          <p:spTgt spid="26"/>
                        </p:tgtEl>
                        <p:attrNameLst>
                          <p:attrName>ppt_x</p:attrName>
                        </p:attrNameLst>
                      </p:cBhvr>
                      <p:tavLst>
                        <p:tav tm="0">
                          <p:val>
                            <p:strVal val="#ppt_x"/>
                          </p:val>
                        </p:tav>
                        <p:tav tm="100000">
                          <p:val>
                            <p:strVal val="#ppt_x"/>
                          </p:val>
                        </p:tav>
                      </p:tavLst>
                    </p:anim>
                    <p:anim calcmode="lin" valueType="num">
                      <p:cBhvr>
                        <p:cTn dur="400" fill="hold"/>
                        <p:tgtEl>
                          <p:spTgt spid="26"/>
                        </p:tgtEl>
                        <p:attrNameLst>
                          <p:attrName>ppt_y</p:attrName>
                        </p:attrNameLst>
                      </p:cBhvr>
                      <p:tavLst>
                        <p:tav tm="0">
                          <p:val>
                            <p:strVal val="#ppt_y+.1"/>
                          </p:val>
                        </p:tav>
                        <p:tav tm="100000">
                          <p:val>
                            <p:strVal val="#ppt_y"/>
                          </p:val>
                        </p:tav>
                      </p:tavLst>
                    </p:anim>
                  </p:childTnLst>
                </p:cTn>
              </p:par>
            </p:tnLst>
          </p:tmpl>
        </p:tmplLst>
      </p:bldP>
      <p:bldP spid="12"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400"/>
                        <p:tgtEl>
                          <p:spTgt spid="15"/>
                        </p:tgtEl>
                      </p:cBhvr>
                    </p:animEffect>
                    <p:anim calcmode="lin" valueType="num">
                      <p:cBhvr>
                        <p:cTn dur="400" fill="hold"/>
                        <p:tgtEl>
                          <p:spTgt spid="15"/>
                        </p:tgtEl>
                        <p:attrNameLst>
                          <p:attrName>ppt_x</p:attrName>
                        </p:attrNameLst>
                      </p:cBhvr>
                      <p:tavLst>
                        <p:tav tm="0">
                          <p:val>
                            <p:strVal val="#ppt_x"/>
                          </p:val>
                        </p:tav>
                        <p:tav tm="100000">
                          <p:val>
                            <p:strVal val="#ppt_x"/>
                          </p:val>
                        </p:tav>
                      </p:tavLst>
                    </p:anim>
                    <p:anim calcmode="lin" valueType="num">
                      <p:cBhvr>
                        <p:cTn dur="4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2" presetClass="entr" presetSubtype="2" decel="5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50000" fill="hold" nodeType="withEffect">
                  <p:stCondLst>
                    <p:cond delay="4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1">
    <p:spTree>
      <p:nvGrpSpPr>
        <p:cNvPr id="1" name=""/>
        <p:cNvGrpSpPr/>
        <p:nvPr/>
      </p:nvGrpSpPr>
      <p:grpSpPr>
        <a:xfrm>
          <a:off x="0" y="0"/>
          <a:ext cx="0" cy="0"/>
          <a:chOff x="0" y="0"/>
          <a:chExt cx="0" cy="0"/>
        </a:xfrm>
      </p:grpSpPr>
      <p:sp>
        <p:nvSpPr>
          <p:cNvPr id="21" name="Полилиния 20"/>
          <p:cNvSpPr/>
          <p:nvPr userDrawn="1"/>
        </p:nvSpPr>
        <p:spPr bwMode="auto">
          <a:xfrm>
            <a:off x="0" y="-14327"/>
            <a:ext cx="18288000" cy="10302915"/>
          </a:xfrm>
          <a:custGeom>
            <a:avLst/>
            <a:gdLst>
              <a:gd name="connsiteX0" fmla="*/ 6740969 w 12192000"/>
              <a:gd name="connsiteY0" fmla="*/ 0 h 6867550"/>
              <a:gd name="connsiteX1" fmla="*/ 12192000 w 12192000"/>
              <a:gd name="connsiteY1" fmla="*/ 0 h 6867550"/>
              <a:gd name="connsiteX2" fmla="*/ 12192000 w 12192000"/>
              <a:gd name="connsiteY2" fmla="*/ 1584319 h 6867550"/>
              <a:gd name="connsiteX3" fmla="*/ 6898158 w 12192000"/>
              <a:gd name="connsiteY3" fmla="*/ 6867550 h 6867550"/>
              <a:gd name="connsiteX4" fmla="*/ 0 w 12192000"/>
              <a:gd name="connsiteY4" fmla="*/ 6867550 h 6867550"/>
              <a:gd name="connsiteX5" fmla="*/ 0 w 12192000"/>
              <a:gd name="connsiteY5" fmla="*/ 6727455 h 686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67550">
                <a:moveTo>
                  <a:pt x="6740969" y="0"/>
                </a:moveTo>
                <a:lnTo>
                  <a:pt x="12192000" y="0"/>
                </a:lnTo>
                <a:lnTo>
                  <a:pt x="12192000" y="1584319"/>
                </a:lnTo>
                <a:lnTo>
                  <a:pt x="6898158" y="6867550"/>
                </a:lnTo>
                <a:lnTo>
                  <a:pt x="0" y="6867550"/>
                </a:lnTo>
                <a:lnTo>
                  <a:pt x="0" y="6727455"/>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6" name="Рисунок 15"/>
          <p:cNvSpPr>
            <a:spLocks noGrp="1"/>
          </p:cNvSpPr>
          <p:nvPr>
            <p:ph type="pic" sz="quarter" idx="47" hasCustomPrompt="1"/>
          </p:nvPr>
        </p:nvSpPr>
        <p:spPr>
          <a:xfrm>
            <a:off x="2662238" y="2165836"/>
            <a:ext cx="4320780" cy="4602722"/>
          </a:xfrm>
          <a:custGeom>
            <a:avLst/>
            <a:gdLst>
              <a:gd name="connsiteX0" fmla="*/ 1012787 w 2711196"/>
              <a:gd name="connsiteY0" fmla="*/ 0 h 2887663"/>
              <a:gd name="connsiteX1" fmla="*/ 2711196 w 2711196"/>
              <a:gd name="connsiteY1" fmla="*/ 0 h 2887663"/>
              <a:gd name="connsiteX2" fmla="*/ 1 w 2711196"/>
              <a:gd name="connsiteY2" fmla="*/ 2887663 h 2887663"/>
              <a:gd name="connsiteX3" fmla="*/ 0 w 2711196"/>
              <a:gd name="connsiteY3" fmla="*/ 2887663 h 2887663"/>
              <a:gd name="connsiteX4" fmla="*/ 0 w 2711196"/>
              <a:gd name="connsiteY4" fmla="*/ 1078708 h 2887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196" h="2887663">
                <a:moveTo>
                  <a:pt x="1012787" y="0"/>
                </a:moveTo>
                <a:lnTo>
                  <a:pt x="2711196" y="0"/>
                </a:lnTo>
                <a:lnTo>
                  <a:pt x="1" y="2887663"/>
                </a:lnTo>
                <a:lnTo>
                  <a:pt x="0" y="2887663"/>
                </a:lnTo>
                <a:lnTo>
                  <a:pt x="0" y="1078708"/>
                </a:lnTo>
                <a:close/>
              </a:path>
            </a:pathLst>
          </a:custGeom>
          <a:solidFill>
            <a:schemeClr val="tx1">
              <a:alpha val="10000"/>
            </a:schemeClr>
          </a:solidFill>
        </p:spPr>
        <p:txBody>
          <a:bodyPr wrap="square">
            <a:noAutofit/>
          </a:bodyPr>
          <a:lstStyle>
            <a:lvl1pPr marL="0" marR="0" indent="0" algn="l" defTabSz="1360314" rtl="0" eaLnBrk="1" fontAlgn="auto" latinLnBrk="0" hangingPunct="1">
              <a:lnSpc>
                <a:spcPct val="100000"/>
              </a:lnSpc>
              <a:spcBef>
                <a:spcPts val="744"/>
              </a:spcBef>
              <a:spcAft>
                <a:spcPts val="0"/>
              </a:spcAft>
              <a:buClrTx/>
              <a:buSzPct val="100000"/>
              <a:buFontTx/>
              <a:buNone/>
              <a:tabLst/>
              <a:defRPr/>
            </a:lvl1pPr>
          </a:lstStyle>
          <a:p>
            <a:r>
              <a:rPr lang="en-US" dirty="0"/>
              <a:t>Drop your image here</a:t>
            </a:r>
          </a:p>
          <a:p>
            <a:endParaRPr lang="en-US" dirty="0"/>
          </a:p>
        </p:txBody>
      </p:sp>
      <p:sp>
        <p:nvSpPr>
          <p:cNvPr id="7" name="Рисунок 15"/>
          <p:cNvSpPr>
            <a:spLocks noGrp="1"/>
          </p:cNvSpPr>
          <p:nvPr>
            <p:ph type="pic" sz="quarter" idx="48" hasCustomPrompt="1"/>
          </p:nvPr>
        </p:nvSpPr>
        <p:spPr>
          <a:xfrm>
            <a:off x="5904311" y="4111094"/>
            <a:ext cx="3257064" cy="3469596"/>
          </a:xfrm>
          <a:custGeom>
            <a:avLst/>
            <a:gdLst>
              <a:gd name="connsiteX0" fmla="*/ 1012787 w 2711196"/>
              <a:gd name="connsiteY0" fmla="*/ 0 h 2887663"/>
              <a:gd name="connsiteX1" fmla="*/ 2711196 w 2711196"/>
              <a:gd name="connsiteY1" fmla="*/ 0 h 2887663"/>
              <a:gd name="connsiteX2" fmla="*/ 1 w 2711196"/>
              <a:gd name="connsiteY2" fmla="*/ 2887663 h 2887663"/>
              <a:gd name="connsiteX3" fmla="*/ 0 w 2711196"/>
              <a:gd name="connsiteY3" fmla="*/ 2887663 h 2887663"/>
              <a:gd name="connsiteX4" fmla="*/ 0 w 2711196"/>
              <a:gd name="connsiteY4" fmla="*/ 1078708 h 2887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196" h="2887663">
                <a:moveTo>
                  <a:pt x="1012787" y="0"/>
                </a:moveTo>
                <a:lnTo>
                  <a:pt x="2711196" y="0"/>
                </a:lnTo>
                <a:lnTo>
                  <a:pt x="1" y="2887663"/>
                </a:lnTo>
                <a:lnTo>
                  <a:pt x="0" y="2887663"/>
                </a:lnTo>
                <a:lnTo>
                  <a:pt x="0" y="1078708"/>
                </a:lnTo>
                <a:close/>
              </a:path>
            </a:pathLst>
          </a:custGeom>
          <a:solidFill>
            <a:schemeClr val="tx1">
              <a:alpha val="10000"/>
            </a:schemeClr>
          </a:solidFill>
        </p:spPr>
        <p:txBody>
          <a:bodyPr wrap="square">
            <a:noAutofit/>
          </a:bodyPr>
          <a:lstStyle>
            <a:lvl1pPr marL="0" marR="0" indent="0" algn="l" defTabSz="1360314" rtl="0" eaLnBrk="1" fontAlgn="auto" latinLnBrk="0" hangingPunct="1">
              <a:lnSpc>
                <a:spcPct val="100000"/>
              </a:lnSpc>
              <a:spcBef>
                <a:spcPts val="744"/>
              </a:spcBef>
              <a:spcAft>
                <a:spcPts val="0"/>
              </a:spcAft>
              <a:buClrTx/>
              <a:buSzPct val="100000"/>
              <a:buFontTx/>
              <a:buNone/>
              <a:tabLst/>
              <a:defRPr/>
            </a:lvl1pPr>
          </a:lstStyle>
          <a:p>
            <a:r>
              <a:rPr lang="en-US" dirty="0"/>
              <a:t>Drop your image here</a:t>
            </a:r>
          </a:p>
          <a:p>
            <a:endParaRPr lang="en-US" dirty="0"/>
          </a:p>
        </p:txBody>
      </p:sp>
      <p:sp>
        <p:nvSpPr>
          <p:cNvPr id="12" name="Рисунок 15"/>
          <p:cNvSpPr>
            <a:spLocks noGrp="1"/>
          </p:cNvSpPr>
          <p:nvPr>
            <p:ph type="pic" sz="quarter" idx="49" hasCustomPrompt="1"/>
          </p:nvPr>
        </p:nvSpPr>
        <p:spPr>
          <a:xfrm>
            <a:off x="9142811" y="1606507"/>
            <a:ext cx="4066794" cy="4332163"/>
          </a:xfrm>
          <a:custGeom>
            <a:avLst/>
            <a:gdLst>
              <a:gd name="connsiteX0" fmla="*/ 1012787 w 2711196"/>
              <a:gd name="connsiteY0" fmla="*/ 0 h 2887663"/>
              <a:gd name="connsiteX1" fmla="*/ 2711196 w 2711196"/>
              <a:gd name="connsiteY1" fmla="*/ 0 h 2887663"/>
              <a:gd name="connsiteX2" fmla="*/ 1 w 2711196"/>
              <a:gd name="connsiteY2" fmla="*/ 2887663 h 2887663"/>
              <a:gd name="connsiteX3" fmla="*/ 0 w 2711196"/>
              <a:gd name="connsiteY3" fmla="*/ 2887663 h 2887663"/>
              <a:gd name="connsiteX4" fmla="*/ 0 w 2711196"/>
              <a:gd name="connsiteY4" fmla="*/ 1078708 h 2887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196" h="2887663">
                <a:moveTo>
                  <a:pt x="1012787" y="0"/>
                </a:moveTo>
                <a:lnTo>
                  <a:pt x="2711196" y="0"/>
                </a:lnTo>
                <a:lnTo>
                  <a:pt x="1" y="2887663"/>
                </a:lnTo>
                <a:lnTo>
                  <a:pt x="0" y="2887663"/>
                </a:lnTo>
                <a:lnTo>
                  <a:pt x="0" y="1078708"/>
                </a:lnTo>
                <a:close/>
              </a:path>
            </a:pathLst>
          </a:custGeom>
          <a:solidFill>
            <a:schemeClr val="tx1">
              <a:alpha val="10000"/>
            </a:schemeClr>
          </a:solidFill>
        </p:spPr>
        <p:txBody>
          <a:bodyPr wrap="square">
            <a:noAutofit/>
          </a:bodyPr>
          <a:lstStyle>
            <a:lvl1pPr marL="0" marR="0" indent="0" algn="l" defTabSz="1360314" rtl="0" eaLnBrk="1" fontAlgn="auto" latinLnBrk="0" hangingPunct="1">
              <a:lnSpc>
                <a:spcPct val="100000"/>
              </a:lnSpc>
              <a:spcBef>
                <a:spcPts val="744"/>
              </a:spcBef>
              <a:spcAft>
                <a:spcPts val="0"/>
              </a:spcAft>
              <a:buClrTx/>
              <a:buSzPct val="100000"/>
              <a:buFontTx/>
              <a:buNone/>
              <a:tabLst/>
              <a:defRPr/>
            </a:lvl1pPr>
          </a:lstStyle>
          <a:p>
            <a:r>
              <a:rPr lang="en-US" dirty="0"/>
              <a:t>Drop your image here</a:t>
            </a:r>
          </a:p>
          <a:p>
            <a:endParaRPr lang="en-US" dirty="0"/>
          </a:p>
        </p:txBody>
      </p:sp>
      <p:sp>
        <p:nvSpPr>
          <p:cNvPr id="13" name="Рисунок 15"/>
          <p:cNvSpPr>
            <a:spLocks noGrp="1"/>
          </p:cNvSpPr>
          <p:nvPr>
            <p:ph type="pic" sz="quarter" idx="50" hasCustomPrompt="1"/>
          </p:nvPr>
        </p:nvSpPr>
        <p:spPr>
          <a:xfrm>
            <a:off x="12382652" y="2436397"/>
            <a:ext cx="4321667" cy="4603668"/>
          </a:xfrm>
          <a:custGeom>
            <a:avLst/>
            <a:gdLst>
              <a:gd name="connsiteX0" fmla="*/ 1012787 w 2711196"/>
              <a:gd name="connsiteY0" fmla="*/ 0 h 2887663"/>
              <a:gd name="connsiteX1" fmla="*/ 2711196 w 2711196"/>
              <a:gd name="connsiteY1" fmla="*/ 0 h 2887663"/>
              <a:gd name="connsiteX2" fmla="*/ 1 w 2711196"/>
              <a:gd name="connsiteY2" fmla="*/ 2887663 h 2887663"/>
              <a:gd name="connsiteX3" fmla="*/ 0 w 2711196"/>
              <a:gd name="connsiteY3" fmla="*/ 2887663 h 2887663"/>
              <a:gd name="connsiteX4" fmla="*/ 0 w 2711196"/>
              <a:gd name="connsiteY4" fmla="*/ 1078708 h 2887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196" h="2887663">
                <a:moveTo>
                  <a:pt x="1012787" y="0"/>
                </a:moveTo>
                <a:lnTo>
                  <a:pt x="2711196" y="0"/>
                </a:lnTo>
                <a:lnTo>
                  <a:pt x="1" y="2887663"/>
                </a:lnTo>
                <a:lnTo>
                  <a:pt x="0" y="2887663"/>
                </a:lnTo>
                <a:lnTo>
                  <a:pt x="0" y="1078708"/>
                </a:lnTo>
                <a:close/>
              </a:path>
            </a:pathLst>
          </a:custGeom>
          <a:solidFill>
            <a:schemeClr val="tx1">
              <a:alpha val="10000"/>
            </a:schemeClr>
          </a:solidFill>
        </p:spPr>
        <p:txBody>
          <a:bodyPr wrap="square">
            <a:noAutofit/>
          </a:bodyPr>
          <a:lstStyle>
            <a:lvl1pPr marL="0" marR="0" indent="0" algn="l" defTabSz="1360314" rtl="0" eaLnBrk="1" fontAlgn="auto" latinLnBrk="0" hangingPunct="1">
              <a:lnSpc>
                <a:spcPct val="100000"/>
              </a:lnSpc>
              <a:spcBef>
                <a:spcPts val="744"/>
              </a:spcBef>
              <a:spcAft>
                <a:spcPts val="0"/>
              </a:spcAft>
              <a:buClrTx/>
              <a:buSzPct val="100000"/>
              <a:buFontTx/>
              <a:buNone/>
              <a:tabLst/>
              <a:defRPr/>
            </a:lvl1pPr>
          </a:lstStyle>
          <a:p>
            <a:r>
              <a:rPr lang="en-US" dirty="0"/>
              <a:t>Drop your image here</a:t>
            </a:r>
          </a:p>
          <a:p>
            <a:endParaRPr lang="en-US" dirty="0"/>
          </a:p>
        </p:txBody>
      </p:sp>
      <p:sp>
        <p:nvSpPr>
          <p:cNvPr id="14" name="Текст 7"/>
          <p:cNvSpPr>
            <a:spLocks noGrp="1"/>
          </p:cNvSpPr>
          <p:nvPr>
            <p:ph type="body" sz="quarter" idx="42" hasCustomPrompt="1"/>
          </p:nvPr>
        </p:nvSpPr>
        <p:spPr>
          <a:xfrm>
            <a:off x="2663431" y="7567851"/>
            <a:ext cx="2971904" cy="1615304"/>
          </a:xfrm>
        </p:spPr>
        <p:txBody>
          <a:bodyPr tIns="0">
            <a:noAutofit/>
          </a:bodyPr>
          <a:lstStyle>
            <a:lvl1pPr algn="l">
              <a:lnSpc>
                <a:spcPct val="15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15" name="Текст 7"/>
          <p:cNvSpPr>
            <a:spLocks noGrp="1"/>
          </p:cNvSpPr>
          <p:nvPr>
            <p:ph type="body" sz="quarter" idx="51" hasCustomPrompt="1"/>
          </p:nvPr>
        </p:nvSpPr>
        <p:spPr>
          <a:xfrm>
            <a:off x="5904311" y="7567851"/>
            <a:ext cx="2971904" cy="1615304"/>
          </a:xfrm>
        </p:spPr>
        <p:txBody>
          <a:bodyPr tIns="0">
            <a:noAutofit/>
          </a:bodyPr>
          <a:lstStyle>
            <a:lvl1pPr algn="l">
              <a:lnSpc>
                <a:spcPct val="15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16" name="Текст 7"/>
          <p:cNvSpPr>
            <a:spLocks noGrp="1"/>
          </p:cNvSpPr>
          <p:nvPr>
            <p:ph type="body" sz="quarter" idx="52" hasCustomPrompt="1"/>
          </p:nvPr>
        </p:nvSpPr>
        <p:spPr>
          <a:xfrm>
            <a:off x="9142811" y="7567851"/>
            <a:ext cx="2971904" cy="1615304"/>
          </a:xfrm>
        </p:spPr>
        <p:txBody>
          <a:bodyPr tIns="0">
            <a:noAutofit/>
          </a:bodyPr>
          <a:lstStyle>
            <a:lvl1pPr algn="l">
              <a:lnSpc>
                <a:spcPct val="15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17" name="Текст 7"/>
          <p:cNvSpPr>
            <a:spLocks noGrp="1"/>
          </p:cNvSpPr>
          <p:nvPr>
            <p:ph type="body" sz="quarter" idx="53" hasCustomPrompt="1"/>
          </p:nvPr>
        </p:nvSpPr>
        <p:spPr>
          <a:xfrm>
            <a:off x="12403448" y="7567851"/>
            <a:ext cx="2971904" cy="1615304"/>
          </a:xfrm>
        </p:spPr>
        <p:txBody>
          <a:bodyPr tIns="0">
            <a:noAutofit/>
          </a:bodyPr>
          <a:lstStyle>
            <a:lvl1pPr algn="l">
              <a:lnSpc>
                <a:spcPct val="15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2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0"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3"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28764309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42">
    <p:spTree>
      <p:nvGrpSpPr>
        <p:cNvPr id="1" name=""/>
        <p:cNvGrpSpPr/>
        <p:nvPr/>
      </p:nvGrpSpPr>
      <p:grpSpPr>
        <a:xfrm>
          <a:off x="0" y="0"/>
          <a:ext cx="0" cy="0"/>
          <a:chOff x="0" y="0"/>
          <a:chExt cx="0" cy="0"/>
        </a:xfrm>
      </p:grpSpPr>
      <p:sp>
        <p:nvSpPr>
          <p:cNvPr id="12" name="Полилиния 9"/>
          <p:cNvSpPr/>
          <p:nvPr userDrawn="1"/>
        </p:nvSpPr>
        <p:spPr bwMode="auto">
          <a:xfrm>
            <a:off x="4840181" y="0"/>
            <a:ext cx="13463588" cy="10288588"/>
          </a:xfrm>
          <a:custGeom>
            <a:avLst/>
            <a:gdLst>
              <a:gd name="connsiteX0" fmla="*/ 6869416 w 8975725"/>
              <a:gd name="connsiteY0" fmla="*/ 0 h 6858000"/>
              <a:gd name="connsiteX1" fmla="*/ 8975725 w 8975725"/>
              <a:gd name="connsiteY1" fmla="*/ 0 h 6858000"/>
              <a:gd name="connsiteX2" fmla="*/ 8975725 w 8975725"/>
              <a:gd name="connsiteY2" fmla="*/ 6858000 h 6858000"/>
              <a:gd name="connsiteX3" fmla="*/ 0 w 8975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75725" h="6858000">
                <a:moveTo>
                  <a:pt x="6869416" y="0"/>
                </a:moveTo>
                <a:lnTo>
                  <a:pt x="8975725" y="0"/>
                </a:lnTo>
                <a:lnTo>
                  <a:pt x="8975725"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5" name="Picture Placeholder 14"/>
          <p:cNvSpPr>
            <a:spLocks noGrp="1"/>
          </p:cNvSpPr>
          <p:nvPr>
            <p:ph type="pic" sz="quarter" idx="51" hasCustomPrompt="1"/>
          </p:nvPr>
        </p:nvSpPr>
        <p:spPr>
          <a:xfrm>
            <a:off x="9144004" y="3"/>
            <a:ext cx="9141592" cy="10288586"/>
          </a:xfrm>
          <a:custGeom>
            <a:avLst/>
            <a:gdLst>
              <a:gd name="connsiteX0" fmla="*/ 2782419 w 9141592"/>
              <a:gd name="connsiteY0" fmla="*/ 0 h 10288586"/>
              <a:gd name="connsiteX1" fmla="*/ 9141592 w 9141592"/>
              <a:gd name="connsiteY1" fmla="*/ 0 h 10288586"/>
              <a:gd name="connsiteX2" fmla="*/ 9141592 w 9141592"/>
              <a:gd name="connsiteY2" fmla="*/ 5454225 h 10288586"/>
              <a:gd name="connsiteX3" fmla="*/ 4292897 w 9141592"/>
              <a:gd name="connsiteY3" fmla="*/ 10288586 h 10288586"/>
              <a:gd name="connsiteX4" fmla="*/ 0 w 9141592"/>
              <a:gd name="connsiteY4" fmla="*/ 10288586 h 10288586"/>
              <a:gd name="connsiteX5" fmla="*/ 0 w 9141592"/>
              <a:gd name="connsiteY5" fmla="*/ 2774194 h 1028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592" h="10288586">
                <a:moveTo>
                  <a:pt x="2782419" y="0"/>
                </a:moveTo>
                <a:lnTo>
                  <a:pt x="9141592" y="0"/>
                </a:lnTo>
                <a:lnTo>
                  <a:pt x="9141592" y="5454225"/>
                </a:lnTo>
                <a:lnTo>
                  <a:pt x="4292897" y="10288586"/>
                </a:lnTo>
                <a:lnTo>
                  <a:pt x="0" y="10288586"/>
                </a:lnTo>
                <a:lnTo>
                  <a:pt x="0" y="2774194"/>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9" name="Текст 7"/>
          <p:cNvSpPr>
            <a:spLocks noGrp="1"/>
          </p:cNvSpPr>
          <p:nvPr>
            <p:ph type="body" sz="quarter" idx="49" hasCustomPrompt="1"/>
          </p:nvPr>
        </p:nvSpPr>
        <p:spPr>
          <a:xfrm>
            <a:off x="2760089" y="5044716"/>
            <a:ext cx="5656751" cy="650160"/>
          </a:xfrm>
        </p:spPr>
        <p:txBody>
          <a:bodyPr anchor="b">
            <a:noAutofit/>
          </a:bodyPr>
          <a:lstStyle>
            <a:lvl1pPr algn="l">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28"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8" name="Текст 7"/>
          <p:cNvSpPr>
            <a:spLocks noGrp="1"/>
          </p:cNvSpPr>
          <p:nvPr>
            <p:ph type="body" sz="quarter" idx="43" hasCustomPrompt="1"/>
          </p:nvPr>
        </p:nvSpPr>
        <p:spPr>
          <a:xfrm>
            <a:off x="2760086" y="7232119"/>
            <a:ext cx="5656756" cy="650160"/>
          </a:xfrm>
        </p:spPr>
        <p:txBody>
          <a:bodyPr anchor="b">
            <a:noAutofit/>
          </a:bodyPr>
          <a:lstStyle>
            <a:lvl1pPr algn="l">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16" name="Текст 7"/>
          <p:cNvSpPr>
            <a:spLocks noGrp="1"/>
          </p:cNvSpPr>
          <p:nvPr>
            <p:ph type="body" sz="quarter" idx="42" hasCustomPrompt="1"/>
          </p:nvPr>
        </p:nvSpPr>
        <p:spPr>
          <a:xfrm>
            <a:off x="2760082" y="7931391"/>
            <a:ext cx="5656757" cy="1204432"/>
          </a:xfrm>
        </p:spPr>
        <p:txBody>
          <a:bodyPr>
            <a:normAutofit/>
          </a:bodyPr>
          <a:lstStyle>
            <a:lvl1pPr algn="just">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0" name="Текст 7"/>
          <p:cNvSpPr>
            <a:spLocks noGrp="1"/>
          </p:cNvSpPr>
          <p:nvPr>
            <p:ph type="body" sz="quarter" idx="50" hasCustomPrompt="1"/>
          </p:nvPr>
        </p:nvSpPr>
        <p:spPr>
          <a:xfrm>
            <a:off x="2760084" y="5729698"/>
            <a:ext cx="5656753" cy="1083843"/>
          </a:xfrm>
        </p:spPr>
        <p:txBody>
          <a:bodyPr>
            <a:normAutofit/>
          </a:bodyPr>
          <a:lstStyle>
            <a:lvl1pPr algn="just">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3"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4"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9"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cxnSp>
        <p:nvCxnSpPr>
          <p:cNvPr id="17" name="Прямая соединительная линия 46"/>
          <p:cNvCxnSpPr/>
          <p:nvPr userDrawn="1"/>
        </p:nvCxnSpPr>
        <p:spPr>
          <a:xfrm flipV="1">
            <a:off x="2760082" y="0"/>
            <a:ext cx="2185989" cy="218632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1" name="Текст 7"/>
          <p:cNvSpPr>
            <a:spLocks noGrp="1"/>
          </p:cNvSpPr>
          <p:nvPr>
            <p:ph type="body" sz="quarter" idx="52" hasCustomPrompt="1"/>
          </p:nvPr>
        </p:nvSpPr>
        <p:spPr>
          <a:xfrm>
            <a:off x="2760087" y="2843023"/>
            <a:ext cx="5656751" cy="650160"/>
          </a:xfrm>
        </p:spPr>
        <p:txBody>
          <a:bodyPr anchor="b">
            <a:noAutofit/>
          </a:bodyPr>
          <a:lstStyle>
            <a:lvl1pPr algn="l">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22" name="Текст 7"/>
          <p:cNvSpPr>
            <a:spLocks noGrp="1"/>
          </p:cNvSpPr>
          <p:nvPr>
            <p:ph type="body" sz="quarter" idx="53" hasCustomPrompt="1"/>
          </p:nvPr>
        </p:nvSpPr>
        <p:spPr>
          <a:xfrm>
            <a:off x="2760082" y="3528005"/>
            <a:ext cx="5656753" cy="1083843"/>
          </a:xfrm>
        </p:spPr>
        <p:txBody>
          <a:bodyPr>
            <a:normAutofit/>
          </a:bodyPr>
          <a:lstStyle>
            <a:lvl1pPr algn="just">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Tree>
    <p:extLst>
      <p:ext uri="{BB962C8B-B14F-4D97-AF65-F5344CB8AC3E}">
        <p14:creationId xmlns:p14="http://schemas.microsoft.com/office/powerpoint/2010/main" val="311628028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43">
    <p:spTree>
      <p:nvGrpSpPr>
        <p:cNvPr id="1" name=""/>
        <p:cNvGrpSpPr/>
        <p:nvPr/>
      </p:nvGrpSpPr>
      <p:grpSpPr>
        <a:xfrm>
          <a:off x="0" y="0"/>
          <a:ext cx="0" cy="0"/>
          <a:chOff x="0" y="0"/>
          <a:chExt cx="0" cy="0"/>
        </a:xfrm>
      </p:grpSpPr>
      <p:sp>
        <p:nvSpPr>
          <p:cNvPr id="16" name="Полилиния 17"/>
          <p:cNvSpPr/>
          <p:nvPr userDrawn="1"/>
        </p:nvSpPr>
        <p:spPr bwMode="auto">
          <a:xfrm>
            <a:off x="1" y="0"/>
            <a:ext cx="10336157" cy="10288588"/>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7" name="Picture Placeholder 26"/>
          <p:cNvSpPr>
            <a:spLocks noGrp="1"/>
          </p:cNvSpPr>
          <p:nvPr>
            <p:ph type="pic" sz="quarter" idx="10" hasCustomPrompt="1"/>
          </p:nvPr>
        </p:nvSpPr>
        <p:spPr>
          <a:xfrm>
            <a:off x="2579654" y="-2"/>
            <a:ext cx="6564351" cy="9476458"/>
          </a:xfrm>
          <a:custGeom>
            <a:avLst/>
            <a:gdLst>
              <a:gd name="connsiteX0" fmla="*/ 0 w 6564351"/>
              <a:gd name="connsiteY0" fmla="*/ 0 h 9476458"/>
              <a:gd name="connsiteX1" fmla="*/ 6564351 w 6564351"/>
              <a:gd name="connsiteY1" fmla="*/ 0 h 9476458"/>
              <a:gd name="connsiteX2" fmla="*/ 6564351 w 6564351"/>
              <a:gd name="connsiteY2" fmla="*/ 2906273 h 9476458"/>
              <a:gd name="connsiteX3" fmla="*/ 0 w 6564351"/>
              <a:gd name="connsiteY3" fmla="*/ 9476458 h 9476458"/>
            </a:gdLst>
            <a:ahLst/>
            <a:cxnLst>
              <a:cxn ang="0">
                <a:pos x="connsiteX0" y="connsiteY0"/>
              </a:cxn>
              <a:cxn ang="0">
                <a:pos x="connsiteX1" y="connsiteY1"/>
              </a:cxn>
              <a:cxn ang="0">
                <a:pos x="connsiteX2" y="connsiteY2"/>
              </a:cxn>
              <a:cxn ang="0">
                <a:pos x="connsiteX3" y="connsiteY3"/>
              </a:cxn>
            </a:cxnLst>
            <a:rect l="l" t="t" r="r" b="b"/>
            <a:pathLst>
              <a:path w="6564351" h="9476458">
                <a:moveTo>
                  <a:pt x="0" y="0"/>
                </a:moveTo>
                <a:lnTo>
                  <a:pt x="6564351" y="0"/>
                </a:lnTo>
                <a:lnTo>
                  <a:pt x="6564351" y="2906273"/>
                </a:lnTo>
                <a:lnTo>
                  <a:pt x="0" y="9476458"/>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7" name="Текст 7"/>
          <p:cNvSpPr>
            <a:spLocks noGrp="1"/>
          </p:cNvSpPr>
          <p:nvPr>
            <p:ph type="body" sz="quarter" idx="43" hasCustomPrompt="1"/>
          </p:nvPr>
        </p:nvSpPr>
        <p:spPr>
          <a:xfrm>
            <a:off x="10230919" y="3429001"/>
            <a:ext cx="6473552" cy="2756026"/>
          </a:xfrm>
        </p:spPr>
        <p:txBody>
          <a:bodyPr tIns="0" anchor="b">
            <a:noAutofit/>
          </a:bodyPr>
          <a:lstStyle>
            <a:lvl1pPr algn="l">
              <a:lnSpc>
                <a:spcPct val="100000"/>
              </a:lnSpc>
              <a:spcBef>
                <a:spcPts val="300"/>
              </a:spcBef>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H3 Title here</a:t>
            </a:r>
          </a:p>
        </p:txBody>
      </p:sp>
      <p:sp>
        <p:nvSpPr>
          <p:cNvPr id="22" name="Текст 7"/>
          <p:cNvSpPr>
            <a:spLocks noGrp="1"/>
          </p:cNvSpPr>
          <p:nvPr>
            <p:ph type="body" sz="quarter" idx="38" hasCustomPrompt="1"/>
          </p:nvPr>
        </p:nvSpPr>
        <p:spPr>
          <a:xfrm>
            <a:off x="10224863" y="6518057"/>
            <a:ext cx="6479157" cy="2958400"/>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2"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3"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4"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18" name="Shape 427"/>
          <p:cNvSpPr>
            <a:spLocks noGrp="1"/>
          </p:cNvSpPr>
          <p:nvPr>
            <p:ph type="body" sz="quarter" idx="52" hasCustomPrompt="1"/>
          </p:nvPr>
        </p:nvSpPr>
        <p:spPr>
          <a:xfrm>
            <a:off x="10232654" y="2210803"/>
            <a:ext cx="6471365"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cxnSp>
        <p:nvCxnSpPr>
          <p:cNvPr id="28" name="Прямая соединительная линия 46"/>
          <p:cNvCxnSpPr/>
          <p:nvPr userDrawn="1"/>
        </p:nvCxnSpPr>
        <p:spPr>
          <a:xfrm flipV="1">
            <a:off x="7498445" y="3429001"/>
            <a:ext cx="2185989" cy="218632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9097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44">
    <p:spTree>
      <p:nvGrpSpPr>
        <p:cNvPr id="1" name=""/>
        <p:cNvGrpSpPr/>
        <p:nvPr/>
      </p:nvGrpSpPr>
      <p:grpSpPr>
        <a:xfrm>
          <a:off x="0" y="0"/>
          <a:ext cx="0" cy="0"/>
          <a:chOff x="0" y="0"/>
          <a:chExt cx="0" cy="0"/>
        </a:xfrm>
      </p:grpSpPr>
      <p:sp>
        <p:nvSpPr>
          <p:cNvPr id="28" name="Picture Placeholder 27"/>
          <p:cNvSpPr>
            <a:spLocks noGrp="1"/>
          </p:cNvSpPr>
          <p:nvPr>
            <p:ph type="pic" sz="quarter" idx="51" hasCustomPrompt="1"/>
          </p:nvPr>
        </p:nvSpPr>
        <p:spPr>
          <a:xfrm>
            <a:off x="0" y="0"/>
            <a:ext cx="4341379" cy="10323154"/>
          </a:xfrm>
          <a:custGeom>
            <a:avLst/>
            <a:gdLst>
              <a:gd name="connsiteX0" fmla="*/ 0 w 4341379"/>
              <a:gd name="connsiteY0" fmla="*/ 0 h 10323154"/>
              <a:gd name="connsiteX1" fmla="*/ 4334935 w 4341379"/>
              <a:gd name="connsiteY1" fmla="*/ 0 h 10323154"/>
              <a:gd name="connsiteX2" fmla="*/ 4335470 w 4341379"/>
              <a:gd name="connsiteY2" fmla="*/ 217635 h 10323154"/>
              <a:gd name="connsiteX3" fmla="*/ 4341379 w 4341379"/>
              <a:gd name="connsiteY3" fmla="*/ 5977917 h 10323154"/>
              <a:gd name="connsiteX4" fmla="*/ 0 w 4341379"/>
              <a:gd name="connsiteY4" fmla="*/ 10323154 h 1032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379" h="10323154">
                <a:moveTo>
                  <a:pt x="0" y="0"/>
                </a:moveTo>
                <a:lnTo>
                  <a:pt x="4334935" y="0"/>
                </a:lnTo>
                <a:lnTo>
                  <a:pt x="4335470" y="217635"/>
                </a:lnTo>
                <a:cubicBezTo>
                  <a:pt x="4340198" y="2336316"/>
                  <a:pt x="4329757" y="3362767"/>
                  <a:pt x="4341379" y="5977917"/>
                </a:cubicBezTo>
                <a:lnTo>
                  <a:pt x="0" y="10323154"/>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44" name="Рисунок 13"/>
          <p:cNvSpPr>
            <a:spLocks noGrp="1"/>
          </p:cNvSpPr>
          <p:nvPr>
            <p:ph type="pic" sz="quarter" idx="10" hasCustomPrompt="1"/>
          </p:nvPr>
        </p:nvSpPr>
        <p:spPr>
          <a:xfrm>
            <a:off x="6984206" y="-2"/>
            <a:ext cx="4335920" cy="6519222"/>
          </a:xfrm>
          <a:custGeom>
            <a:avLst/>
            <a:gdLst>
              <a:gd name="connsiteX0" fmla="*/ 0 w 2159000"/>
              <a:gd name="connsiteY0" fmla="*/ 0 h 3248026"/>
              <a:gd name="connsiteX1" fmla="*/ 2159000 w 2159000"/>
              <a:gd name="connsiteY1" fmla="*/ 0 h 3248026"/>
              <a:gd name="connsiteX2" fmla="*/ 2159000 w 2159000"/>
              <a:gd name="connsiteY2" fmla="*/ 3248026 h 3248026"/>
              <a:gd name="connsiteX3" fmla="*/ 0 w 2159000"/>
              <a:gd name="connsiteY3" fmla="*/ 3248026 h 3248026"/>
              <a:gd name="connsiteX4" fmla="*/ 0 w 2159000"/>
              <a:gd name="connsiteY4" fmla="*/ 0 h 3248026"/>
              <a:gd name="connsiteX0" fmla="*/ 0 w 2165350"/>
              <a:gd name="connsiteY0" fmla="*/ 0 h 3248026"/>
              <a:gd name="connsiteX1" fmla="*/ 2159000 w 2165350"/>
              <a:gd name="connsiteY1" fmla="*/ 0 h 3248026"/>
              <a:gd name="connsiteX2" fmla="*/ 2165350 w 2165350"/>
              <a:gd name="connsiteY2" fmla="*/ 14287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2382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104901 h 3248026"/>
              <a:gd name="connsiteX3" fmla="*/ 0 w 2165350"/>
              <a:gd name="connsiteY3" fmla="*/ 3248026 h 3248026"/>
              <a:gd name="connsiteX4" fmla="*/ 0 w 2165350"/>
              <a:gd name="connsiteY4" fmla="*/ 0 h 3248026"/>
              <a:gd name="connsiteX0" fmla="*/ 0 w 2160588"/>
              <a:gd name="connsiteY0" fmla="*/ 0 h 3248026"/>
              <a:gd name="connsiteX1" fmla="*/ 2159000 w 2160588"/>
              <a:gd name="connsiteY1" fmla="*/ 0 h 3248026"/>
              <a:gd name="connsiteX2" fmla="*/ 2160588 w 2160588"/>
              <a:gd name="connsiteY2" fmla="*/ 1088232 h 3248026"/>
              <a:gd name="connsiteX3" fmla="*/ 0 w 2160588"/>
              <a:gd name="connsiteY3" fmla="*/ 3248026 h 3248026"/>
              <a:gd name="connsiteX4" fmla="*/ 0 w 2160588"/>
              <a:gd name="connsiteY4" fmla="*/ 0 h 3248026"/>
              <a:gd name="connsiteX0" fmla="*/ 0 w 2160588"/>
              <a:gd name="connsiteY0" fmla="*/ 0 h 3248026"/>
              <a:gd name="connsiteX1" fmla="*/ 2159000 w 2160588"/>
              <a:gd name="connsiteY1" fmla="*/ 0 h 3248026"/>
              <a:gd name="connsiteX2" fmla="*/ 2160588 w 2160588"/>
              <a:gd name="connsiteY2" fmla="*/ 1085851 h 3248026"/>
              <a:gd name="connsiteX3" fmla="*/ 0 w 2160588"/>
              <a:gd name="connsiteY3" fmla="*/ 3248026 h 3248026"/>
              <a:gd name="connsiteX4" fmla="*/ 0 w 2160588"/>
              <a:gd name="connsiteY4" fmla="*/ 0 h 324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8" h="3248026">
                <a:moveTo>
                  <a:pt x="0" y="0"/>
                </a:moveTo>
                <a:lnTo>
                  <a:pt x="2159000" y="0"/>
                </a:lnTo>
                <a:cubicBezTo>
                  <a:pt x="2161117" y="476250"/>
                  <a:pt x="2158471" y="609601"/>
                  <a:pt x="2160588" y="1085851"/>
                </a:cubicBezTo>
                <a:lnTo>
                  <a:pt x="0" y="3248026"/>
                </a:lnTo>
                <a:lnTo>
                  <a:pt x="0" y="0"/>
                </a:lnTo>
                <a:close/>
              </a:path>
            </a:pathLst>
          </a:cu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43" name="Рисунок 13"/>
          <p:cNvSpPr>
            <a:spLocks noGrp="1"/>
          </p:cNvSpPr>
          <p:nvPr>
            <p:ph type="pic" sz="quarter" idx="11" hasCustomPrompt="1"/>
          </p:nvPr>
        </p:nvSpPr>
        <p:spPr>
          <a:xfrm>
            <a:off x="13993524" y="3812753"/>
            <a:ext cx="4304625" cy="6473058"/>
          </a:xfrm>
          <a:custGeom>
            <a:avLst/>
            <a:gdLst>
              <a:gd name="connsiteX0" fmla="*/ 0 w 2159000"/>
              <a:gd name="connsiteY0" fmla="*/ 0 h 3248026"/>
              <a:gd name="connsiteX1" fmla="*/ 2159000 w 2159000"/>
              <a:gd name="connsiteY1" fmla="*/ 0 h 3248026"/>
              <a:gd name="connsiteX2" fmla="*/ 2159000 w 2159000"/>
              <a:gd name="connsiteY2" fmla="*/ 3248026 h 3248026"/>
              <a:gd name="connsiteX3" fmla="*/ 0 w 2159000"/>
              <a:gd name="connsiteY3" fmla="*/ 3248026 h 3248026"/>
              <a:gd name="connsiteX4" fmla="*/ 0 w 2159000"/>
              <a:gd name="connsiteY4" fmla="*/ 0 h 3248026"/>
              <a:gd name="connsiteX0" fmla="*/ 0 w 2165350"/>
              <a:gd name="connsiteY0" fmla="*/ 0 h 3248026"/>
              <a:gd name="connsiteX1" fmla="*/ 2159000 w 2165350"/>
              <a:gd name="connsiteY1" fmla="*/ 0 h 3248026"/>
              <a:gd name="connsiteX2" fmla="*/ 2165350 w 2165350"/>
              <a:gd name="connsiteY2" fmla="*/ 14287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2382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104901 h 3248026"/>
              <a:gd name="connsiteX3" fmla="*/ 0 w 2165350"/>
              <a:gd name="connsiteY3" fmla="*/ 3248026 h 3248026"/>
              <a:gd name="connsiteX4" fmla="*/ 0 w 2165350"/>
              <a:gd name="connsiteY4" fmla="*/ 0 h 3248026"/>
              <a:gd name="connsiteX0" fmla="*/ 0 w 2160588"/>
              <a:gd name="connsiteY0" fmla="*/ 0 h 3248026"/>
              <a:gd name="connsiteX1" fmla="*/ 2159000 w 2160588"/>
              <a:gd name="connsiteY1" fmla="*/ 0 h 3248026"/>
              <a:gd name="connsiteX2" fmla="*/ 2160588 w 2160588"/>
              <a:gd name="connsiteY2" fmla="*/ 1088232 h 3248026"/>
              <a:gd name="connsiteX3" fmla="*/ 0 w 2160588"/>
              <a:gd name="connsiteY3" fmla="*/ 3248026 h 3248026"/>
              <a:gd name="connsiteX4" fmla="*/ 0 w 2160588"/>
              <a:gd name="connsiteY4" fmla="*/ 0 h 3248026"/>
              <a:gd name="connsiteX0" fmla="*/ 0 w 2160588"/>
              <a:gd name="connsiteY0" fmla="*/ 0 h 3248026"/>
              <a:gd name="connsiteX1" fmla="*/ 2159000 w 2160588"/>
              <a:gd name="connsiteY1" fmla="*/ 0 h 3248026"/>
              <a:gd name="connsiteX2" fmla="*/ 2160588 w 2160588"/>
              <a:gd name="connsiteY2" fmla="*/ 1085851 h 3248026"/>
              <a:gd name="connsiteX3" fmla="*/ 0 w 2160588"/>
              <a:gd name="connsiteY3" fmla="*/ 3248026 h 3248026"/>
              <a:gd name="connsiteX4" fmla="*/ 0 w 2160588"/>
              <a:gd name="connsiteY4" fmla="*/ 0 h 3248026"/>
              <a:gd name="connsiteX0" fmla="*/ 0 w 2160588"/>
              <a:gd name="connsiteY0" fmla="*/ 0 h 3252155"/>
              <a:gd name="connsiteX1" fmla="*/ 2159000 w 2160588"/>
              <a:gd name="connsiteY1" fmla="*/ 0 h 3252155"/>
              <a:gd name="connsiteX2" fmla="*/ 2160588 w 2160588"/>
              <a:gd name="connsiteY2" fmla="*/ 3252155 h 3252155"/>
              <a:gd name="connsiteX3" fmla="*/ 0 w 2160588"/>
              <a:gd name="connsiteY3" fmla="*/ 3248026 h 3252155"/>
              <a:gd name="connsiteX4" fmla="*/ 0 w 2160588"/>
              <a:gd name="connsiteY4" fmla="*/ 0 h 3252155"/>
              <a:gd name="connsiteX0" fmla="*/ 0 w 2160588"/>
              <a:gd name="connsiteY0" fmla="*/ 0 h 3249297"/>
              <a:gd name="connsiteX1" fmla="*/ 2159000 w 2160588"/>
              <a:gd name="connsiteY1" fmla="*/ 0 h 3249297"/>
              <a:gd name="connsiteX2" fmla="*/ 2160588 w 2160588"/>
              <a:gd name="connsiteY2" fmla="*/ 3249297 h 3249297"/>
              <a:gd name="connsiteX3" fmla="*/ 0 w 2160588"/>
              <a:gd name="connsiteY3" fmla="*/ 3248026 h 3249297"/>
              <a:gd name="connsiteX4" fmla="*/ 0 w 2160588"/>
              <a:gd name="connsiteY4" fmla="*/ 0 h 3249297"/>
              <a:gd name="connsiteX0" fmla="*/ 5716 w 2160588"/>
              <a:gd name="connsiteY0" fmla="*/ 2492107 h 3249297"/>
              <a:gd name="connsiteX1" fmla="*/ 2159000 w 2160588"/>
              <a:gd name="connsiteY1" fmla="*/ 0 h 3249297"/>
              <a:gd name="connsiteX2" fmla="*/ 2160588 w 2160588"/>
              <a:gd name="connsiteY2" fmla="*/ 3249297 h 3249297"/>
              <a:gd name="connsiteX3" fmla="*/ 0 w 2160588"/>
              <a:gd name="connsiteY3" fmla="*/ 3248026 h 3249297"/>
              <a:gd name="connsiteX4" fmla="*/ 5716 w 2160588"/>
              <a:gd name="connsiteY4" fmla="*/ 2492107 h 3249297"/>
              <a:gd name="connsiteX0" fmla="*/ 1429 w 2160588"/>
              <a:gd name="connsiteY0" fmla="*/ 2492107 h 3249297"/>
              <a:gd name="connsiteX1" fmla="*/ 2159000 w 2160588"/>
              <a:gd name="connsiteY1" fmla="*/ 0 h 3249297"/>
              <a:gd name="connsiteX2" fmla="*/ 2160588 w 2160588"/>
              <a:gd name="connsiteY2" fmla="*/ 3249297 h 3249297"/>
              <a:gd name="connsiteX3" fmla="*/ 0 w 2160588"/>
              <a:gd name="connsiteY3" fmla="*/ 3248026 h 3249297"/>
              <a:gd name="connsiteX4" fmla="*/ 1429 w 2160588"/>
              <a:gd name="connsiteY4" fmla="*/ 2492107 h 3249297"/>
              <a:gd name="connsiteX0" fmla="*/ 1429 w 2160588"/>
              <a:gd name="connsiteY0" fmla="*/ 2283479 h 3249297"/>
              <a:gd name="connsiteX1" fmla="*/ 2159000 w 2160588"/>
              <a:gd name="connsiteY1" fmla="*/ 0 h 3249297"/>
              <a:gd name="connsiteX2" fmla="*/ 2160588 w 2160588"/>
              <a:gd name="connsiteY2" fmla="*/ 3249297 h 3249297"/>
              <a:gd name="connsiteX3" fmla="*/ 0 w 2160588"/>
              <a:gd name="connsiteY3" fmla="*/ 3248026 h 3249297"/>
              <a:gd name="connsiteX4" fmla="*/ 1429 w 2160588"/>
              <a:gd name="connsiteY4" fmla="*/ 2283479 h 3249297"/>
              <a:gd name="connsiteX0" fmla="*/ 549 w 2161137"/>
              <a:gd name="connsiteY0" fmla="*/ 2174878 h 3249297"/>
              <a:gd name="connsiteX1" fmla="*/ 2159549 w 2161137"/>
              <a:gd name="connsiteY1" fmla="*/ 0 h 3249297"/>
              <a:gd name="connsiteX2" fmla="*/ 2161137 w 2161137"/>
              <a:gd name="connsiteY2" fmla="*/ 3249297 h 3249297"/>
              <a:gd name="connsiteX3" fmla="*/ 549 w 2161137"/>
              <a:gd name="connsiteY3" fmla="*/ 3248026 h 3249297"/>
              <a:gd name="connsiteX4" fmla="*/ 549 w 2161137"/>
              <a:gd name="connsiteY4" fmla="*/ 2174878 h 3249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137" h="3249297">
                <a:moveTo>
                  <a:pt x="549" y="2174878"/>
                </a:moveTo>
                <a:lnTo>
                  <a:pt x="2159549" y="0"/>
                </a:lnTo>
                <a:cubicBezTo>
                  <a:pt x="2161666" y="476250"/>
                  <a:pt x="2159020" y="2773047"/>
                  <a:pt x="2161137" y="3249297"/>
                </a:cubicBezTo>
                <a:lnTo>
                  <a:pt x="549" y="3248026"/>
                </a:lnTo>
                <a:cubicBezTo>
                  <a:pt x="2454" y="2996053"/>
                  <a:pt x="-1356" y="2426851"/>
                  <a:pt x="549" y="2174878"/>
                </a:cubicBezTo>
                <a:close/>
              </a:path>
            </a:pathLst>
          </a:cu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6" name="Прямая соединительная линия 45"/>
          <p:cNvCxnSpPr/>
          <p:nvPr userDrawn="1"/>
        </p:nvCxnSpPr>
        <p:spPr>
          <a:xfrm flipV="1">
            <a:off x="13993524" y="2728399"/>
            <a:ext cx="4314279" cy="431493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flipV="1">
            <a:off x="4824413" y="269125"/>
            <a:ext cx="1062374" cy="106253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flipV="1">
            <a:off x="3196034" y="6775703"/>
            <a:ext cx="3509566" cy="351010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7" name="Текст 7"/>
          <p:cNvSpPr>
            <a:spLocks noGrp="1"/>
          </p:cNvSpPr>
          <p:nvPr>
            <p:ph type="body" sz="quarter" idx="47" hasCustomPrompt="1"/>
          </p:nvPr>
        </p:nvSpPr>
        <p:spPr>
          <a:xfrm>
            <a:off x="7003257" y="7618796"/>
            <a:ext cx="4335915" cy="1634354"/>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8" name="Текст 7"/>
          <p:cNvSpPr>
            <a:spLocks noGrp="1"/>
          </p:cNvSpPr>
          <p:nvPr>
            <p:ph type="body" sz="quarter" idx="48" hasCustomPrompt="1"/>
          </p:nvPr>
        </p:nvSpPr>
        <p:spPr>
          <a:xfrm>
            <a:off x="7003257" y="6888900"/>
            <a:ext cx="4330668" cy="538247"/>
          </a:xfrm>
        </p:spPr>
        <p:txBody>
          <a:bodyPr anchor="b">
            <a:noAutofit/>
          </a:bodyPr>
          <a:lstStyle>
            <a:lvl1pPr algn="l">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19" name="Текст 7"/>
          <p:cNvSpPr>
            <a:spLocks noGrp="1"/>
          </p:cNvSpPr>
          <p:nvPr>
            <p:ph type="body" sz="quarter" idx="49" hasCustomPrompt="1"/>
          </p:nvPr>
        </p:nvSpPr>
        <p:spPr>
          <a:xfrm>
            <a:off x="11929733" y="2338800"/>
            <a:ext cx="3615068" cy="4784986"/>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1" name="Текст 7"/>
          <p:cNvSpPr>
            <a:spLocks noGrp="1"/>
          </p:cNvSpPr>
          <p:nvPr>
            <p:ph type="body" sz="quarter" idx="50" hasCustomPrompt="1"/>
          </p:nvPr>
        </p:nvSpPr>
        <p:spPr>
          <a:xfrm>
            <a:off x="11910676" y="1640457"/>
            <a:ext cx="3626841" cy="502267"/>
          </a:xfrm>
        </p:spPr>
        <p:txBody>
          <a:bodyPr anchor="b">
            <a:noAutofit/>
          </a:bodyPr>
          <a:lstStyle>
            <a:lvl1pPr algn="l">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30" name="Text Placeholder 29"/>
          <p:cNvSpPr>
            <a:spLocks noGrp="1"/>
          </p:cNvSpPr>
          <p:nvPr>
            <p:ph type="body" sz="quarter" idx="56" hasCustomPrompt="1"/>
          </p:nvPr>
        </p:nvSpPr>
        <p:spPr>
          <a:xfrm>
            <a:off x="16692392" y="8664326"/>
            <a:ext cx="1605756" cy="1624263"/>
          </a:xfrm>
          <a:custGeom>
            <a:avLst/>
            <a:gdLst>
              <a:gd name="connsiteX0" fmla="*/ 1605756 w 1605756"/>
              <a:gd name="connsiteY0" fmla="*/ 0 h 1624263"/>
              <a:gd name="connsiteX1" fmla="*/ 1605756 w 1605756"/>
              <a:gd name="connsiteY1" fmla="*/ 1624263 h 1624263"/>
              <a:gd name="connsiteX2" fmla="*/ 0 w 1605756"/>
              <a:gd name="connsiteY2" fmla="*/ 1624263 h 1624263"/>
            </a:gdLst>
            <a:ahLst/>
            <a:cxnLst>
              <a:cxn ang="0">
                <a:pos x="connsiteX0" y="connsiteY0"/>
              </a:cxn>
              <a:cxn ang="0">
                <a:pos x="connsiteX1" y="connsiteY1"/>
              </a:cxn>
              <a:cxn ang="0">
                <a:pos x="connsiteX2" y="connsiteY2"/>
              </a:cxn>
            </a:cxnLst>
            <a:rect l="l" t="t" r="r" b="b"/>
            <a:pathLst>
              <a:path w="1605756" h="1624263">
                <a:moveTo>
                  <a:pt x="1605756" y="0"/>
                </a:moveTo>
                <a:lnTo>
                  <a:pt x="1605756" y="1624263"/>
                </a:lnTo>
                <a:lnTo>
                  <a:pt x="0" y="1624263"/>
                </a:lnTo>
                <a:close/>
              </a:path>
            </a:pathLst>
          </a:custGeom>
          <a:solidFill>
            <a:schemeClr val="accent1"/>
          </a:solidFill>
        </p:spPr>
        <p:txBody>
          <a:bodyPr wrap="square">
            <a:noAutofit/>
          </a:bodyPr>
          <a:lstStyle>
            <a:lvl1pPr algn="l">
              <a:lnSpc>
                <a:spcPct val="150000"/>
              </a:lnSpc>
              <a:defRPr sz="1000" baseline="0">
                <a:solidFill>
                  <a:schemeClr val="tx1">
                    <a:lumMod val="75000"/>
                    <a:lumOff val="25000"/>
                    <a:alpha val="0"/>
                  </a:schemeClr>
                </a:solidFill>
              </a:defRPr>
            </a:lvl1pPr>
            <a:lvl2pPr algn="ctr">
              <a:defRPr/>
            </a:lvl2pPr>
            <a:lvl3pPr algn="ctr">
              <a:defRPr/>
            </a:lvl3pPr>
            <a:lvl4pPr algn="ctr">
              <a:defRPr/>
            </a:lvl4pPr>
            <a:lvl5pPr algn="ctr">
              <a:defRPr/>
            </a:lvl5pPr>
          </a:lstStyle>
          <a:p>
            <a:pPr lvl="0"/>
            <a:r>
              <a:rPr lang="en-US" dirty="0"/>
              <a:t>Color block</a:t>
            </a:r>
          </a:p>
        </p:txBody>
      </p:sp>
    </p:spTree>
    <p:extLst>
      <p:ext uri="{BB962C8B-B14F-4D97-AF65-F5344CB8AC3E}">
        <p14:creationId xmlns:p14="http://schemas.microsoft.com/office/powerpoint/2010/main" val="92243487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800" fill="hold"/>
                                        <p:tgtEl>
                                          <p:spTgt spid="18"/>
                                        </p:tgtEl>
                                        <p:attrNameLst>
                                          <p:attrName>ppt_x</p:attrName>
                                        </p:attrNameLst>
                                      </p:cBhvr>
                                      <p:tavLst>
                                        <p:tav tm="0">
                                          <p:val>
                                            <p:strVal val="#ppt_x"/>
                                          </p:val>
                                        </p:tav>
                                        <p:tav tm="100000">
                                          <p:val>
                                            <p:strVal val="#ppt_x"/>
                                          </p:val>
                                        </p:tav>
                                      </p:tavLst>
                                    </p:anim>
                                    <p:anim calcmode="lin" valueType="num">
                                      <p:cBhvr additive="base">
                                        <p:cTn id="8" dur="8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800" fill="hold"/>
                                        <p:tgtEl>
                                          <p:spTgt spid="17"/>
                                        </p:tgtEl>
                                        <p:attrNameLst>
                                          <p:attrName>ppt_x</p:attrName>
                                        </p:attrNameLst>
                                      </p:cBhvr>
                                      <p:tavLst>
                                        <p:tav tm="0">
                                          <p:val>
                                            <p:strVal val="#ppt_x"/>
                                          </p:val>
                                        </p:tav>
                                        <p:tav tm="100000">
                                          <p:val>
                                            <p:strVal val="#ppt_x"/>
                                          </p:val>
                                        </p:tav>
                                      </p:tavLst>
                                    </p:anim>
                                    <p:anim calcmode="lin" valueType="num">
                                      <p:cBhvr additive="base">
                                        <p:cTn id="12" dur="8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800" fill="hold"/>
                                        <p:tgtEl>
                                          <p:spTgt spid="21"/>
                                        </p:tgtEl>
                                        <p:attrNameLst>
                                          <p:attrName>ppt_x</p:attrName>
                                        </p:attrNameLst>
                                      </p:cBhvr>
                                      <p:tavLst>
                                        <p:tav tm="0">
                                          <p:val>
                                            <p:strVal val="#ppt_x"/>
                                          </p:val>
                                        </p:tav>
                                        <p:tav tm="100000">
                                          <p:val>
                                            <p:strVal val="#ppt_x"/>
                                          </p:val>
                                        </p:tav>
                                      </p:tavLst>
                                    </p:anim>
                                    <p:anim calcmode="lin" valueType="num">
                                      <p:cBhvr additive="base">
                                        <p:cTn id="16" dur="8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800" fill="hold"/>
                                        <p:tgtEl>
                                          <p:spTgt spid="19"/>
                                        </p:tgtEl>
                                        <p:attrNameLst>
                                          <p:attrName>ppt_x</p:attrName>
                                        </p:attrNameLst>
                                      </p:cBhvr>
                                      <p:tavLst>
                                        <p:tav tm="0">
                                          <p:val>
                                            <p:strVal val="#ppt_x"/>
                                          </p:val>
                                        </p:tav>
                                        <p:tav tm="100000">
                                          <p:val>
                                            <p:strVal val="#ppt_x"/>
                                          </p:val>
                                        </p:tav>
                                      </p:tavLst>
                                    </p:anim>
                                    <p:anim calcmode="lin" valueType="num">
                                      <p:cBhvr additive="base">
                                        <p:cTn id="20" dur="8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tmplLst>
          <p:tmpl>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800" fill="hold"/>
                        <p:tgtEl>
                          <p:spTgt spid="18"/>
                        </p:tgtEl>
                        <p:attrNameLst>
                          <p:attrName>ppt_x</p:attrName>
                        </p:attrNameLst>
                      </p:cBhvr>
                      <p:tavLst>
                        <p:tav tm="0">
                          <p:val>
                            <p:strVal val="#ppt_x"/>
                          </p:val>
                        </p:tav>
                        <p:tav tm="100000">
                          <p:val>
                            <p:strVal val="#ppt_x"/>
                          </p:val>
                        </p:tav>
                      </p:tavLst>
                    </p:anim>
                    <p:anim calcmode="lin" valueType="num">
                      <p:cBhvr additive="base">
                        <p:cTn dur="8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800" fill="hold"/>
                        <p:tgtEl>
                          <p:spTgt spid="19"/>
                        </p:tgtEl>
                        <p:attrNameLst>
                          <p:attrName>ppt_x</p:attrName>
                        </p:attrNameLst>
                      </p:cBhvr>
                      <p:tavLst>
                        <p:tav tm="0">
                          <p:val>
                            <p:strVal val="#ppt_x"/>
                          </p:val>
                        </p:tav>
                        <p:tav tm="100000">
                          <p:val>
                            <p:strVal val="#ppt_x"/>
                          </p:val>
                        </p:tav>
                      </p:tavLst>
                    </p:anim>
                    <p:anim calcmode="lin" valueType="num">
                      <p:cBhvr additive="base">
                        <p:cTn dur="800" fill="hold"/>
                        <p:tgtEl>
                          <p:spTgt spid="19"/>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ppt_x"/>
                          </p:val>
                        </p:tav>
                        <p:tav tm="100000">
                          <p:val>
                            <p:strVal val="#ppt_x"/>
                          </p:val>
                        </p:tav>
                      </p:tavLst>
                    </p:anim>
                    <p:anim calcmode="lin" valueType="num">
                      <p:cBhvr additive="base">
                        <p:cTn dur="8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45">
    <p:spTree>
      <p:nvGrpSpPr>
        <p:cNvPr id="1" name=""/>
        <p:cNvGrpSpPr/>
        <p:nvPr/>
      </p:nvGrpSpPr>
      <p:grpSpPr>
        <a:xfrm>
          <a:off x="0" y="0"/>
          <a:ext cx="0" cy="0"/>
          <a:chOff x="0" y="0"/>
          <a:chExt cx="0" cy="0"/>
        </a:xfrm>
      </p:grpSpPr>
      <p:sp>
        <p:nvSpPr>
          <p:cNvPr id="37" name="Полилиния 36"/>
          <p:cNvSpPr/>
          <p:nvPr userDrawn="1"/>
        </p:nvSpPr>
        <p:spPr bwMode="auto">
          <a:xfrm>
            <a:off x="6987136" y="597801"/>
            <a:ext cx="4318496" cy="4304562"/>
          </a:xfrm>
          <a:custGeom>
            <a:avLst/>
            <a:gdLst>
              <a:gd name="connsiteX0" fmla="*/ 1408413 w 2878997"/>
              <a:gd name="connsiteY0" fmla="*/ 0 h 2706687"/>
              <a:gd name="connsiteX1" fmla="*/ 2878997 w 2878997"/>
              <a:gd name="connsiteY1" fmla="*/ 0 h 2706687"/>
              <a:gd name="connsiteX2" fmla="*/ 3969 w 2878997"/>
              <a:gd name="connsiteY2" fmla="*/ 2706687 h 2706687"/>
              <a:gd name="connsiteX3" fmla="*/ 0 w 2878997"/>
              <a:gd name="connsiteY3" fmla="*/ 2706687 h 2706687"/>
              <a:gd name="connsiteX4" fmla="*/ 0 w 2878997"/>
              <a:gd name="connsiteY4" fmla="*/ 1325946 h 270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8997" h="2706687">
                <a:moveTo>
                  <a:pt x="1408413" y="0"/>
                </a:moveTo>
                <a:lnTo>
                  <a:pt x="2878997" y="0"/>
                </a:lnTo>
                <a:lnTo>
                  <a:pt x="3969" y="2706687"/>
                </a:lnTo>
                <a:lnTo>
                  <a:pt x="0" y="2706687"/>
                </a:lnTo>
                <a:lnTo>
                  <a:pt x="0" y="1325946"/>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7" name="Рисунок 13"/>
          <p:cNvSpPr>
            <a:spLocks noGrp="1"/>
          </p:cNvSpPr>
          <p:nvPr>
            <p:ph type="pic" sz="quarter" idx="10" hasCustomPrompt="1"/>
          </p:nvPr>
        </p:nvSpPr>
        <p:spPr>
          <a:xfrm>
            <a:off x="1583532" y="-1"/>
            <a:ext cx="5400675" cy="8120123"/>
          </a:xfrm>
          <a:custGeom>
            <a:avLst/>
            <a:gdLst>
              <a:gd name="connsiteX0" fmla="*/ 0 w 2159000"/>
              <a:gd name="connsiteY0" fmla="*/ 0 h 3248026"/>
              <a:gd name="connsiteX1" fmla="*/ 2159000 w 2159000"/>
              <a:gd name="connsiteY1" fmla="*/ 0 h 3248026"/>
              <a:gd name="connsiteX2" fmla="*/ 2159000 w 2159000"/>
              <a:gd name="connsiteY2" fmla="*/ 3248026 h 3248026"/>
              <a:gd name="connsiteX3" fmla="*/ 0 w 2159000"/>
              <a:gd name="connsiteY3" fmla="*/ 3248026 h 3248026"/>
              <a:gd name="connsiteX4" fmla="*/ 0 w 2159000"/>
              <a:gd name="connsiteY4" fmla="*/ 0 h 3248026"/>
              <a:gd name="connsiteX0" fmla="*/ 0 w 2165350"/>
              <a:gd name="connsiteY0" fmla="*/ 0 h 3248026"/>
              <a:gd name="connsiteX1" fmla="*/ 2159000 w 2165350"/>
              <a:gd name="connsiteY1" fmla="*/ 0 h 3248026"/>
              <a:gd name="connsiteX2" fmla="*/ 2165350 w 2165350"/>
              <a:gd name="connsiteY2" fmla="*/ 14287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2382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104901 h 3248026"/>
              <a:gd name="connsiteX3" fmla="*/ 0 w 2165350"/>
              <a:gd name="connsiteY3" fmla="*/ 3248026 h 3248026"/>
              <a:gd name="connsiteX4" fmla="*/ 0 w 2165350"/>
              <a:gd name="connsiteY4" fmla="*/ 0 h 3248026"/>
              <a:gd name="connsiteX0" fmla="*/ 0 w 2160588"/>
              <a:gd name="connsiteY0" fmla="*/ 0 h 3248026"/>
              <a:gd name="connsiteX1" fmla="*/ 2159000 w 2160588"/>
              <a:gd name="connsiteY1" fmla="*/ 0 h 3248026"/>
              <a:gd name="connsiteX2" fmla="*/ 2160588 w 2160588"/>
              <a:gd name="connsiteY2" fmla="*/ 1088232 h 3248026"/>
              <a:gd name="connsiteX3" fmla="*/ 0 w 2160588"/>
              <a:gd name="connsiteY3" fmla="*/ 3248026 h 3248026"/>
              <a:gd name="connsiteX4" fmla="*/ 0 w 2160588"/>
              <a:gd name="connsiteY4" fmla="*/ 0 h 3248026"/>
              <a:gd name="connsiteX0" fmla="*/ 0 w 2160588"/>
              <a:gd name="connsiteY0" fmla="*/ 0 h 3248026"/>
              <a:gd name="connsiteX1" fmla="*/ 2159000 w 2160588"/>
              <a:gd name="connsiteY1" fmla="*/ 0 h 3248026"/>
              <a:gd name="connsiteX2" fmla="*/ 2160588 w 2160588"/>
              <a:gd name="connsiteY2" fmla="*/ 1085851 h 3248026"/>
              <a:gd name="connsiteX3" fmla="*/ 0 w 2160588"/>
              <a:gd name="connsiteY3" fmla="*/ 3248026 h 3248026"/>
              <a:gd name="connsiteX4" fmla="*/ 0 w 2160588"/>
              <a:gd name="connsiteY4" fmla="*/ 0 h 324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8" h="3248026">
                <a:moveTo>
                  <a:pt x="0" y="0"/>
                </a:moveTo>
                <a:lnTo>
                  <a:pt x="2159000" y="0"/>
                </a:lnTo>
                <a:cubicBezTo>
                  <a:pt x="2161117" y="476250"/>
                  <a:pt x="2158471" y="609601"/>
                  <a:pt x="2160588" y="1085851"/>
                </a:cubicBezTo>
                <a:lnTo>
                  <a:pt x="0" y="3248026"/>
                </a:lnTo>
                <a:lnTo>
                  <a:pt x="0" y="0"/>
                </a:lnTo>
                <a:close/>
              </a:path>
            </a:pathLst>
          </a:cu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5" name="Текст 7"/>
          <p:cNvSpPr>
            <a:spLocks noGrp="1"/>
          </p:cNvSpPr>
          <p:nvPr>
            <p:ph type="body" sz="quarter" idx="39" hasCustomPrompt="1"/>
          </p:nvPr>
        </p:nvSpPr>
        <p:spPr>
          <a:xfrm>
            <a:off x="2663249" y="6227932"/>
            <a:ext cx="5399664" cy="2707898"/>
          </a:xfrm>
        </p:spPr>
        <p:txBody>
          <a:bodyPr tIns="45720">
            <a:noAutofit/>
          </a:bodyPr>
          <a:lstStyle>
            <a:lvl1pPr algn="just">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9" name="Shape 427"/>
          <p:cNvSpPr>
            <a:spLocks noGrp="1"/>
          </p:cNvSpPr>
          <p:nvPr>
            <p:ph type="body" sz="quarter" idx="41" hasCustomPrompt="1"/>
          </p:nvPr>
        </p:nvSpPr>
        <p:spPr>
          <a:xfrm>
            <a:off x="10951214" y="2780519"/>
            <a:ext cx="4674549" cy="796654"/>
          </a:xfrm>
          <a:prstGeom prst="rect">
            <a:avLst/>
          </a:prstGeom>
        </p:spPr>
        <p:txBody>
          <a:bodyPr lIns="0" bIns="0"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20" name="Текст 7"/>
          <p:cNvSpPr>
            <a:spLocks noGrp="1"/>
          </p:cNvSpPr>
          <p:nvPr>
            <p:ph type="body" sz="quarter" idx="42" hasCustomPrompt="1"/>
          </p:nvPr>
        </p:nvSpPr>
        <p:spPr>
          <a:xfrm>
            <a:off x="10951000" y="3602429"/>
            <a:ext cx="4674764" cy="1158757"/>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3" name="Shape 427"/>
          <p:cNvSpPr>
            <a:spLocks noGrp="1"/>
          </p:cNvSpPr>
          <p:nvPr>
            <p:ph type="body" sz="quarter" idx="43" hasCustomPrompt="1"/>
          </p:nvPr>
        </p:nvSpPr>
        <p:spPr>
          <a:xfrm>
            <a:off x="10951214" y="4897298"/>
            <a:ext cx="4674549" cy="812132"/>
          </a:xfrm>
          <a:prstGeom prst="rect">
            <a:avLst/>
          </a:prstGeom>
        </p:spPr>
        <p:txBody>
          <a:bodyPr lIns="0" bIns="0" anchor="b" anchorCtr="0">
            <a:normAutofit/>
          </a:bodyPr>
          <a:lstStyle>
            <a:lvl1pPr algn="l">
              <a:lnSpc>
                <a:spcPct val="150000"/>
              </a:lnSpc>
              <a:defRPr sz="3000" b="1" i="0" spc="0">
                <a:solidFill>
                  <a:schemeClr val="tx1"/>
                </a:solidFill>
                <a:latin typeface="+mj-lt"/>
              </a:defRPr>
            </a:lvl1pPr>
          </a:lstStyle>
          <a:p>
            <a:pPr lvl="0"/>
            <a:r>
              <a:rPr lang="en-US" dirty="0"/>
              <a:t>H4 Title here</a:t>
            </a:r>
          </a:p>
        </p:txBody>
      </p:sp>
      <p:sp>
        <p:nvSpPr>
          <p:cNvPr id="24" name="Текст 7"/>
          <p:cNvSpPr>
            <a:spLocks noGrp="1"/>
          </p:cNvSpPr>
          <p:nvPr>
            <p:ph type="body" sz="quarter" idx="44" hasCustomPrompt="1"/>
          </p:nvPr>
        </p:nvSpPr>
        <p:spPr>
          <a:xfrm>
            <a:off x="10951000" y="5734686"/>
            <a:ext cx="4674764" cy="1158758"/>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7" name="Shape 427"/>
          <p:cNvSpPr>
            <a:spLocks noGrp="1"/>
          </p:cNvSpPr>
          <p:nvPr>
            <p:ph type="body" sz="quarter" idx="45" hasCustomPrompt="1"/>
          </p:nvPr>
        </p:nvSpPr>
        <p:spPr>
          <a:xfrm>
            <a:off x="10951214" y="7029555"/>
            <a:ext cx="4674549" cy="808556"/>
          </a:xfrm>
          <a:prstGeom prst="rect">
            <a:avLst/>
          </a:prstGeom>
        </p:spPr>
        <p:txBody>
          <a:bodyPr lIns="0" bIns="0" anchor="b" anchorCtr="0">
            <a:normAutofit/>
          </a:bodyPr>
          <a:lstStyle>
            <a:lvl1pPr marL="0" marR="0" indent="0" algn="l" defTabSz="1360314" rtl="0" eaLnBrk="1" fontAlgn="auto" latinLnBrk="0" hangingPunct="1">
              <a:lnSpc>
                <a:spcPct val="150000"/>
              </a:lnSpc>
              <a:spcBef>
                <a:spcPts val="744"/>
              </a:spcBef>
              <a:spcAft>
                <a:spcPts val="0"/>
              </a:spcAft>
              <a:buClrTx/>
              <a:buSzPct val="100000"/>
              <a:buFontTx/>
              <a:buNone/>
              <a:tabLst/>
              <a:defRPr sz="3000" b="1" spc="0">
                <a:solidFill>
                  <a:schemeClr val="tx1"/>
                </a:solidFill>
                <a:latin typeface="+mj-lt"/>
              </a:defRPr>
            </a:lvl1pPr>
          </a:lstStyle>
          <a:p>
            <a:pPr lvl="0"/>
            <a:r>
              <a:rPr lang="en-US" dirty="0"/>
              <a:t>H4 Title here</a:t>
            </a:r>
          </a:p>
        </p:txBody>
      </p:sp>
      <p:sp>
        <p:nvSpPr>
          <p:cNvPr id="28" name="Текст 7"/>
          <p:cNvSpPr>
            <a:spLocks noGrp="1"/>
          </p:cNvSpPr>
          <p:nvPr>
            <p:ph type="body" sz="quarter" idx="46" hasCustomPrompt="1"/>
          </p:nvPr>
        </p:nvSpPr>
        <p:spPr>
          <a:xfrm>
            <a:off x="10951000" y="7863368"/>
            <a:ext cx="4674764" cy="1163858"/>
          </a:xfrm>
        </p:spPr>
        <p:txBody>
          <a:bodyPr tIns="0">
            <a:norm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32" name="Прямая соединительная линия 31"/>
          <p:cNvCxnSpPr/>
          <p:nvPr userDrawn="1"/>
        </p:nvCxnSpPr>
        <p:spPr>
          <a:xfrm flipV="1">
            <a:off x="12371267" y="1371820"/>
            <a:ext cx="1083464" cy="108363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userDrawn="1"/>
        </p:nvCxnSpPr>
        <p:spPr>
          <a:xfrm flipV="1">
            <a:off x="1074134" y="8158228"/>
            <a:ext cx="509400" cy="50947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p:cNvCxnSpPr/>
          <p:nvPr userDrawn="1"/>
        </p:nvCxnSpPr>
        <p:spPr>
          <a:xfrm flipV="1">
            <a:off x="9144000" y="4024296"/>
            <a:ext cx="217884" cy="217916"/>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userDrawn="1"/>
        </p:nvCxnSpPr>
        <p:spPr>
          <a:xfrm flipV="1">
            <a:off x="9144000" y="6177405"/>
            <a:ext cx="217884" cy="217916"/>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39"/>
          <p:cNvCxnSpPr/>
          <p:nvPr userDrawn="1"/>
        </p:nvCxnSpPr>
        <p:spPr>
          <a:xfrm flipV="1">
            <a:off x="9144000" y="8340305"/>
            <a:ext cx="217884" cy="217916"/>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25" name="Заголовок 17"/>
          <p:cNvSpPr>
            <a:spLocks noGrp="1"/>
          </p:cNvSpPr>
          <p:nvPr>
            <p:ph type="title" hasCustomPrompt="1"/>
          </p:nvPr>
        </p:nvSpPr>
        <p:spPr>
          <a:xfrm>
            <a:off x="2662237" y="1247831"/>
            <a:ext cx="6478835" cy="4603666"/>
          </a:xfrm>
          <a:prstGeom prst="rect">
            <a:avLst/>
          </a:prstGeom>
        </p:spPr>
        <p:txBody>
          <a:bodyPr vert="horz" lIns="0" tIns="0" rIns="0" bIns="27432" rtlCol="0" anchor="b" anchorCtr="0">
            <a:noAutofit/>
          </a:bodyPr>
          <a:lstStyle>
            <a:lvl1pPr algn="l">
              <a:lnSpc>
                <a:spcPct val="100000"/>
              </a:lnSpc>
              <a:defRPr sz="8100" kern="100" spc="0" baseline="0">
                <a:solidFill>
                  <a:schemeClr val="tx1"/>
                </a:solidFill>
              </a:defRPr>
            </a:lvl1pPr>
          </a:lstStyle>
          <a:p>
            <a:r>
              <a:rPr lang="en-US" dirty="0"/>
              <a:t>H2 Title here</a:t>
            </a:r>
          </a:p>
        </p:txBody>
      </p:sp>
      <p:sp>
        <p:nvSpPr>
          <p:cNvPr id="29" name="Freeform 922"/>
          <p:cNvSpPr>
            <a:spLocks noEditPoints="1"/>
          </p:cNvSpPr>
          <p:nvPr userDrawn="1"/>
        </p:nvSpPr>
        <p:spPr bwMode="auto">
          <a:xfrm>
            <a:off x="9868179" y="3050185"/>
            <a:ext cx="693561" cy="685943"/>
          </a:xfrm>
          <a:custGeom>
            <a:avLst/>
            <a:gdLst>
              <a:gd name="T0" fmla="*/ 161 w 442"/>
              <a:gd name="T1" fmla="*/ 178 h 442"/>
              <a:gd name="T2" fmla="*/ 16 w 442"/>
              <a:gd name="T3" fmla="*/ 178 h 442"/>
              <a:gd name="T4" fmla="*/ 0 w 442"/>
              <a:gd name="T5" fmla="*/ 161 h 442"/>
              <a:gd name="T6" fmla="*/ 161 w 442"/>
              <a:gd name="T7" fmla="*/ 0 h 442"/>
              <a:gd name="T8" fmla="*/ 178 w 442"/>
              <a:gd name="T9" fmla="*/ 17 h 442"/>
              <a:gd name="T10" fmla="*/ 178 w 442"/>
              <a:gd name="T11" fmla="*/ 161 h 442"/>
              <a:gd name="T12" fmla="*/ 161 w 442"/>
              <a:gd name="T13" fmla="*/ 178 h 442"/>
              <a:gd name="T14" fmla="*/ 34 w 442"/>
              <a:gd name="T15" fmla="*/ 144 h 442"/>
              <a:gd name="T16" fmla="*/ 144 w 442"/>
              <a:gd name="T17" fmla="*/ 144 h 442"/>
              <a:gd name="T18" fmla="*/ 144 w 442"/>
              <a:gd name="T19" fmla="*/ 35 h 442"/>
              <a:gd name="T20" fmla="*/ 34 w 442"/>
              <a:gd name="T21" fmla="*/ 144 h 442"/>
              <a:gd name="T22" fmla="*/ 235 w 442"/>
              <a:gd name="T23" fmla="*/ 442 h 442"/>
              <a:gd name="T24" fmla="*/ 29 w 442"/>
              <a:gd name="T25" fmla="*/ 244 h 442"/>
              <a:gd name="T26" fmla="*/ 49 w 442"/>
              <a:gd name="T27" fmla="*/ 225 h 442"/>
              <a:gd name="T28" fmla="*/ 225 w 442"/>
              <a:gd name="T29" fmla="*/ 225 h 442"/>
              <a:gd name="T30" fmla="*/ 225 w 442"/>
              <a:gd name="T31" fmla="*/ 49 h 442"/>
              <a:gd name="T32" fmla="*/ 244 w 442"/>
              <a:gd name="T33" fmla="*/ 29 h 442"/>
              <a:gd name="T34" fmla="*/ 442 w 442"/>
              <a:gd name="T35" fmla="*/ 236 h 442"/>
              <a:gd name="T36" fmla="*/ 235 w 442"/>
              <a:gd name="T37" fmla="*/ 442 h 442"/>
              <a:gd name="T38" fmla="*/ 69 w 442"/>
              <a:gd name="T39" fmla="*/ 264 h 442"/>
              <a:gd name="T40" fmla="*/ 235 w 442"/>
              <a:gd name="T41" fmla="*/ 403 h 442"/>
              <a:gd name="T42" fmla="*/ 403 w 442"/>
              <a:gd name="T43" fmla="*/ 236 h 442"/>
              <a:gd name="T44" fmla="*/ 263 w 442"/>
              <a:gd name="T45" fmla="*/ 69 h 442"/>
              <a:gd name="T46" fmla="*/ 263 w 442"/>
              <a:gd name="T47" fmla="*/ 244 h 442"/>
              <a:gd name="T48" fmla="*/ 244 w 442"/>
              <a:gd name="T49" fmla="*/ 264 h 442"/>
              <a:gd name="T50" fmla="*/ 69 w 442"/>
              <a:gd name="T51" fmla="*/ 26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2" h="442">
                <a:moveTo>
                  <a:pt x="161" y="178"/>
                </a:moveTo>
                <a:cubicBezTo>
                  <a:pt x="16" y="178"/>
                  <a:pt x="16" y="178"/>
                  <a:pt x="16" y="178"/>
                </a:cubicBezTo>
                <a:cubicBezTo>
                  <a:pt x="7" y="178"/>
                  <a:pt x="0" y="171"/>
                  <a:pt x="0" y="161"/>
                </a:cubicBezTo>
                <a:cubicBezTo>
                  <a:pt x="0" y="72"/>
                  <a:pt x="72" y="0"/>
                  <a:pt x="161" y="0"/>
                </a:cubicBezTo>
                <a:cubicBezTo>
                  <a:pt x="171" y="0"/>
                  <a:pt x="178" y="7"/>
                  <a:pt x="178" y="17"/>
                </a:cubicBezTo>
                <a:cubicBezTo>
                  <a:pt x="178" y="161"/>
                  <a:pt x="178" y="161"/>
                  <a:pt x="178" y="161"/>
                </a:cubicBezTo>
                <a:cubicBezTo>
                  <a:pt x="178" y="171"/>
                  <a:pt x="171" y="178"/>
                  <a:pt x="161" y="178"/>
                </a:cubicBezTo>
                <a:close/>
                <a:moveTo>
                  <a:pt x="34" y="144"/>
                </a:moveTo>
                <a:cubicBezTo>
                  <a:pt x="144" y="144"/>
                  <a:pt x="144" y="144"/>
                  <a:pt x="144" y="144"/>
                </a:cubicBezTo>
                <a:cubicBezTo>
                  <a:pt x="144" y="35"/>
                  <a:pt x="144" y="35"/>
                  <a:pt x="144" y="35"/>
                </a:cubicBezTo>
                <a:cubicBezTo>
                  <a:pt x="87" y="42"/>
                  <a:pt x="42" y="87"/>
                  <a:pt x="34" y="144"/>
                </a:cubicBezTo>
                <a:close/>
                <a:moveTo>
                  <a:pt x="235" y="442"/>
                </a:moveTo>
                <a:cubicBezTo>
                  <a:pt x="122" y="442"/>
                  <a:pt x="29" y="353"/>
                  <a:pt x="29" y="244"/>
                </a:cubicBezTo>
                <a:cubicBezTo>
                  <a:pt x="29" y="234"/>
                  <a:pt x="38" y="225"/>
                  <a:pt x="49" y="225"/>
                </a:cubicBezTo>
                <a:cubicBezTo>
                  <a:pt x="225" y="225"/>
                  <a:pt x="225" y="225"/>
                  <a:pt x="225" y="225"/>
                </a:cubicBezTo>
                <a:cubicBezTo>
                  <a:pt x="225" y="49"/>
                  <a:pt x="225" y="49"/>
                  <a:pt x="225" y="49"/>
                </a:cubicBezTo>
                <a:cubicBezTo>
                  <a:pt x="225" y="38"/>
                  <a:pt x="233" y="29"/>
                  <a:pt x="244" y="29"/>
                </a:cubicBezTo>
                <a:cubicBezTo>
                  <a:pt x="351" y="29"/>
                  <a:pt x="442" y="124"/>
                  <a:pt x="442" y="236"/>
                </a:cubicBezTo>
                <a:cubicBezTo>
                  <a:pt x="442" y="349"/>
                  <a:pt x="349" y="442"/>
                  <a:pt x="235" y="442"/>
                </a:cubicBezTo>
                <a:close/>
                <a:moveTo>
                  <a:pt x="69" y="264"/>
                </a:moveTo>
                <a:cubicBezTo>
                  <a:pt x="79" y="342"/>
                  <a:pt x="150" y="403"/>
                  <a:pt x="235" y="403"/>
                </a:cubicBezTo>
                <a:cubicBezTo>
                  <a:pt x="328" y="403"/>
                  <a:pt x="403" y="328"/>
                  <a:pt x="403" y="236"/>
                </a:cubicBezTo>
                <a:cubicBezTo>
                  <a:pt x="403" y="152"/>
                  <a:pt x="341" y="80"/>
                  <a:pt x="263" y="69"/>
                </a:cubicBezTo>
                <a:cubicBezTo>
                  <a:pt x="263" y="244"/>
                  <a:pt x="263" y="244"/>
                  <a:pt x="263" y="244"/>
                </a:cubicBezTo>
                <a:cubicBezTo>
                  <a:pt x="263" y="255"/>
                  <a:pt x="255" y="264"/>
                  <a:pt x="244" y="264"/>
                </a:cubicBezTo>
                <a:lnTo>
                  <a:pt x="69" y="264"/>
                </a:lnTo>
                <a:close/>
              </a:path>
            </a:pathLst>
          </a:custGeom>
          <a:solidFill>
            <a:schemeClr val="accent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36" name="Freeform 970"/>
          <p:cNvSpPr>
            <a:spLocks noEditPoints="1"/>
          </p:cNvSpPr>
          <p:nvPr userDrawn="1"/>
        </p:nvSpPr>
        <p:spPr bwMode="auto">
          <a:xfrm>
            <a:off x="9897615" y="7362591"/>
            <a:ext cx="664125" cy="658803"/>
          </a:xfrm>
          <a:custGeom>
            <a:avLst/>
            <a:gdLst>
              <a:gd name="T0" fmla="*/ 221 w 442"/>
              <a:gd name="T1" fmla="*/ 0 h 442"/>
              <a:gd name="T2" fmla="*/ 65 w 442"/>
              <a:gd name="T3" fmla="*/ 65 h 442"/>
              <a:gd name="T4" fmla="*/ 65 w 442"/>
              <a:gd name="T5" fmla="*/ 378 h 442"/>
              <a:gd name="T6" fmla="*/ 377 w 442"/>
              <a:gd name="T7" fmla="*/ 378 h 442"/>
              <a:gd name="T8" fmla="*/ 377 w 442"/>
              <a:gd name="T9" fmla="*/ 65 h 442"/>
              <a:gd name="T10" fmla="*/ 400 w 442"/>
              <a:gd name="T11" fmla="*/ 184 h 442"/>
              <a:gd name="T12" fmla="*/ 400 w 442"/>
              <a:gd name="T13" fmla="*/ 258 h 442"/>
              <a:gd name="T14" fmla="*/ 334 w 442"/>
              <a:gd name="T15" fmla="*/ 194 h 442"/>
              <a:gd name="T16" fmla="*/ 324 w 442"/>
              <a:gd name="T17" fmla="*/ 167 h 442"/>
              <a:gd name="T18" fmla="*/ 276 w 442"/>
              <a:gd name="T19" fmla="*/ 119 h 442"/>
              <a:gd name="T20" fmla="*/ 350 w 442"/>
              <a:gd name="T21" fmla="*/ 92 h 442"/>
              <a:gd name="T22" fmla="*/ 221 w 442"/>
              <a:gd name="T23" fmla="*/ 299 h 442"/>
              <a:gd name="T24" fmla="*/ 143 w 442"/>
              <a:gd name="T25" fmla="*/ 221 h 442"/>
              <a:gd name="T26" fmla="*/ 221 w 442"/>
              <a:gd name="T27" fmla="*/ 143 h 442"/>
              <a:gd name="T28" fmla="*/ 299 w 442"/>
              <a:gd name="T29" fmla="*/ 221 h 442"/>
              <a:gd name="T30" fmla="*/ 221 w 442"/>
              <a:gd name="T31" fmla="*/ 299 h 442"/>
              <a:gd name="T32" fmla="*/ 258 w 442"/>
              <a:gd name="T33" fmla="*/ 42 h 442"/>
              <a:gd name="T34" fmla="*/ 194 w 442"/>
              <a:gd name="T35" fmla="*/ 108 h 442"/>
              <a:gd name="T36" fmla="*/ 221 w 442"/>
              <a:gd name="T37" fmla="*/ 39 h 442"/>
              <a:gd name="T38" fmla="*/ 156 w 442"/>
              <a:gd name="T39" fmla="*/ 50 h 442"/>
              <a:gd name="T40" fmla="*/ 139 w 442"/>
              <a:gd name="T41" fmla="*/ 139 h 442"/>
              <a:gd name="T42" fmla="*/ 50 w 442"/>
              <a:gd name="T43" fmla="*/ 156 h 442"/>
              <a:gd name="T44" fmla="*/ 38 w 442"/>
              <a:gd name="T45" fmla="*/ 221 h 442"/>
              <a:gd name="T46" fmla="*/ 108 w 442"/>
              <a:gd name="T47" fmla="*/ 194 h 442"/>
              <a:gd name="T48" fmla="*/ 108 w 442"/>
              <a:gd name="T49" fmla="*/ 248 h 442"/>
              <a:gd name="T50" fmla="*/ 38 w 442"/>
              <a:gd name="T51" fmla="*/ 221 h 442"/>
              <a:gd name="T52" fmla="*/ 118 w 442"/>
              <a:gd name="T53" fmla="*/ 276 h 442"/>
              <a:gd name="T54" fmla="*/ 166 w 442"/>
              <a:gd name="T55" fmla="*/ 324 h 442"/>
              <a:gd name="T56" fmla="*/ 92 w 442"/>
              <a:gd name="T57" fmla="*/ 350 h 442"/>
              <a:gd name="T58" fmla="*/ 221 w 442"/>
              <a:gd name="T59" fmla="*/ 404 h 442"/>
              <a:gd name="T60" fmla="*/ 194 w 442"/>
              <a:gd name="T61" fmla="*/ 334 h 442"/>
              <a:gd name="T62" fmla="*/ 221 w 442"/>
              <a:gd name="T63" fmla="*/ 337 h 442"/>
              <a:gd name="T64" fmla="*/ 258 w 442"/>
              <a:gd name="T65" fmla="*/ 400 h 442"/>
              <a:gd name="T66" fmla="*/ 350 w 442"/>
              <a:gd name="T67" fmla="*/ 350 h 442"/>
              <a:gd name="T68" fmla="*/ 276 w 442"/>
              <a:gd name="T69" fmla="*/ 324 h 442"/>
              <a:gd name="T70" fmla="*/ 324 w 442"/>
              <a:gd name="T71" fmla="*/ 276 h 442"/>
              <a:gd name="T72" fmla="*/ 350 w 442"/>
              <a:gd name="T73" fmla="*/ 35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2" h="442">
                <a:moveTo>
                  <a:pt x="377" y="65"/>
                </a:moveTo>
                <a:cubicBezTo>
                  <a:pt x="336" y="23"/>
                  <a:pt x="280" y="0"/>
                  <a:pt x="221" y="0"/>
                </a:cubicBezTo>
                <a:cubicBezTo>
                  <a:pt x="221" y="0"/>
                  <a:pt x="221" y="0"/>
                  <a:pt x="221" y="0"/>
                </a:cubicBezTo>
                <a:cubicBezTo>
                  <a:pt x="162" y="0"/>
                  <a:pt x="106" y="23"/>
                  <a:pt x="65" y="65"/>
                </a:cubicBezTo>
                <a:cubicBezTo>
                  <a:pt x="23" y="107"/>
                  <a:pt x="0" y="162"/>
                  <a:pt x="0" y="221"/>
                </a:cubicBezTo>
                <a:cubicBezTo>
                  <a:pt x="0" y="280"/>
                  <a:pt x="23" y="336"/>
                  <a:pt x="65" y="378"/>
                </a:cubicBezTo>
                <a:cubicBezTo>
                  <a:pt x="106" y="419"/>
                  <a:pt x="162" y="442"/>
                  <a:pt x="221" y="442"/>
                </a:cubicBezTo>
                <a:cubicBezTo>
                  <a:pt x="280" y="442"/>
                  <a:pt x="336" y="419"/>
                  <a:pt x="377" y="378"/>
                </a:cubicBezTo>
                <a:cubicBezTo>
                  <a:pt x="419" y="336"/>
                  <a:pt x="442" y="280"/>
                  <a:pt x="442" y="221"/>
                </a:cubicBezTo>
                <a:cubicBezTo>
                  <a:pt x="442" y="162"/>
                  <a:pt x="419" y="107"/>
                  <a:pt x="377" y="65"/>
                </a:cubicBezTo>
                <a:close/>
                <a:moveTo>
                  <a:pt x="334" y="194"/>
                </a:moveTo>
                <a:cubicBezTo>
                  <a:pt x="400" y="184"/>
                  <a:pt x="400" y="184"/>
                  <a:pt x="400" y="184"/>
                </a:cubicBezTo>
                <a:cubicBezTo>
                  <a:pt x="402" y="196"/>
                  <a:pt x="404" y="209"/>
                  <a:pt x="404" y="221"/>
                </a:cubicBezTo>
                <a:cubicBezTo>
                  <a:pt x="404" y="234"/>
                  <a:pt x="402" y="246"/>
                  <a:pt x="400" y="258"/>
                </a:cubicBezTo>
                <a:cubicBezTo>
                  <a:pt x="334" y="248"/>
                  <a:pt x="334" y="248"/>
                  <a:pt x="334" y="248"/>
                </a:cubicBezTo>
                <a:cubicBezTo>
                  <a:pt x="338" y="230"/>
                  <a:pt x="338" y="212"/>
                  <a:pt x="334" y="194"/>
                </a:cubicBezTo>
                <a:close/>
                <a:moveTo>
                  <a:pt x="392" y="156"/>
                </a:moveTo>
                <a:cubicBezTo>
                  <a:pt x="324" y="167"/>
                  <a:pt x="324" y="167"/>
                  <a:pt x="324" y="167"/>
                </a:cubicBezTo>
                <a:cubicBezTo>
                  <a:pt x="318" y="157"/>
                  <a:pt x="312" y="147"/>
                  <a:pt x="303" y="139"/>
                </a:cubicBezTo>
                <a:cubicBezTo>
                  <a:pt x="295" y="131"/>
                  <a:pt x="285" y="124"/>
                  <a:pt x="276" y="119"/>
                </a:cubicBezTo>
                <a:cubicBezTo>
                  <a:pt x="286" y="50"/>
                  <a:pt x="286" y="50"/>
                  <a:pt x="286" y="50"/>
                </a:cubicBezTo>
                <a:cubicBezTo>
                  <a:pt x="310" y="60"/>
                  <a:pt x="332" y="74"/>
                  <a:pt x="350" y="92"/>
                </a:cubicBezTo>
                <a:cubicBezTo>
                  <a:pt x="369" y="111"/>
                  <a:pt x="383" y="132"/>
                  <a:pt x="392" y="156"/>
                </a:cubicBezTo>
                <a:close/>
                <a:moveTo>
                  <a:pt x="221" y="299"/>
                </a:moveTo>
                <a:cubicBezTo>
                  <a:pt x="200" y="299"/>
                  <a:pt x="181" y="291"/>
                  <a:pt x="166" y="276"/>
                </a:cubicBezTo>
                <a:cubicBezTo>
                  <a:pt x="151" y="261"/>
                  <a:pt x="143" y="242"/>
                  <a:pt x="143" y="221"/>
                </a:cubicBezTo>
                <a:cubicBezTo>
                  <a:pt x="143" y="200"/>
                  <a:pt x="151" y="181"/>
                  <a:pt x="166" y="166"/>
                </a:cubicBezTo>
                <a:cubicBezTo>
                  <a:pt x="181" y="151"/>
                  <a:pt x="201" y="143"/>
                  <a:pt x="221" y="143"/>
                </a:cubicBezTo>
                <a:cubicBezTo>
                  <a:pt x="241" y="143"/>
                  <a:pt x="261" y="151"/>
                  <a:pt x="276" y="166"/>
                </a:cubicBezTo>
                <a:cubicBezTo>
                  <a:pt x="291" y="181"/>
                  <a:pt x="299" y="200"/>
                  <a:pt x="299" y="221"/>
                </a:cubicBezTo>
                <a:cubicBezTo>
                  <a:pt x="299" y="242"/>
                  <a:pt x="291" y="261"/>
                  <a:pt x="276" y="276"/>
                </a:cubicBezTo>
                <a:cubicBezTo>
                  <a:pt x="261" y="291"/>
                  <a:pt x="242" y="299"/>
                  <a:pt x="221" y="299"/>
                </a:cubicBezTo>
                <a:close/>
                <a:moveTo>
                  <a:pt x="221" y="39"/>
                </a:moveTo>
                <a:cubicBezTo>
                  <a:pt x="234" y="39"/>
                  <a:pt x="246" y="40"/>
                  <a:pt x="258" y="42"/>
                </a:cubicBezTo>
                <a:cubicBezTo>
                  <a:pt x="248" y="108"/>
                  <a:pt x="248" y="108"/>
                  <a:pt x="248" y="108"/>
                </a:cubicBezTo>
                <a:cubicBezTo>
                  <a:pt x="230" y="104"/>
                  <a:pt x="212" y="104"/>
                  <a:pt x="194" y="108"/>
                </a:cubicBezTo>
                <a:cubicBezTo>
                  <a:pt x="184" y="42"/>
                  <a:pt x="184" y="42"/>
                  <a:pt x="184" y="42"/>
                </a:cubicBezTo>
                <a:cubicBezTo>
                  <a:pt x="196" y="40"/>
                  <a:pt x="208" y="39"/>
                  <a:pt x="221" y="39"/>
                </a:cubicBezTo>
                <a:close/>
                <a:moveTo>
                  <a:pt x="92" y="92"/>
                </a:moveTo>
                <a:cubicBezTo>
                  <a:pt x="110" y="74"/>
                  <a:pt x="132" y="60"/>
                  <a:pt x="156" y="50"/>
                </a:cubicBezTo>
                <a:cubicBezTo>
                  <a:pt x="166" y="119"/>
                  <a:pt x="166" y="119"/>
                  <a:pt x="166" y="119"/>
                </a:cubicBezTo>
                <a:cubicBezTo>
                  <a:pt x="157" y="124"/>
                  <a:pt x="147" y="131"/>
                  <a:pt x="139" y="139"/>
                </a:cubicBezTo>
                <a:cubicBezTo>
                  <a:pt x="131" y="147"/>
                  <a:pt x="124" y="157"/>
                  <a:pt x="118" y="167"/>
                </a:cubicBezTo>
                <a:cubicBezTo>
                  <a:pt x="50" y="156"/>
                  <a:pt x="50" y="156"/>
                  <a:pt x="50" y="156"/>
                </a:cubicBezTo>
                <a:cubicBezTo>
                  <a:pt x="59" y="132"/>
                  <a:pt x="73" y="111"/>
                  <a:pt x="92" y="92"/>
                </a:cubicBezTo>
                <a:close/>
                <a:moveTo>
                  <a:pt x="38" y="221"/>
                </a:moveTo>
                <a:cubicBezTo>
                  <a:pt x="38" y="209"/>
                  <a:pt x="40" y="196"/>
                  <a:pt x="42" y="184"/>
                </a:cubicBezTo>
                <a:cubicBezTo>
                  <a:pt x="108" y="194"/>
                  <a:pt x="108" y="194"/>
                  <a:pt x="108" y="194"/>
                </a:cubicBezTo>
                <a:cubicBezTo>
                  <a:pt x="106" y="203"/>
                  <a:pt x="105" y="212"/>
                  <a:pt x="105" y="221"/>
                </a:cubicBezTo>
                <a:cubicBezTo>
                  <a:pt x="105" y="230"/>
                  <a:pt x="106" y="239"/>
                  <a:pt x="108" y="248"/>
                </a:cubicBezTo>
                <a:cubicBezTo>
                  <a:pt x="42" y="258"/>
                  <a:pt x="42" y="258"/>
                  <a:pt x="42" y="258"/>
                </a:cubicBezTo>
                <a:cubicBezTo>
                  <a:pt x="40" y="246"/>
                  <a:pt x="38" y="234"/>
                  <a:pt x="38" y="221"/>
                </a:cubicBezTo>
                <a:close/>
                <a:moveTo>
                  <a:pt x="50" y="286"/>
                </a:moveTo>
                <a:cubicBezTo>
                  <a:pt x="118" y="276"/>
                  <a:pt x="118" y="276"/>
                  <a:pt x="118" y="276"/>
                </a:cubicBezTo>
                <a:cubicBezTo>
                  <a:pt x="124" y="286"/>
                  <a:pt x="131" y="295"/>
                  <a:pt x="139" y="303"/>
                </a:cubicBezTo>
                <a:cubicBezTo>
                  <a:pt x="147" y="312"/>
                  <a:pt x="156" y="318"/>
                  <a:pt x="166" y="324"/>
                </a:cubicBezTo>
                <a:cubicBezTo>
                  <a:pt x="156" y="392"/>
                  <a:pt x="156" y="392"/>
                  <a:pt x="156" y="392"/>
                </a:cubicBezTo>
                <a:cubicBezTo>
                  <a:pt x="132" y="383"/>
                  <a:pt x="110" y="369"/>
                  <a:pt x="92" y="350"/>
                </a:cubicBezTo>
                <a:cubicBezTo>
                  <a:pt x="73" y="332"/>
                  <a:pt x="59" y="310"/>
                  <a:pt x="50" y="286"/>
                </a:cubicBezTo>
                <a:close/>
                <a:moveTo>
                  <a:pt x="221" y="404"/>
                </a:moveTo>
                <a:cubicBezTo>
                  <a:pt x="208" y="404"/>
                  <a:pt x="196" y="403"/>
                  <a:pt x="184" y="400"/>
                </a:cubicBezTo>
                <a:cubicBezTo>
                  <a:pt x="194" y="334"/>
                  <a:pt x="194" y="334"/>
                  <a:pt x="194" y="334"/>
                </a:cubicBezTo>
                <a:cubicBezTo>
                  <a:pt x="203" y="336"/>
                  <a:pt x="212" y="337"/>
                  <a:pt x="221" y="337"/>
                </a:cubicBezTo>
                <a:cubicBezTo>
                  <a:pt x="221" y="337"/>
                  <a:pt x="221" y="337"/>
                  <a:pt x="221" y="337"/>
                </a:cubicBezTo>
                <a:cubicBezTo>
                  <a:pt x="230" y="337"/>
                  <a:pt x="239" y="336"/>
                  <a:pt x="248" y="334"/>
                </a:cubicBezTo>
                <a:cubicBezTo>
                  <a:pt x="258" y="400"/>
                  <a:pt x="258" y="400"/>
                  <a:pt x="258" y="400"/>
                </a:cubicBezTo>
                <a:cubicBezTo>
                  <a:pt x="246" y="403"/>
                  <a:pt x="234" y="404"/>
                  <a:pt x="221" y="404"/>
                </a:cubicBezTo>
                <a:close/>
                <a:moveTo>
                  <a:pt x="350" y="350"/>
                </a:moveTo>
                <a:cubicBezTo>
                  <a:pt x="332" y="369"/>
                  <a:pt x="310" y="383"/>
                  <a:pt x="286" y="392"/>
                </a:cubicBezTo>
                <a:cubicBezTo>
                  <a:pt x="276" y="324"/>
                  <a:pt x="276" y="324"/>
                  <a:pt x="276" y="324"/>
                </a:cubicBezTo>
                <a:cubicBezTo>
                  <a:pt x="286" y="318"/>
                  <a:pt x="295" y="312"/>
                  <a:pt x="303" y="303"/>
                </a:cubicBezTo>
                <a:cubicBezTo>
                  <a:pt x="312" y="295"/>
                  <a:pt x="318" y="286"/>
                  <a:pt x="324" y="276"/>
                </a:cubicBezTo>
                <a:cubicBezTo>
                  <a:pt x="392" y="286"/>
                  <a:pt x="392" y="286"/>
                  <a:pt x="392" y="286"/>
                </a:cubicBezTo>
                <a:cubicBezTo>
                  <a:pt x="383" y="310"/>
                  <a:pt x="369" y="332"/>
                  <a:pt x="350" y="350"/>
                </a:cubicBezTo>
                <a:close/>
              </a:path>
            </a:pathLst>
          </a:custGeom>
          <a:solidFill>
            <a:schemeClr val="accent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41" name="Freeform 1059"/>
          <p:cNvSpPr>
            <a:spLocks noEditPoints="1"/>
          </p:cNvSpPr>
          <p:nvPr userDrawn="1"/>
        </p:nvSpPr>
        <p:spPr bwMode="auto">
          <a:xfrm>
            <a:off x="9943973" y="5227040"/>
            <a:ext cx="624612" cy="637951"/>
          </a:xfrm>
          <a:custGeom>
            <a:avLst/>
            <a:gdLst>
              <a:gd name="T0" fmla="*/ 377 w 404"/>
              <a:gd name="T1" fmla="*/ 132 h 415"/>
              <a:gd name="T2" fmla="*/ 404 w 404"/>
              <a:gd name="T3" fmla="*/ 78 h 415"/>
              <a:gd name="T4" fmla="*/ 374 w 404"/>
              <a:gd name="T5" fmla="*/ 20 h 415"/>
              <a:gd name="T6" fmla="*/ 373 w 404"/>
              <a:gd name="T7" fmla="*/ 20 h 415"/>
              <a:gd name="T8" fmla="*/ 315 w 404"/>
              <a:gd name="T9" fmla="*/ 2 h 415"/>
              <a:gd name="T10" fmla="*/ 268 w 404"/>
              <a:gd name="T11" fmla="*/ 32 h 415"/>
              <a:gd name="T12" fmla="*/ 202 w 404"/>
              <a:gd name="T13" fmla="*/ 21 h 415"/>
              <a:gd name="T14" fmla="*/ 136 w 404"/>
              <a:gd name="T15" fmla="*/ 32 h 415"/>
              <a:gd name="T16" fmla="*/ 89 w 404"/>
              <a:gd name="T17" fmla="*/ 2 h 415"/>
              <a:gd name="T18" fmla="*/ 31 w 404"/>
              <a:gd name="T19" fmla="*/ 20 h 415"/>
              <a:gd name="T20" fmla="*/ 30 w 404"/>
              <a:gd name="T21" fmla="*/ 20 h 415"/>
              <a:gd name="T22" fmla="*/ 0 w 404"/>
              <a:gd name="T23" fmla="*/ 78 h 415"/>
              <a:gd name="T24" fmla="*/ 27 w 404"/>
              <a:gd name="T25" fmla="*/ 132 h 415"/>
              <a:gd name="T26" fmla="*/ 8 w 404"/>
              <a:gd name="T27" fmla="*/ 214 h 415"/>
              <a:gd name="T28" fmla="*/ 56 w 404"/>
              <a:gd name="T29" fmla="*/ 342 h 415"/>
              <a:gd name="T30" fmla="*/ 56 w 404"/>
              <a:gd name="T31" fmla="*/ 343 h 415"/>
              <a:gd name="T32" fmla="*/ 28 w 404"/>
              <a:gd name="T33" fmla="*/ 385 h 415"/>
              <a:gd name="T34" fmla="*/ 33 w 404"/>
              <a:gd name="T35" fmla="*/ 411 h 415"/>
              <a:gd name="T36" fmla="*/ 44 w 404"/>
              <a:gd name="T37" fmla="*/ 415 h 415"/>
              <a:gd name="T38" fmla="*/ 60 w 404"/>
              <a:gd name="T39" fmla="*/ 406 h 415"/>
              <a:gd name="T40" fmla="*/ 85 w 404"/>
              <a:gd name="T41" fmla="*/ 368 h 415"/>
              <a:gd name="T42" fmla="*/ 202 w 404"/>
              <a:gd name="T43" fmla="*/ 408 h 415"/>
              <a:gd name="T44" fmla="*/ 320 w 404"/>
              <a:gd name="T45" fmla="*/ 368 h 415"/>
              <a:gd name="T46" fmla="*/ 345 w 404"/>
              <a:gd name="T47" fmla="*/ 406 h 415"/>
              <a:gd name="T48" fmla="*/ 361 w 404"/>
              <a:gd name="T49" fmla="*/ 415 h 415"/>
              <a:gd name="T50" fmla="*/ 372 w 404"/>
              <a:gd name="T51" fmla="*/ 411 h 415"/>
              <a:gd name="T52" fmla="*/ 377 w 404"/>
              <a:gd name="T53" fmla="*/ 385 h 415"/>
              <a:gd name="T54" fmla="*/ 349 w 404"/>
              <a:gd name="T55" fmla="*/ 343 h 415"/>
              <a:gd name="T56" fmla="*/ 348 w 404"/>
              <a:gd name="T57" fmla="*/ 341 h 415"/>
              <a:gd name="T58" fmla="*/ 395 w 404"/>
              <a:gd name="T59" fmla="*/ 214 h 415"/>
              <a:gd name="T60" fmla="*/ 377 w 404"/>
              <a:gd name="T61" fmla="*/ 132 h 415"/>
              <a:gd name="T62" fmla="*/ 322 w 404"/>
              <a:gd name="T63" fmla="*/ 40 h 415"/>
              <a:gd name="T64" fmla="*/ 349 w 404"/>
              <a:gd name="T65" fmla="*/ 50 h 415"/>
              <a:gd name="T66" fmla="*/ 365 w 404"/>
              <a:gd name="T67" fmla="*/ 77 h 415"/>
              <a:gd name="T68" fmla="*/ 356 w 404"/>
              <a:gd name="T69" fmla="*/ 98 h 415"/>
              <a:gd name="T70" fmla="*/ 304 w 404"/>
              <a:gd name="T71" fmla="*/ 50 h 415"/>
              <a:gd name="T72" fmla="*/ 322 w 404"/>
              <a:gd name="T73" fmla="*/ 40 h 415"/>
              <a:gd name="T74" fmla="*/ 38 w 404"/>
              <a:gd name="T75" fmla="*/ 77 h 415"/>
              <a:gd name="T76" fmla="*/ 55 w 404"/>
              <a:gd name="T77" fmla="*/ 50 h 415"/>
              <a:gd name="T78" fmla="*/ 82 w 404"/>
              <a:gd name="T79" fmla="*/ 40 h 415"/>
              <a:gd name="T80" fmla="*/ 100 w 404"/>
              <a:gd name="T81" fmla="*/ 50 h 415"/>
              <a:gd name="T82" fmla="*/ 47 w 404"/>
              <a:gd name="T83" fmla="*/ 98 h 415"/>
              <a:gd name="T84" fmla="*/ 38 w 404"/>
              <a:gd name="T85" fmla="*/ 77 h 415"/>
              <a:gd name="T86" fmla="*/ 202 w 404"/>
              <a:gd name="T87" fmla="*/ 370 h 415"/>
              <a:gd name="T88" fmla="*/ 47 w 404"/>
              <a:gd name="T89" fmla="*/ 214 h 415"/>
              <a:gd name="T90" fmla="*/ 202 w 404"/>
              <a:gd name="T91" fmla="*/ 59 h 415"/>
              <a:gd name="T92" fmla="*/ 357 w 404"/>
              <a:gd name="T93" fmla="*/ 214 h 415"/>
              <a:gd name="T94" fmla="*/ 202 w 404"/>
              <a:gd name="T95" fmla="*/ 370 h 415"/>
              <a:gd name="T96" fmla="*/ 272 w 404"/>
              <a:gd name="T97" fmla="*/ 257 h 415"/>
              <a:gd name="T98" fmla="*/ 271 w 404"/>
              <a:gd name="T99" fmla="*/ 284 h 415"/>
              <a:gd name="T100" fmla="*/ 258 w 404"/>
              <a:gd name="T101" fmla="*/ 290 h 415"/>
              <a:gd name="T102" fmla="*/ 244 w 404"/>
              <a:gd name="T103" fmla="*/ 284 h 415"/>
              <a:gd name="T104" fmla="*/ 188 w 404"/>
              <a:gd name="T105" fmla="*/ 228 h 415"/>
              <a:gd name="T106" fmla="*/ 183 w 404"/>
              <a:gd name="T107" fmla="*/ 214 h 415"/>
              <a:gd name="T108" fmla="*/ 183 w 404"/>
              <a:gd name="T109" fmla="*/ 111 h 415"/>
              <a:gd name="T110" fmla="*/ 202 w 404"/>
              <a:gd name="T111" fmla="*/ 92 h 415"/>
              <a:gd name="T112" fmla="*/ 221 w 404"/>
              <a:gd name="T113" fmla="*/ 111 h 415"/>
              <a:gd name="T114" fmla="*/ 221 w 404"/>
              <a:gd name="T115" fmla="*/ 207 h 415"/>
              <a:gd name="T116" fmla="*/ 272 w 404"/>
              <a:gd name="T117" fmla="*/ 25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415">
                <a:moveTo>
                  <a:pt x="377" y="132"/>
                </a:moveTo>
                <a:cubicBezTo>
                  <a:pt x="382" y="127"/>
                  <a:pt x="403" y="107"/>
                  <a:pt x="404" y="78"/>
                </a:cubicBezTo>
                <a:cubicBezTo>
                  <a:pt x="404" y="57"/>
                  <a:pt x="394" y="38"/>
                  <a:pt x="374" y="20"/>
                </a:cubicBezTo>
                <a:cubicBezTo>
                  <a:pt x="374" y="20"/>
                  <a:pt x="374" y="20"/>
                  <a:pt x="373" y="20"/>
                </a:cubicBezTo>
                <a:cubicBezTo>
                  <a:pt x="349" y="1"/>
                  <a:pt x="328" y="0"/>
                  <a:pt x="315" y="2"/>
                </a:cubicBezTo>
                <a:cubicBezTo>
                  <a:pt x="291" y="7"/>
                  <a:pt x="275" y="23"/>
                  <a:pt x="268" y="32"/>
                </a:cubicBezTo>
                <a:cubicBezTo>
                  <a:pt x="248" y="25"/>
                  <a:pt x="225" y="21"/>
                  <a:pt x="202" y="21"/>
                </a:cubicBezTo>
                <a:cubicBezTo>
                  <a:pt x="179" y="21"/>
                  <a:pt x="156" y="25"/>
                  <a:pt x="136" y="32"/>
                </a:cubicBezTo>
                <a:cubicBezTo>
                  <a:pt x="129" y="23"/>
                  <a:pt x="113" y="7"/>
                  <a:pt x="89" y="2"/>
                </a:cubicBezTo>
                <a:cubicBezTo>
                  <a:pt x="76" y="0"/>
                  <a:pt x="54" y="1"/>
                  <a:pt x="31" y="20"/>
                </a:cubicBezTo>
                <a:cubicBezTo>
                  <a:pt x="30" y="20"/>
                  <a:pt x="30" y="20"/>
                  <a:pt x="30" y="20"/>
                </a:cubicBezTo>
                <a:cubicBezTo>
                  <a:pt x="10" y="38"/>
                  <a:pt x="0" y="57"/>
                  <a:pt x="0" y="78"/>
                </a:cubicBezTo>
                <a:cubicBezTo>
                  <a:pt x="1" y="107"/>
                  <a:pt x="21" y="127"/>
                  <a:pt x="27" y="132"/>
                </a:cubicBezTo>
                <a:cubicBezTo>
                  <a:pt x="15" y="157"/>
                  <a:pt x="8" y="185"/>
                  <a:pt x="8" y="214"/>
                </a:cubicBezTo>
                <a:cubicBezTo>
                  <a:pt x="8" y="263"/>
                  <a:pt x="27" y="308"/>
                  <a:pt x="56" y="342"/>
                </a:cubicBezTo>
                <a:cubicBezTo>
                  <a:pt x="56" y="342"/>
                  <a:pt x="56" y="343"/>
                  <a:pt x="56" y="343"/>
                </a:cubicBezTo>
                <a:cubicBezTo>
                  <a:pt x="28" y="385"/>
                  <a:pt x="28" y="385"/>
                  <a:pt x="28" y="385"/>
                </a:cubicBezTo>
                <a:cubicBezTo>
                  <a:pt x="22" y="394"/>
                  <a:pt x="24" y="406"/>
                  <a:pt x="33" y="411"/>
                </a:cubicBezTo>
                <a:cubicBezTo>
                  <a:pt x="36" y="414"/>
                  <a:pt x="40" y="415"/>
                  <a:pt x="44" y="415"/>
                </a:cubicBezTo>
                <a:cubicBezTo>
                  <a:pt x="50" y="415"/>
                  <a:pt x="56" y="412"/>
                  <a:pt x="60" y="406"/>
                </a:cubicBezTo>
                <a:cubicBezTo>
                  <a:pt x="85" y="368"/>
                  <a:pt x="85" y="368"/>
                  <a:pt x="85" y="368"/>
                </a:cubicBezTo>
                <a:cubicBezTo>
                  <a:pt x="117" y="393"/>
                  <a:pt x="158" y="408"/>
                  <a:pt x="202" y="408"/>
                </a:cubicBezTo>
                <a:cubicBezTo>
                  <a:pt x="246" y="408"/>
                  <a:pt x="287" y="393"/>
                  <a:pt x="320" y="368"/>
                </a:cubicBezTo>
                <a:cubicBezTo>
                  <a:pt x="345" y="406"/>
                  <a:pt x="345" y="406"/>
                  <a:pt x="345" y="406"/>
                </a:cubicBezTo>
                <a:cubicBezTo>
                  <a:pt x="349" y="412"/>
                  <a:pt x="355" y="415"/>
                  <a:pt x="361" y="415"/>
                </a:cubicBezTo>
                <a:cubicBezTo>
                  <a:pt x="365" y="415"/>
                  <a:pt x="369" y="414"/>
                  <a:pt x="372" y="411"/>
                </a:cubicBezTo>
                <a:cubicBezTo>
                  <a:pt x="381" y="406"/>
                  <a:pt x="383" y="394"/>
                  <a:pt x="377" y="385"/>
                </a:cubicBezTo>
                <a:cubicBezTo>
                  <a:pt x="349" y="343"/>
                  <a:pt x="349" y="343"/>
                  <a:pt x="349" y="343"/>
                </a:cubicBezTo>
                <a:cubicBezTo>
                  <a:pt x="349" y="342"/>
                  <a:pt x="348" y="342"/>
                  <a:pt x="348" y="341"/>
                </a:cubicBezTo>
                <a:cubicBezTo>
                  <a:pt x="377" y="307"/>
                  <a:pt x="395" y="263"/>
                  <a:pt x="395" y="214"/>
                </a:cubicBezTo>
                <a:cubicBezTo>
                  <a:pt x="395" y="185"/>
                  <a:pt x="389" y="157"/>
                  <a:pt x="377" y="132"/>
                </a:cubicBezTo>
                <a:close/>
                <a:moveTo>
                  <a:pt x="322" y="40"/>
                </a:moveTo>
                <a:cubicBezTo>
                  <a:pt x="330" y="39"/>
                  <a:pt x="339" y="42"/>
                  <a:pt x="349" y="50"/>
                </a:cubicBezTo>
                <a:cubicBezTo>
                  <a:pt x="360" y="59"/>
                  <a:pt x="365" y="68"/>
                  <a:pt x="365" y="77"/>
                </a:cubicBezTo>
                <a:cubicBezTo>
                  <a:pt x="365" y="85"/>
                  <a:pt x="361" y="93"/>
                  <a:pt x="356" y="98"/>
                </a:cubicBezTo>
                <a:cubicBezTo>
                  <a:pt x="342" y="79"/>
                  <a:pt x="324" y="63"/>
                  <a:pt x="304" y="50"/>
                </a:cubicBezTo>
                <a:cubicBezTo>
                  <a:pt x="309" y="46"/>
                  <a:pt x="315" y="41"/>
                  <a:pt x="322" y="40"/>
                </a:cubicBezTo>
                <a:close/>
                <a:moveTo>
                  <a:pt x="38" y="77"/>
                </a:moveTo>
                <a:cubicBezTo>
                  <a:pt x="38" y="69"/>
                  <a:pt x="44" y="59"/>
                  <a:pt x="55" y="50"/>
                </a:cubicBezTo>
                <a:cubicBezTo>
                  <a:pt x="65" y="42"/>
                  <a:pt x="74" y="39"/>
                  <a:pt x="82" y="40"/>
                </a:cubicBezTo>
                <a:cubicBezTo>
                  <a:pt x="89" y="41"/>
                  <a:pt x="95" y="46"/>
                  <a:pt x="100" y="50"/>
                </a:cubicBezTo>
                <a:cubicBezTo>
                  <a:pt x="80" y="63"/>
                  <a:pt x="62" y="79"/>
                  <a:pt x="47" y="98"/>
                </a:cubicBezTo>
                <a:cubicBezTo>
                  <a:pt x="44" y="93"/>
                  <a:pt x="39" y="86"/>
                  <a:pt x="38" y="77"/>
                </a:cubicBezTo>
                <a:close/>
                <a:moveTo>
                  <a:pt x="202" y="370"/>
                </a:moveTo>
                <a:cubicBezTo>
                  <a:pt x="116" y="370"/>
                  <a:pt x="47" y="300"/>
                  <a:pt x="47" y="214"/>
                </a:cubicBezTo>
                <a:cubicBezTo>
                  <a:pt x="47" y="129"/>
                  <a:pt x="116" y="59"/>
                  <a:pt x="202" y="59"/>
                </a:cubicBezTo>
                <a:cubicBezTo>
                  <a:pt x="287" y="59"/>
                  <a:pt x="357" y="129"/>
                  <a:pt x="357" y="214"/>
                </a:cubicBezTo>
                <a:cubicBezTo>
                  <a:pt x="357" y="300"/>
                  <a:pt x="287" y="370"/>
                  <a:pt x="202" y="370"/>
                </a:cubicBezTo>
                <a:close/>
                <a:moveTo>
                  <a:pt x="272" y="257"/>
                </a:moveTo>
                <a:cubicBezTo>
                  <a:pt x="279" y="265"/>
                  <a:pt x="279" y="277"/>
                  <a:pt x="271" y="284"/>
                </a:cubicBezTo>
                <a:cubicBezTo>
                  <a:pt x="268" y="288"/>
                  <a:pt x="263" y="290"/>
                  <a:pt x="258" y="290"/>
                </a:cubicBezTo>
                <a:cubicBezTo>
                  <a:pt x="253" y="290"/>
                  <a:pt x="248" y="288"/>
                  <a:pt x="244" y="284"/>
                </a:cubicBezTo>
                <a:cubicBezTo>
                  <a:pt x="188" y="228"/>
                  <a:pt x="188" y="228"/>
                  <a:pt x="188" y="228"/>
                </a:cubicBezTo>
                <a:cubicBezTo>
                  <a:pt x="185" y="224"/>
                  <a:pt x="183" y="220"/>
                  <a:pt x="183" y="214"/>
                </a:cubicBezTo>
                <a:cubicBezTo>
                  <a:pt x="183" y="111"/>
                  <a:pt x="183" y="111"/>
                  <a:pt x="183" y="111"/>
                </a:cubicBezTo>
                <a:cubicBezTo>
                  <a:pt x="183" y="100"/>
                  <a:pt x="191" y="92"/>
                  <a:pt x="202" y="92"/>
                </a:cubicBezTo>
                <a:cubicBezTo>
                  <a:pt x="213" y="92"/>
                  <a:pt x="221" y="100"/>
                  <a:pt x="221" y="111"/>
                </a:cubicBezTo>
                <a:cubicBezTo>
                  <a:pt x="221" y="207"/>
                  <a:pt x="221" y="207"/>
                  <a:pt x="221" y="207"/>
                </a:cubicBezTo>
                <a:lnTo>
                  <a:pt x="272" y="257"/>
                </a:lnTo>
                <a:close/>
              </a:path>
            </a:pathLst>
          </a:custGeom>
          <a:solidFill>
            <a:schemeClr val="accent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2"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0" name="Текст 7"/>
          <p:cNvSpPr>
            <a:spLocks noGrp="1"/>
          </p:cNvSpPr>
          <p:nvPr>
            <p:ph type="body" sz="quarter" idx="47"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4685711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par>
                                <p:cTn id="8" presetID="22" presetClass="entr" presetSubtype="8" fill="hold" grpId="0" nodeType="withEffect">
                                  <p:stCondLst>
                                    <p:cond delay="60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wipe(left)">
                                      <p:cBhvr>
                                        <p:cTn id="10" dur="500"/>
                                        <p:tgtEl>
                                          <p:spTgt spid="20">
                                            <p:txEl>
                                              <p:pRg st="0" end="0"/>
                                            </p:txEl>
                                          </p:spTgt>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23">
                                            <p:txEl>
                                              <p:pRg st="0" end="0"/>
                                            </p:txEl>
                                          </p:spTgt>
                                        </p:tgtEl>
                                        <p:attrNameLst>
                                          <p:attrName>style.visibility</p:attrName>
                                        </p:attrNameLst>
                                      </p:cBhvr>
                                      <p:to>
                                        <p:strVal val="visible"/>
                                      </p:to>
                                    </p:set>
                                    <p:animEffect transition="in" filter="wipe(left)">
                                      <p:cBhvr>
                                        <p:cTn id="13" dur="500"/>
                                        <p:tgtEl>
                                          <p:spTgt spid="23">
                                            <p:txEl>
                                              <p:pRg st="0" end="0"/>
                                            </p:txEl>
                                          </p:spTgt>
                                        </p:tgtEl>
                                      </p:cBhvr>
                                    </p:animEffect>
                                  </p:childTnLst>
                                </p:cTn>
                              </p:par>
                              <p:par>
                                <p:cTn id="14" presetID="22" presetClass="entr" presetSubtype="8" fill="hold" grpId="0" nodeType="withEffect">
                                  <p:stCondLst>
                                    <p:cond delay="8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wipe(left)">
                                      <p:cBhvr>
                                        <p:cTn id="16" dur="500"/>
                                        <p:tgtEl>
                                          <p:spTgt spid="24">
                                            <p:txEl>
                                              <p:pRg st="0" end="0"/>
                                            </p:txEl>
                                          </p:spTgt>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wipe(left)">
                                      <p:cBhvr>
                                        <p:cTn id="19" dur="500"/>
                                        <p:tgtEl>
                                          <p:spTgt spid="27">
                                            <p:txEl>
                                              <p:pRg st="0" end="0"/>
                                            </p:txEl>
                                          </p:spTgt>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wipe(left)">
                                      <p:cBhvr>
                                        <p:cTn id="22" dur="500"/>
                                        <p:tgtEl>
                                          <p:spTgt spid="28">
                                            <p:txEl>
                                              <p:pRg st="0" end="0"/>
                                            </p:txEl>
                                          </p:spTgt>
                                        </p:tgtEl>
                                      </p:cBhvr>
                                    </p:animEffect>
                                  </p:childTnLst>
                                </p:cTn>
                              </p:par>
                              <p:par>
                                <p:cTn id="23" presetID="2" presetClass="entr" presetSubtype="4" fill="hold" grpId="0" nodeType="withEffect">
                                  <p:stCondLst>
                                    <p:cond delay="100"/>
                                  </p:stCondLst>
                                  <p:iterate type="lt">
                                    <p:tmPct val="2000"/>
                                  </p:iterate>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53" presetClass="entr" presetSubtype="16" fill="hold" grpId="0" nodeType="withEffect">
                                  <p:stCondLst>
                                    <p:cond delay="400"/>
                                  </p:stCondLst>
                                  <p:childTnLst>
                                    <p:set>
                                      <p:cBhvr>
                                        <p:cTn id="28" dur="1" fill="hold">
                                          <p:stCondLst>
                                            <p:cond delay="0"/>
                                          </p:stCondLst>
                                        </p:cTn>
                                        <p:tgtEl>
                                          <p:spTgt spid="29"/>
                                        </p:tgtEl>
                                        <p:attrNameLst>
                                          <p:attrName>style.visibility</p:attrName>
                                        </p:attrNameLst>
                                      </p:cBhvr>
                                      <p:to>
                                        <p:strVal val="visible"/>
                                      </p:to>
                                    </p:set>
                                    <p:anim calcmode="lin" valueType="num">
                                      <p:cBhvr>
                                        <p:cTn id="29" dur="500" fill="hold"/>
                                        <p:tgtEl>
                                          <p:spTgt spid="29"/>
                                        </p:tgtEl>
                                        <p:attrNameLst>
                                          <p:attrName>ppt_w</p:attrName>
                                        </p:attrNameLst>
                                      </p:cBhvr>
                                      <p:tavLst>
                                        <p:tav tm="0">
                                          <p:val>
                                            <p:fltVal val="0"/>
                                          </p:val>
                                        </p:tav>
                                        <p:tav tm="100000">
                                          <p:val>
                                            <p:strVal val="#ppt_w"/>
                                          </p:val>
                                        </p:tav>
                                      </p:tavLst>
                                    </p:anim>
                                    <p:anim calcmode="lin" valueType="num">
                                      <p:cBhvr>
                                        <p:cTn id="30" dur="500" fill="hold"/>
                                        <p:tgtEl>
                                          <p:spTgt spid="29"/>
                                        </p:tgtEl>
                                        <p:attrNameLst>
                                          <p:attrName>ppt_h</p:attrName>
                                        </p:attrNameLst>
                                      </p:cBhvr>
                                      <p:tavLst>
                                        <p:tav tm="0">
                                          <p:val>
                                            <p:fltVal val="0"/>
                                          </p:val>
                                        </p:tav>
                                        <p:tav tm="100000">
                                          <p:val>
                                            <p:strVal val="#ppt_h"/>
                                          </p:val>
                                        </p:tav>
                                      </p:tavLst>
                                    </p:anim>
                                    <p:animEffect transition="in" filter="fade">
                                      <p:cBhvr>
                                        <p:cTn id="31" dur="500"/>
                                        <p:tgtEl>
                                          <p:spTgt spid="29"/>
                                        </p:tgtEl>
                                      </p:cBhvr>
                                    </p:animEffect>
                                  </p:childTnLst>
                                </p:cTn>
                              </p:par>
                              <p:par>
                                <p:cTn id="32" presetID="53" presetClass="entr" presetSubtype="16" fill="hold" grpId="0" nodeType="withEffect">
                                  <p:stCondLst>
                                    <p:cond delay="600"/>
                                  </p:stCondLst>
                                  <p:childTnLst>
                                    <p:set>
                                      <p:cBhvr>
                                        <p:cTn id="33" dur="1" fill="hold">
                                          <p:stCondLst>
                                            <p:cond delay="0"/>
                                          </p:stCondLst>
                                        </p:cTn>
                                        <p:tgtEl>
                                          <p:spTgt spid="41"/>
                                        </p:tgtEl>
                                        <p:attrNameLst>
                                          <p:attrName>style.visibility</p:attrName>
                                        </p:attrNameLst>
                                      </p:cBhvr>
                                      <p:to>
                                        <p:strVal val="visible"/>
                                      </p:to>
                                    </p:set>
                                    <p:anim calcmode="lin" valueType="num">
                                      <p:cBhvr>
                                        <p:cTn id="34" dur="500" fill="hold"/>
                                        <p:tgtEl>
                                          <p:spTgt spid="41"/>
                                        </p:tgtEl>
                                        <p:attrNameLst>
                                          <p:attrName>ppt_w</p:attrName>
                                        </p:attrNameLst>
                                      </p:cBhvr>
                                      <p:tavLst>
                                        <p:tav tm="0">
                                          <p:val>
                                            <p:fltVal val="0"/>
                                          </p:val>
                                        </p:tav>
                                        <p:tav tm="100000">
                                          <p:val>
                                            <p:strVal val="#ppt_w"/>
                                          </p:val>
                                        </p:tav>
                                      </p:tavLst>
                                    </p:anim>
                                    <p:anim calcmode="lin" valueType="num">
                                      <p:cBhvr>
                                        <p:cTn id="35" dur="500" fill="hold"/>
                                        <p:tgtEl>
                                          <p:spTgt spid="41"/>
                                        </p:tgtEl>
                                        <p:attrNameLst>
                                          <p:attrName>ppt_h</p:attrName>
                                        </p:attrNameLst>
                                      </p:cBhvr>
                                      <p:tavLst>
                                        <p:tav tm="0">
                                          <p:val>
                                            <p:fltVal val="0"/>
                                          </p:val>
                                        </p:tav>
                                        <p:tav tm="100000">
                                          <p:val>
                                            <p:strVal val="#ppt_h"/>
                                          </p:val>
                                        </p:tav>
                                      </p:tavLst>
                                    </p:anim>
                                    <p:animEffect transition="in" filter="fade">
                                      <p:cBhvr>
                                        <p:cTn id="36" dur="500"/>
                                        <p:tgtEl>
                                          <p:spTgt spid="41"/>
                                        </p:tgtEl>
                                      </p:cBhvr>
                                    </p:animEffect>
                                  </p:childTnLst>
                                </p:cTn>
                              </p:par>
                              <p:par>
                                <p:cTn id="37" presetID="53" presetClass="entr" presetSubtype="16" fill="hold" grpId="0" nodeType="withEffect">
                                  <p:stCondLst>
                                    <p:cond delay="80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Effect transition="in" filter="fade">
                                      <p:cBhvr>
                                        <p:cTn id="4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22" presetClass="entr" presetSubtype="8" fill="hold" nodeType="withEffect">
                  <p:stCondLst>
                    <p:cond delay="6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2" presetClass="entr" presetSubtype="8" fill="hold" nodeType="withEffect">
                  <p:stCondLst>
                    <p:cond delay="60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3" grpId="0" build="p">
        <p:tmplLst>
          <p:tmpl lvl="1">
            <p:tnLst>
              <p:par>
                <p:cTn presetID="22" presetClass="entr" presetSubtype="8"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2" presetClass="entr" presetSubtype="8"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7" grpId="0" build="p">
        <p:tmplLst>
          <p:tmpl lvl="1">
            <p:tnLst>
              <p:par>
                <p:cTn presetID="22" presetClass="entr" presetSubtype="8" fill="hold" nodeType="withEffect">
                  <p:stCondLst>
                    <p:cond delay="100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build="p">
        <p:tmplLst>
          <p:tmpl lvl="1">
            <p:tnLst>
              <p:par>
                <p:cTn presetID="22" presetClass="entr" presetSubtype="8"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5" grpId="0"/>
      <p:bldP spid="29" grpId="0" animBg="1"/>
      <p:bldP spid="36" grpId="0" animBg="1"/>
      <p:bldP spid="41"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46">
    <p:spTree>
      <p:nvGrpSpPr>
        <p:cNvPr id="1" name=""/>
        <p:cNvGrpSpPr/>
        <p:nvPr/>
      </p:nvGrpSpPr>
      <p:grpSpPr>
        <a:xfrm>
          <a:off x="0" y="0"/>
          <a:ext cx="0" cy="0"/>
          <a:chOff x="0" y="0"/>
          <a:chExt cx="0" cy="0"/>
        </a:xfrm>
      </p:grpSpPr>
      <p:sp>
        <p:nvSpPr>
          <p:cNvPr id="36" name="Полилиния 17"/>
          <p:cNvSpPr/>
          <p:nvPr userDrawn="1"/>
        </p:nvSpPr>
        <p:spPr bwMode="auto">
          <a:xfrm>
            <a:off x="1" y="0"/>
            <a:ext cx="10336157" cy="10288588"/>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28" name="Text Placeholder 27"/>
          <p:cNvSpPr>
            <a:spLocks noGrp="1"/>
          </p:cNvSpPr>
          <p:nvPr>
            <p:ph type="body" sz="quarter" idx="56" hasCustomPrompt="1"/>
          </p:nvPr>
        </p:nvSpPr>
        <p:spPr>
          <a:xfrm>
            <a:off x="16692392" y="8664326"/>
            <a:ext cx="1605756" cy="1624263"/>
          </a:xfrm>
          <a:custGeom>
            <a:avLst/>
            <a:gdLst>
              <a:gd name="connsiteX0" fmla="*/ 1605756 w 1605756"/>
              <a:gd name="connsiteY0" fmla="*/ 0 h 1624263"/>
              <a:gd name="connsiteX1" fmla="*/ 1605756 w 1605756"/>
              <a:gd name="connsiteY1" fmla="*/ 1624263 h 1624263"/>
              <a:gd name="connsiteX2" fmla="*/ 0 w 1605756"/>
              <a:gd name="connsiteY2" fmla="*/ 1624263 h 1624263"/>
            </a:gdLst>
            <a:ahLst/>
            <a:cxnLst>
              <a:cxn ang="0">
                <a:pos x="connsiteX0" y="connsiteY0"/>
              </a:cxn>
              <a:cxn ang="0">
                <a:pos x="connsiteX1" y="connsiteY1"/>
              </a:cxn>
              <a:cxn ang="0">
                <a:pos x="connsiteX2" y="connsiteY2"/>
              </a:cxn>
            </a:cxnLst>
            <a:rect l="l" t="t" r="r" b="b"/>
            <a:pathLst>
              <a:path w="1605756" h="1624263">
                <a:moveTo>
                  <a:pt x="1605756" y="0"/>
                </a:moveTo>
                <a:lnTo>
                  <a:pt x="1605756" y="1624263"/>
                </a:lnTo>
                <a:lnTo>
                  <a:pt x="0" y="1624263"/>
                </a:lnTo>
                <a:close/>
              </a:path>
            </a:pathLst>
          </a:custGeom>
          <a:solidFill>
            <a:schemeClr val="accent1"/>
          </a:solidFill>
        </p:spPr>
        <p:txBody>
          <a:bodyPr wrap="square">
            <a:noAutofit/>
          </a:bodyPr>
          <a:lstStyle>
            <a:lvl1pPr algn="l">
              <a:lnSpc>
                <a:spcPct val="150000"/>
              </a:lnSpc>
              <a:defRPr sz="1000" baseline="0">
                <a:solidFill>
                  <a:schemeClr val="tx1">
                    <a:lumMod val="75000"/>
                    <a:lumOff val="25000"/>
                    <a:alpha val="0"/>
                  </a:schemeClr>
                </a:solidFill>
              </a:defRPr>
            </a:lvl1pPr>
            <a:lvl2pPr algn="ctr">
              <a:defRPr/>
            </a:lvl2pPr>
            <a:lvl3pPr algn="ctr">
              <a:defRPr/>
            </a:lvl3pPr>
            <a:lvl4pPr algn="ctr">
              <a:defRPr/>
            </a:lvl4pPr>
            <a:lvl5pPr algn="ctr">
              <a:defRPr/>
            </a:lvl5pPr>
          </a:lstStyle>
          <a:p>
            <a:pPr lvl="0"/>
            <a:r>
              <a:rPr lang="en-US" dirty="0"/>
              <a:t>Color block</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6" name="Текст 7"/>
          <p:cNvSpPr>
            <a:spLocks noGrp="1"/>
          </p:cNvSpPr>
          <p:nvPr>
            <p:ph type="body" sz="quarter" idx="37" hasCustomPrompt="1"/>
          </p:nvPr>
        </p:nvSpPr>
        <p:spPr>
          <a:xfrm>
            <a:off x="2592536" y="2654499"/>
            <a:ext cx="6076405" cy="1371335"/>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9" name="Текст 7"/>
          <p:cNvSpPr>
            <a:spLocks noGrp="1"/>
          </p:cNvSpPr>
          <p:nvPr>
            <p:ph type="body" sz="quarter" idx="49" hasCustomPrompt="1"/>
          </p:nvPr>
        </p:nvSpPr>
        <p:spPr>
          <a:xfrm>
            <a:off x="2591345" y="5093276"/>
            <a:ext cx="6076405" cy="1375321"/>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2" name="Текст 7"/>
          <p:cNvSpPr>
            <a:spLocks noGrp="1"/>
          </p:cNvSpPr>
          <p:nvPr>
            <p:ph type="body" sz="quarter" idx="51" hasCustomPrompt="1"/>
          </p:nvPr>
        </p:nvSpPr>
        <p:spPr>
          <a:xfrm>
            <a:off x="2591342" y="7529669"/>
            <a:ext cx="6076405" cy="1364348"/>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5" name="Freeform 973"/>
          <p:cNvSpPr>
            <a:spLocks noEditPoints="1"/>
          </p:cNvSpPr>
          <p:nvPr userDrawn="1"/>
        </p:nvSpPr>
        <p:spPr bwMode="auto">
          <a:xfrm>
            <a:off x="2591341" y="2039465"/>
            <a:ext cx="455301" cy="339407"/>
          </a:xfrm>
          <a:custGeom>
            <a:avLst/>
            <a:gdLst>
              <a:gd name="T0" fmla="*/ 170 w 438"/>
              <a:gd name="T1" fmla="*/ 203 h 327"/>
              <a:gd name="T2" fmla="*/ 272 w 438"/>
              <a:gd name="T3" fmla="*/ 101 h 327"/>
              <a:gd name="T4" fmla="*/ 170 w 438"/>
              <a:gd name="T5" fmla="*/ 0 h 327"/>
              <a:gd name="T6" fmla="*/ 69 w 438"/>
              <a:gd name="T7" fmla="*/ 101 h 327"/>
              <a:gd name="T8" fmla="*/ 170 w 438"/>
              <a:gd name="T9" fmla="*/ 203 h 327"/>
              <a:gd name="T10" fmla="*/ 170 w 438"/>
              <a:gd name="T11" fmla="*/ 38 h 327"/>
              <a:gd name="T12" fmla="*/ 234 w 438"/>
              <a:gd name="T13" fmla="*/ 101 h 327"/>
              <a:gd name="T14" fmla="*/ 170 w 438"/>
              <a:gd name="T15" fmla="*/ 165 h 327"/>
              <a:gd name="T16" fmla="*/ 107 w 438"/>
              <a:gd name="T17" fmla="*/ 101 h 327"/>
              <a:gd name="T18" fmla="*/ 170 w 438"/>
              <a:gd name="T19" fmla="*/ 38 h 327"/>
              <a:gd name="T20" fmla="*/ 217 w 438"/>
              <a:gd name="T21" fmla="*/ 213 h 327"/>
              <a:gd name="T22" fmla="*/ 201 w 438"/>
              <a:gd name="T23" fmla="*/ 214 h 327"/>
              <a:gd name="T24" fmla="*/ 170 w 438"/>
              <a:gd name="T25" fmla="*/ 233 h 327"/>
              <a:gd name="T26" fmla="*/ 140 w 438"/>
              <a:gd name="T27" fmla="*/ 214 h 327"/>
              <a:gd name="T28" fmla="*/ 124 w 438"/>
              <a:gd name="T29" fmla="*/ 213 h 327"/>
              <a:gd name="T30" fmla="*/ 0 w 438"/>
              <a:gd name="T31" fmla="*/ 307 h 327"/>
              <a:gd name="T32" fmla="*/ 19 w 438"/>
              <a:gd name="T33" fmla="*/ 327 h 327"/>
              <a:gd name="T34" fmla="*/ 321 w 438"/>
              <a:gd name="T35" fmla="*/ 327 h 327"/>
              <a:gd name="T36" fmla="*/ 341 w 438"/>
              <a:gd name="T37" fmla="*/ 307 h 327"/>
              <a:gd name="T38" fmla="*/ 217 w 438"/>
              <a:gd name="T39" fmla="*/ 213 h 327"/>
              <a:gd name="T40" fmla="*/ 54 w 438"/>
              <a:gd name="T41" fmla="*/ 288 h 327"/>
              <a:gd name="T42" fmla="*/ 128 w 438"/>
              <a:gd name="T43" fmla="*/ 252 h 327"/>
              <a:gd name="T44" fmla="*/ 160 w 438"/>
              <a:gd name="T45" fmla="*/ 272 h 327"/>
              <a:gd name="T46" fmla="*/ 180 w 438"/>
              <a:gd name="T47" fmla="*/ 272 h 327"/>
              <a:gd name="T48" fmla="*/ 213 w 438"/>
              <a:gd name="T49" fmla="*/ 252 h 327"/>
              <a:gd name="T50" fmla="*/ 287 w 438"/>
              <a:gd name="T51" fmla="*/ 288 h 327"/>
              <a:gd name="T52" fmla="*/ 54 w 438"/>
              <a:gd name="T53" fmla="*/ 288 h 327"/>
              <a:gd name="T54" fmla="*/ 438 w 438"/>
              <a:gd name="T55" fmla="*/ 274 h 327"/>
              <a:gd name="T56" fmla="*/ 423 w 438"/>
              <a:gd name="T57" fmla="*/ 288 h 327"/>
              <a:gd name="T58" fmla="*/ 359 w 438"/>
              <a:gd name="T59" fmla="*/ 288 h 327"/>
              <a:gd name="T60" fmla="*/ 344 w 438"/>
              <a:gd name="T61" fmla="*/ 274 h 327"/>
              <a:gd name="T62" fmla="*/ 359 w 438"/>
              <a:gd name="T63" fmla="*/ 259 h 327"/>
              <a:gd name="T64" fmla="*/ 402 w 438"/>
              <a:gd name="T65" fmla="*/ 259 h 327"/>
              <a:gd name="T66" fmla="*/ 369 w 438"/>
              <a:gd name="T67" fmla="*/ 234 h 327"/>
              <a:gd name="T68" fmla="*/ 363 w 438"/>
              <a:gd name="T69" fmla="*/ 215 h 327"/>
              <a:gd name="T70" fmla="*/ 383 w 438"/>
              <a:gd name="T71" fmla="*/ 209 h 327"/>
              <a:gd name="T72" fmla="*/ 438 w 438"/>
              <a:gd name="T73" fmla="*/ 274 h 327"/>
              <a:gd name="T74" fmla="*/ 357 w 438"/>
              <a:gd name="T75" fmla="*/ 147 h 327"/>
              <a:gd name="T76" fmla="*/ 318 w 438"/>
              <a:gd name="T77" fmla="*/ 109 h 327"/>
              <a:gd name="T78" fmla="*/ 304 w 438"/>
              <a:gd name="T79" fmla="*/ 112 h 327"/>
              <a:gd name="T80" fmla="*/ 285 w 438"/>
              <a:gd name="T81" fmla="*/ 104 h 327"/>
              <a:gd name="T82" fmla="*/ 292 w 438"/>
              <a:gd name="T83" fmla="*/ 85 h 327"/>
              <a:gd name="T84" fmla="*/ 318 w 438"/>
              <a:gd name="T85" fmla="*/ 80 h 327"/>
              <a:gd name="T86" fmla="*/ 385 w 438"/>
              <a:gd name="T87" fmla="*/ 147 h 327"/>
              <a:gd name="T88" fmla="*/ 318 w 438"/>
              <a:gd name="T89" fmla="*/ 214 h 327"/>
              <a:gd name="T90" fmla="*/ 268 w 438"/>
              <a:gd name="T91" fmla="*/ 191 h 327"/>
              <a:gd name="T92" fmla="*/ 270 w 438"/>
              <a:gd name="T93" fmla="*/ 171 h 327"/>
              <a:gd name="T94" fmla="*/ 290 w 438"/>
              <a:gd name="T95" fmla="*/ 172 h 327"/>
              <a:gd name="T96" fmla="*/ 318 w 438"/>
              <a:gd name="T97" fmla="*/ 185 h 327"/>
              <a:gd name="T98" fmla="*/ 357 w 438"/>
              <a:gd name="T99" fmla="*/ 14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8" h="327">
                <a:moveTo>
                  <a:pt x="170" y="203"/>
                </a:moveTo>
                <a:cubicBezTo>
                  <a:pt x="226" y="203"/>
                  <a:pt x="272" y="157"/>
                  <a:pt x="272" y="101"/>
                </a:cubicBezTo>
                <a:cubicBezTo>
                  <a:pt x="272" y="45"/>
                  <a:pt x="226" y="0"/>
                  <a:pt x="170" y="0"/>
                </a:cubicBezTo>
                <a:cubicBezTo>
                  <a:pt x="114" y="0"/>
                  <a:pt x="69" y="45"/>
                  <a:pt x="69" y="101"/>
                </a:cubicBezTo>
                <a:cubicBezTo>
                  <a:pt x="69" y="157"/>
                  <a:pt x="114" y="203"/>
                  <a:pt x="170" y="203"/>
                </a:cubicBezTo>
                <a:close/>
                <a:moveTo>
                  <a:pt x="170" y="38"/>
                </a:moveTo>
                <a:cubicBezTo>
                  <a:pt x="205" y="38"/>
                  <a:pt x="234" y="67"/>
                  <a:pt x="234" y="101"/>
                </a:cubicBezTo>
                <a:cubicBezTo>
                  <a:pt x="234" y="136"/>
                  <a:pt x="205" y="165"/>
                  <a:pt x="170" y="165"/>
                </a:cubicBezTo>
                <a:cubicBezTo>
                  <a:pt x="136" y="165"/>
                  <a:pt x="107" y="136"/>
                  <a:pt x="107" y="101"/>
                </a:cubicBezTo>
                <a:cubicBezTo>
                  <a:pt x="107" y="67"/>
                  <a:pt x="136" y="38"/>
                  <a:pt x="170" y="38"/>
                </a:cubicBezTo>
                <a:close/>
                <a:moveTo>
                  <a:pt x="217" y="213"/>
                </a:moveTo>
                <a:cubicBezTo>
                  <a:pt x="211" y="211"/>
                  <a:pt x="206" y="212"/>
                  <a:pt x="201" y="214"/>
                </a:cubicBezTo>
                <a:cubicBezTo>
                  <a:pt x="170" y="233"/>
                  <a:pt x="170" y="233"/>
                  <a:pt x="170" y="233"/>
                </a:cubicBezTo>
                <a:cubicBezTo>
                  <a:pt x="140" y="214"/>
                  <a:pt x="140" y="214"/>
                  <a:pt x="140" y="214"/>
                </a:cubicBezTo>
                <a:cubicBezTo>
                  <a:pt x="135" y="212"/>
                  <a:pt x="129" y="211"/>
                  <a:pt x="124" y="213"/>
                </a:cubicBezTo>
                <a:cubicBezTo>
                  <a:pt x="95" y="222"/>
                  <a:pt x="0" y="256"/>
                  <a:pt x="0" y="307"/>
                </a:cubicBezTo>
                <a:cubicBezTo>
                  <a:pt x="0" y="318"/>
                  <a:pt x="9" y="327"/>
                  <a:pt x="19" y="327"/>
                </a:cubicBezTo>
                <a:cubicBezTo>
                  <a:pt x="321" y="327"/>
                  <a:pt x="321" y="327"/>
                  <a:pt x="321" y="327"/>
                </a:cubicBezTo>
                <a:cubicBezTo>
                  <a:pt x="332" y="327"/>
                  <a:pt x="341" y="318"/>
                  <a:pt x="341" y="307"/>
                </a:cubicBezTo>
                <a:cubicBezTo>
                  <a:pt x="341" y="256"/>
                  <a:pt x="246" y="222"/>
                  <a:pt x="217" y="213"/>
                </a:cubicBezTo>
                <a:close/>
                <a:moveTo>
                  <a:pt x="54" y="288"/>
                </a:moveTo>
                <a:cubicBezTo>
                  <a:pt x="70" y="276"/>
                  <a:pt x="98" y="262"/>
                  <a:pt x="128" y="252"/>
                </a:cubicBezTo>
                <a:cubicBezTo>
                  <a:pt x="160" y="272"/>
                  <a:pt x="160" y="272"/>
                  <a:pt x="160" y="272"/>
                </a:cubicBezTo>
                <a:cubicBezTo>
                  <a:pt x="167" y="276"/>
                  <a:pt x="174" y="276"/>
                  <a:pt x="180" y="272"/>
                </a:cubicBezTo>
                <a:cubicBezTo>
                  <a:pt x="213" y="252"/>
                  <a:pt x="213" y="252"/>
                  <a:pt x="213" y="252"/>
                </a:cubicBezTo>
                <a:cubicBezTo>
                  <a:pt x="243" y="262"/>
                  <a:pt x="270" y="276"/>
                  <a:pt x="287" y="288"/>
                </a:cubicBezTo>
                <a:lnTo>
                  <a:pt x="54" y="288"/>
                </a:lnTo>
                <a:close/>
                <a:moveTo>
                  <a:pt x="438" y="274"/>
                </a:moveTo>
                <a:cubicBezTo>
                  <a:pt x="438" y="282"/>
                  <a:pt x="431" y="288"/>
                  <a:pt x="423" y="288"/>
                </a:cubicBezTo>
                <a:cubicBezTo>
                  <a:pt x="359" y="288"/>
                  <a:pt x="359" y="288"/>
                  <a:pt x="359" y="288"/>
                </a:cubicBezTo>
                <a:cubicBezTo>
                  <a:pt x="351" y="288"/>
                  <a:pt x="344" y="282"/>
                  <a:pt x="344" y="274"/>
                </a:cubicBezTo>
                <a:cubicBezTo>
                  <a:pt x="344" y="266"/>
                  <a:pt x="351" y="259"/>
                  <a:pt x="359" y="259"/>
                </a:cubicBezTo>
                <a:cubicBezTo>
                  <a:pt x="402" y="259"/>
                  <a:pt x="402" y="259"/>
                  <a:pt x="402" y="259"/>
                </a:cubicBezTo>
                <a:cubicBezTo>
                  <a:pt x="395" y="250"/>
                  <a:pt x="383" y="242"/>
                  <a:pt x="369" y="234"/>
                </a:cubicBezTo>
                <a:cubicBezTo>
                  <a:pt x="362" y="231"/>
                  <a:pt x="359" y="222"/>
                  <a:pt x="363" y="215"/>
                </a:cubicBezTo>
                <a:cubicBezTo>
                  <a:pt x="367" y="208"/>
                  <a:pt x="376" y="205"/>
                  <a:pt x="383" y="209"/>
                </a:cubicBezTo>
                <a:cubicBezTo>
                  <a:pt x="403" y="221"/>
                  <a:pt x="438" y="244"/>
                  <a:pt x="438" y="274"/>
                </a:cubicBezTo>
                <a:close/>
                <a:moveTo>
                  <a:pt x="357" y="147"/>
                </a:moveTo>
                <a:cubicBezTo>
                  <a:pt x="357" y="126"/>
                  <a:pt x="340" y="109"/>
                  <a:pt x="318" y="109"/>
                </a:cubicBezTo>
                <a:cubicBezTo>
                  <a:pt x="313" y="109"/>
                  <a:pt x="308" y="110"/>
                  <a:pt x="304" y="112"/>
                </a:cubicBezTo>
                <a:cubicBezTo>
                  <a:pt x="296" y="115"/>
                  <a:pt x="288" y="111"/>
                  <a:pt x="285" y="104"/>
                </a:cubicBezTo>
                <a:cubicBezTo>
                  <a:pt x="282" y="97"/>
                  <a:pt x="285" y="88"/>
                  <a:pt x="292" y="85"/>
                </a:cubicBezTo>
                <a:cubicBezTo>
                  <a:pt x="301" y="82"/>
                  <a:pt x="309" y="80"/>
                  <a:pt x="318" y="80"/>
                </a:cubicBezTo>
                <a:cubicBezTo>
                  <a:pt x="355" y="80"/>
                  <a:pt x="385" y="110"/>
                  <a:pt x="385" y="147"/>
                </a:cubicBezTo>
                <a:cubicBezTo>
                  <a:pt x="385" y="184"/>
                  <a:pt x="355" y="214"/>
                  <a:pt x="318" y="214"/>
                </a:cubicBezTo>
                <a:cubicBezTo>
                  <a:pt x="299" y="214"/>
                  <a:pt x="281" y="206"/>
                  <a:pt x="268" y="191"/>
                </a:cubicBezTo>
                <a:cubicBezTo>
                  <a:pt x="263" y="185"/>
                  <a:pt x="264" y="176"/>
                  <a:pt x="270" y="171"/>
                </a:cubicBezTo>
                <a:cubicBezTo>
                  <a:pt x="275" y="165"/>
                  <a:pt x="285" y="166"/>
                  <a:pt x="290" y="172"/>
                </a:cubicBezTo>
                <a:cubicBezTo>
                  <a:pt x="297" y="180"/>
                  <a:pt x="308" y="185"/>
                  <a:pt x="318" y="185"/>
                </a:cubicBezTo>
                <a:cubicBezTo>
                  <a:pt x="340" y="185"/>
                  <a:pt x="357" y="168"/>
                  <a:pt x="357" y="147"/>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6" name="Freeform 920"/>
          <p:cNvSpPr>
            <a:spLocks noEditPoints="1"/>
          </p:cNvSpPr>
          <p:nvPr userDrawn="1"/>
        </p:nvSpPr>
        <p:spPr bwMode="auto">
          <a:xfrm>
            <a:off x="2592539" y="4435941"/>
            <a:ext cx="458060" cy="459441"/>
          </a:xfrm>
          <a:custGeom>
            <a:avLst/>
            <a:gdLst>
              <a:gd name="T0" fmla="*/ 285 w 440"/>
              <a:gd name="T1" fmla="*/ 442 h 442"/>
              <a:gd name="T2" fmla="*/ 108 w 440"/>
              <a:gd name="T3" fmla="*/ 406 h 442"/>
              <a:gd name="T4" fmla="*/ 100 w 440"/>
              <a:gd name="T5" fmla="*/ 390 h 442"/>
              <a:gd name="T6" fmla="*/ 100 w 440"/>
              <a:gd name="T7" fmla="*/ 202 h 442"/>
              <a:gd name="T8" fmla="*/ 107 w 440"/>
              <a:gd name="T9" fmla="*/ 187 h 442"/>
              <a:gd name="T10" fmla="*/ 178 w 440"/>
              <a:gd name="T11" fmla="*/ 140 h 442"/>
              <a:gd name="T12" fmla="*/ 259 w 440"/>
              <a:gd name="T13" fmla="*/ 61 h 442"/>
              <a:gd name="T14" fmla="*/ 319 w 440"/>
              <a:gd name="T15" fmla="*/ 0 h 442"/>
              <a:gd name="T16" fmla="*/ 361 w 440"/>
              <a:gd name="T17" fmla="*/ 29 h 442"/>
              <a:gd name="T18" fmla="*/ 332 w 440"/>
              <a:gd name="T19" fmla="*/ 159 h 442"/>
              <a:gd name="T20" fmla="*/ 389 w 440"/>
              <a:gd name="T21" fmla="*/ 174 h 442"/>
              <a:gd name="T22" fmla="*/ 437 w 440"/>
              <a:gd name="T23" fmla="*/ 224 h 442"/>
              <a:gd name="T24" fmla="*/ 402 w 440"/>
              <a:gd name="T25" fmla="*/ 292 h 442"/>
              <a:gd name="T26" fmla="*/ 328 w 440"/>
              <a:gd name="T27" fmla="*/ 435 h 442"/>
              <a:gd name="T28" fmla="*/ 285 w 440"/>
              <a:gd name="T29" fmla="*/ 442 h 442"/>
              <a:gd name="T30" fmla="*/ 139 w 440"/>
              <a:gd name="T31" fmla="*/ 379 h 442"/>
              <a:gd name="T32" fmla="*/ 309 w 440"/>
              <a:gd name="T33" fmla="*/ 402 h 442"/>
              <a:gd name="T34" fmla="*/ 368 w 440"/>
              <a:gd name="T35" fmla="*/ 273 h 442"/>
              <a:gd name="T36" fmla="*/ 376 w 440"/>
              <a:gd name="T37" fmla="*/ 263 h 442"/>
              <a:gd name="T38" fmla="*/ 398 w 440"/>
              <a:gd name="T39" fmla="*/ 230 h 442"/>
              <a:gd name="T40" fmla="*/ 378 w 440"/>
              <a:gd name="T41" fmla="*/ 210 h 442"/>
              <a:gd name="T42" fmla="*/ 293 w 440"/>
              <a:gd name="T43" fmla="*/ 189 h 442"/>
              <a:gd name="T44" fmla="*/ 279 w 440"/>
              <a:gd name="T45" fmla="*/ 176 h 442"/>
              <a:gd name="T46" fmla="*/ 283 w 440"/>
              <a:gd name="T47" fmla="*/ 158 h 442"/>
              <a:gd name="T48" fmla="*/ 326 w 440"/>
              <a:gd name="T49" fmla="*/ 44 h 442"/>
              <a:gd name="T50" fmla="*/ 319 w 440"/>
              <a:gd name="T51" fmla="*/ 38 h 442"/>
              <a:gd name="T52" fmla="*/ 295 w 440"/>
              <a:gd name="T53" fmla="*/ 74 h 442"/>
              <a:gd name="T54" fmla="*/ 196 w 440"/>
              <a:gd name="T55" fmla="*/ 174 h 442"/>
              <a:gd name="T56" fmla="*/ 139 w 440"/>
              <a:gd name="T57" fmla="*/ 212 h 442"/>
              <a:gd name="T58" fmla="*/ 139 w 440"/>
              <a:gd name="T59" fmla="*/ 379 h 442"/>
              <a:gd name="T60" fmla="*/ 63 w 440"/>
              <a:gd name="T61" fmla="*/ 392 h 442"/>
              <a:gd name="T62" fmla="*/ 63 w 440"/>
              <a:gd name="T63" fmla="*/ 200 h 442"/>
              <a:gd name="T64" fmla="*/ 31 w 440"/>
              <a:gd name="T65" fmla="*/ 169 h 442"/>
              <a:gd name="T66" fmla="*/ 0 w 440"/>
              <a:gd name="T67" fmla="*/ 200 h 442"/>
              <a:gd name="T68" fmla="*/ 0 w 440"/>
              <a:gd name="T69" fmla="*/ 392 h 442"/>
              <a:gd name="T70" fmla="*/ 31 w 440"/>
              <a:gd name="T71" fmla="*/ 423 h 442"/>
              <a:gd name="T72" fmla="*/ 63 w 440"/>
              <a:gd name="T73" fmla="*/ 39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0" h="442">
                <a:moveTo>
                  <a:pt x="285" y="442"/>
                </a:moveTo>
                <a:cubicBezTo>
                  <a:pt x="225" y="442"/>
                  <a:pt x="131" y="422"/>
                  <a:pt x="108" y="406"/>
                </a:cubicBezTo>
                <a:cubicBezTo>
                  <a:pt x="103" y="402"/>
                  <a:pt x="100" y="396"/>
                  <a:pt x="100" y="390"/>
                </a:cubicBezTo>
                <a:cubicBezTo>
                  <a:pt x="100" y="202"/>
                  <a:pt x="100" y="202"/>
                  <a:pt x="100" y="202"/>
                </a:cubicBezTo>
                <a:cubicBezTo>
                  <a:pt x="100" y="196"/>
                  <a:pt x="103" y="191"/>
                  <a:pt x="107" y="187"/>
                </a:cubicBezTo>
                <a:cubicBezTo>
                  <a:pt x="109" y="186"/>
                  <a:pt x="142" y="159"/>
                  <a:pt x="178" y="140"/>
                </a:cubicBezTo>
                <a:cubicBezTo>
                  <a:pt x="221" y="116"/>
                  <a:pt x="252" y="82"/>
                  <a:pt x="259" y="61"/>
                </a:cubicBezTo>
                <a:cubicBezTo>
                  <a:pt x="268" y="35"/>
                  <a:pt x="280" y="0"/>
                  <a:pt x="319" y="0"/>
                </a:cubicBezTo>
                <a:cubicBezTo>
                  <a:pt x="338" y="0"/>
                  <a:pt x="353" y="10"/>
                  <a:pt x="361" y="29"/>
                </a:cubicBezTo>
                <a:cubicBezTo>
                  <a:pt x="378" y="66"/>
                  <a:pt x="360" y="118"/>
                  <a:pt x="332" y="159"/>
                </a:cubicBezTo>
                <a:cubicBezTo>
                  <a:pt x="351" y="163"/>
                  <a:pt x="375" y="169"/>
                  <a:pt x="389" y="174"/>
                </a:cubicBezTo>
                <a:cubicBezTo>
                  <a:pt x="415" y="182"/>
                  <a:pt x="433" y="201"/>
                  <a:pt x="437" y="224"/>
                </a:cubicBezTo>
                <a:cubicBezTo>
                  <a:pt x="440" y="249"/>
                  <a:pt x="428" y="273"/>
                  <a:pt x="402" y="292"/>
                </a:cubicBezTo>
                <a:cubicBezTo>
                  <a:pt x="384" y="342"/>
                  <a:pt x="352" y="422"/>
                  <a:pt x="328" y="435"/>
                </a:cubicBezTo>
                <a:cubicBezTo>
                  <a:pt x="319" y="440"/>
                  <a:pt x="304" y="442"/>
                  <a:pt x="285" y="442"/>
                </a:cubicBezTo>
                <a:close/>
                <a:moveTo>
                  <a:pt x="139" y="379"/>
                </a:moveTo>
                <a:cubicBezTo>
                  <a:pt x="175" y="394"/>
                  <a:pt x="288" y="410"/>
                  <a:pt x="309" y="402"/>
                </a:cubicBezTo>
                <a:cubicBezTo>
                  <a:pt x="320" y="391"/>
                  <a:pt x="348" y="327"/>
                  <a:pt x="368" y="273"/>
                </a:cubicBezTo>
                <a:cubicBezTo>
                  <a:pt x="370" y="269"/>
                  <a:pt x="372" y="266"/>
                  <a:pt x="376" y="263"/>
                </a:cubicBezTo>
                <a:cubicBezTo>
                  <a:pt x="392" y="253"/>
                  <a:pt x="400" y="240"/>
                  <a:pt x="398" y="230"/>
                </a:cubicBezTo>
                <a:cubicBezTo>
                  <a:pt x="397" y="221"/>
                  <a:pt x="389" y="214"/>
                  <a:pt x="378" y="210"/>
                </a:cubicBezTo>
                <a:cubicBezTo>
                  <a:pt x="353" y="203"/>
                  <a:pt x="294" y="190"/>
                  <a:pt x="293" y="189"/>
                </a:cubicBezTo>
                <a:cubicBezTo>
                  <a:pt x="286" y="188"/>
                  <a:pt x="281" y="183"/>
                  <a:pt x="279" y="176"/>
                </a:cubicBezTo>
                <a:cubicBezTo>
                  <a:pt x="277" y="170"/>
                  <a:pt x="278" y="163"/>
                  <a:pt x="283" y="158"/>
                </a:cubicBezTo>
                <a:cubicBezTo>
                  <a:pt x="327" y="111"/>
                  <a:pt x="334" y="63"/>
                  <a:pt x="326" y="44"/>
                </a:cubicBezTo>
                <a:cubicBezTo>
                  <a:pt x="323" y="38"/>
                  <a:pt x="321" y="38"/>
                  <a:pt x="319" y="38"/>
                </a:cubicBezTo>
                <a:cubicBezTo>
                  <a:pt x="310" y="38"/>
                  <a:pt x="305" y="45"/>
                  <a:pt x="295" y="74"/>
                </a:cubicBezTo>
                <a:cubicBezTo>
                  <a:pt x="284" y="107"/>
                  <a:pt x="244" y="148"/>
                  <a:pt x="196" y="174"/>
                </a:cubicBezTo>
                <a:cubicBezTo>
                  <a:pt x="173" y="186"/>
                  <a:pt x="150" y="203"/>
                  <a:pt x="139" y="212"/>
                </a:cubicBezTo>
                <a:lnTo>
                  <a:pt x="139" y="379"/>
                </a:lnTo>
                <a:close/>
                <a:moveTo>
                  <a:pt x="63" y="392"/>
                </a:moveTo>
                <a:cubicBezTo>
                  <a:pt x="63" y="200"/>
                  <a:pt x="63" y="200"/>
                  <a:pt x="63" y="200"/>
                </a:cubicBezTo>
                <a:cubicBezTo>
                  <a:pt x="63" y="183"/>
                  <a:pt x="49" y="169"/>
                  <a:pt x="31" y="169"/>
                </a:cubicBezTo>
                <a:cubicBezTo>
                  <a:pt x="14" y="169"/>
                  <a:pt x="0" y="183"/>
                  <a:pt x="0" y="200"/>
                </a:cubicBezTo>
                <a:cubicBezTo>
                  <a:pt x="0" y="392"/>
                  <a:pt x="0" y="392"/>
                  <a:pt x="0" y="392"/>
                </a:cubicBezTo>
                <a:cubicBezTo>
                  <a:pt x="0" y="409"/>
                  <a:pt x="14" y="423"/>
                  <a:pt x="31" y="423"/>
                </a:cubicBezTo>
                <a:cubicBezTo>
                  <a:pt x="49" y="423"/>
                  <a:pt x="63" y="409"/>
                  <a:pt x="63" y="392"/>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8" name="Freeform 1041"/>
          <p:cNvSpPr>
            <a:spLocks noEditPoints="1"/>
          </p:cNvSpPr>
          <p:nvPr userDrawn="1"/>
        </p:nvSpPr>
        <p:spPr bwMode="auto">
          <a:xfrm>
            <a:off x="2597310" y="6876811"/>
            <a:ext cx="469097" cy="469097"/>
          </a:xfrm>
          <a:custGeom>
            <a:avLst/>
            <a:gdLst>
              <a:gd name="T0" fmla="*/ 443 w 450"/>
              <a:gd name="T1" fmla="*/ 27 h 451"/>
              <a:gd name="T2" fmla="*/ 425 w 450"/>
              <a:gd name="T3" fmla="*/ 10 h 451"/>
              <a:gd name="T4" fmla="*/ 162 w 450"/>
              <a:gd name="T5" fmla="*/ 133 h 451"/>
              <a:gd name="T6" fmla="*/ 71 w 450"/>
              <a:gd name="T7" fmla="*/ 144 h 451"/>
              <a:gd name="T8" fmla="*/ 4 w 450"/>
              <a:gd name="T9" fmla="*/ 219 h 451"/>
              <a:gd name="T10" fmla="*/ 8 w 450"/>
              <a:gd name="T11" fmla="*/ 241 h 451"/>
              <a:gd name="T12" fmla="*/ 30 w 450"/>
              <a:gd name="T13" fmla="*/ 244 h 451"/>
              <a:gd name="T14" fmla="*/ 116 w 450"/>
              <a:gd name="T15" fmla="*/ 252 h 451"/>
              <a:gd name="T16" fmla="*/ 201 w 450"/>
              <a:gd name="T17" fmla="*/ 336 h 451"/>
              <a:gd name="T18" fmla="*/ 202 w 450"/>
              <a:gd name="T19" fmla="*/ 337 h 451"/>
              <a:gd name="T20" fmla="*/ 209 w 450"/>
              <a:gd name="T21" fmla="*/ 423 h 451"/>
              <a:gd name="T22" fmla="*/ 212 w 450"/>
              <a:gd name="T23" fmla="*/ 445 h 451"/>
              <a:gd name="T24" fmla="*/ 226 w 450"/>
              <a:gd name="T25" fmla="*/ 451 h 451"/>
              <a:gd name="T26" fmla="*/ 234 w 450"/>
              <a:gd name="T27" fmla="*/ 449 h 451"/>
              <a:gd name="T28" fmla="*/ 310 w 450"/>
              <a:gd name="T29" fmla="*/ 382 h 451"/>
              <a:gd name="T30" fmla="*/ 320 w 450"/>
              <a:gd name="T31" fmla="*/ 290 h 451"/>
              <a:gd name="T32" fmla="*/ 377 w 450"/>
              <a:gd name="T33" fmla="*/ 238 h 451"/>
              <a:gd name="T34" fmla="*/ 443 w 450"/>
              <a:gd name="T35" fmla="*/ 27 h 451"/>
              <a:gd name="T36" fmla="*/ 66 w 450"/>
              <a:gd name="T37" fmla="*/ 195 h 451"/>
              <a:gd name="T38" fmla="*/ 140 w 450"/>
              <a:gd name="T39" fmla="*/ 167 h 451"/>
              <a:gd name="T40" fmla="*/ 121 w 450"/>
              <a:gd name="T41" fmla="*/ 208 h 451"/>
              <a:gd name="T42" fmla="*/ 66 w 450"/>
              <a:gd name="T43" fmla="*/ 195 h 451"/>
              <a:gd name="T44" fmla="*/ 258 w 450"/>
              <a:gd name="T45" fmla="*/ 387 h 451"/>
              <a:gd name="T46" fmla="*/ 245 w 450"/>
              <a:gd name="T47" fmla="*/ 332 h 451"/>
              <a:gd name="T48" fmla="*/ 286 w 450"/>
              <a:gd name="T49" fmla="*/ 312 h 451"/>
              <a:gd name="T50" fmla="*/ 258 w 450"/>
              <a:gd name="T51" fmla="*/ 387 h 451"/>
              <a:gd name="T52" fmla="*/ 220 w 450"/>
              <a:gd name="T53" fmla="*/ 301 h 451"/>
              <a:gd name="T54" fmla="*/ 152 w 450"/>
              <a:gd name="T55" fmla="*/ 233 h 451"/>
              <a:gd name="T56" fmla="*/ 406 w 450"/>
              <a:gd name="T57" fmla="*/ 47 h 451"/>
              <a:gd name="T58" fmla="*/ 220 w 450"/>
              <a:gd name="T59" fmla="*/ 301 h 451"/>
              <a:gd name="T60" fmla="*/ 344 w 450"/>
              <a:gd name="T61" fmla="*/ 109 h 451"/>
              <a:gd name="T62" fmla="*/ 353 w 450"/>
              <a:gd name="T63" fmla="*/ 131 h 451"/>
              <a:gd name="T64" fmla="*/ 344 w 450"/>
              <a:gd name="T65" fmla="*/ 153 h 451"/>
              <a:gd name="T66" fmla="*/ 322 w 450"/>
              <a:gd name="T67" fmla="*/ 162 h 451"/>
              <a:gd name="T68" fmla="*/ 300 w 450"/>
              <a:gd name="T69" fmla="*/ 153 h 451"/>
              <a:gd name="T70" fmla="*/ 291 w 450"/>
              <a:gd name="T71" fmla="*/ 131 h 451"/>
              <a:gd name="T72" fmla="*/ 300 w 450"/>
              <a:gd name="T73" fmla="*/ 109 h 451"/>
              <a:gd name="T74" fmla="*/ 322 w 450"/>
              <a:gd name="T75" fmla="*/ 100 h 451"/>
              <a:gd name="T76" fmla="*/ 344 w 450"/>
              <a:gd name="T77" fmla="*/ 109 h 451"/>
              <a:gd name="T78" fmla="*/ 73 w 450"/>
              <a:gd name="T79" fmla="*/ 309 h 451"/>
              <a:gd name="T80" fmla="*/ 50 w 450"/>
              <a:gd name="T81" fmla="*/ 384 h 451"/>
              <a:gd name="T82" fmla="*/ 70 w 450"/>
              <a:gd name="T83" fmla="*/ 403 h 451"/>
              <a:gd name="T84" fmla="*/ 70 w 450"/>
              <a:gd name="T85" fmla="*/ 403 h 451"/>
              <a:gd name="T86" fmla="*/ 144 w 450"/>
              <a:gd name="T87" fmla="*/ 380 h 451"/>
              <a:gd name="T88" fmla="*/ 161 w 450"/>
              <a:gd name="T89" fmla="*/ 343 h 451"/>
              <a:gd name="T90" fmla="*/ 145 w 450"/>
              <a:gd name="T91" fmla="*/ 308 h 451"/>
              <a:gd name="T92" fmla="*/ 73 w 450"/>
              <a:gd name="T93" fmla="*/ 309 h 451"/>
              <a:gd name="T94" fmla="*/ 117 w 450"/>
              <a:gd name="T95" fmla="*/ 352 h 451"/>
              <a:gd name="T96" fmla="*/ 91 w 450"/>
              <a:gd name="T97" fmla="*/ 362 h 451"/>
              <a:gd name="T98" fmla="*/ 101 w 450"/>
              <a:gd name="T99" fmla="*/ 336 h 451"/>
              <a:gd name="T100" fmla="*/ 110 w 450"/>
              <a:gd name="T101" fmla="*/ 331 h 451"/>
              <a:gd name="T102" fmla="*/ 118 w 450"/>
              <a:gd name="T103" fmla="*/ 335 h 451"/>
              <a:gd name="T104" fmla="*/ 122 w 450"/>
              <a:gd name="T105" fmla="*/ 343 h 451"/>
              <a:gd name="T106" fmla="*/ 117 w 450"/>
              <a:gd name="T107" fmla="*/ 35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0" h="451">
                <a:moveTo>
                  <a:pt x="443" y="27"/>
                </a:moveTo>
                <a:cubicBezTo>
                  <a:pt x="442" y="18"/>
                  <a:pt x="435" y="11"/>
                  <a:pt x="425" y="10"/>
                </a:cubicBezTo>
                <a:cubicBezTo>
                  <a:pt x="304" y="0"/>
                  <a:pt x="216" y="59"/>
                  <a:pt x="162" y="133"/>
                </a:cubicBezTo>
                <a:cubicBezTo>
                  <a:pt x="133" y="124"/>
                  <a:pt x="100" y="127"/>
                  <a:pt x="71" y="144"/>
                </a:cubicBezTo>
                <a:cubicBezTo>
                  <a:pt x="43" y="159"/>
                  <a:pt x="19" y="186"/>
                  <a:pt x="4" y="219"/>
                </a:cubicBezTo>
                <a:cubicBezTo>
                  <a:pt x="0" y="226"/>
                  <a:pt x="2" y="235"/>
                  <a:pt x="8" y="241"/>
                </a:cubicBezTo>
                <a:cubicBezTo>
                  <a:pt x="14" y="247"/>
                  <a:pt x="23" y="248"/>
                  <a:pt x="30" y="244"/>
                </a:cubicBezTo>
                <a:cubicBezTo>
                  <a:pt x="61" y="228"/>
                  <a:pt x="96" y="231"/>
                  <a:pt x="116" y="252"/>
                </a:cubicBezTo>
                <a:cubicBezTo>
                  <a:pt x="201" y="336"/>
                  <a:pt x="201" y="336"/>
                  <a:pt x="201" y="336"/>
                </a:cubicBezTo>
                <a:cubicBezTo>
                  <a:pt x="201" y="336"/>
                  <a:pt x="201" y="337"/>
                  <a:pt x="202" y="337"/>
                </a:cubicBezTo>
                <a:cubicBezTo>
                  <a:pt x="222" y="358"/>
                  <a:pt x="225" y="392"/>
                  <a:pt x="209" y="423"/>
                </a:cubicBezTo>
                <a:cubicBezTo>
                  <a:pt x="205" y="430"/>
                  <a:pt x="207" y="439"/>
                  <a:pt x="212" y="445"/>
                </a:cubicBezTo>
                <a:cubicBezTo>
                  <a:pt x="216" y="449"/>
                  <a:pt x="221" y="451"/>
                  <a:pt x="226" y="451"/>
                </a:cubicBezTo>
                <a:cubicBezTo>
                  <a:pt x="229" y="451"/>
                  <a:pt x="232" y="450"/>
                  <a:pt x="234" y="449"/>
                </a:cubicBezTo>
                <a:cubicBezTo>
                  <a:pt x="267" y="434"/>
                  <a:pt x="294" y="410"/>
                  <a:pt x="310" y="382"/>
                </a:cubicBezTo>
                <a:cubicBezTo>
                  <a:pt x="326" y="352"/>
                  <a:pt x="330" y="320"/>
                  <a:pt x="320" y="290"/>
                </a:cubicBezTo>
                <a:cubicBezTo>
                  <a:pt x="341" y="275"/>
                  <a:pt x="361" y="257"/>
                  <a:pt x="377" y="238"/>
                </a:cubicBezTo>
                <a:cubicBezTo>
                  <a:pt x="428" y="179"/>
                  <a:pt x="450" y="108"/>
                  <a:pt x="443" y="27"/>
                </a:cubicBezTo>
                <a:close/>
                <a:moveTo>
                  <a:pt x="66" y="195"/>
                </a:moveTo>
                <a:cubicBezTo>
                  <a:pt x="87" y="175"/>
                  <a:pt x="113" y="163"/>
                  <a:pt x="140" y="167"/>
                </a:cubicBezTo>
                <a:cubicBezTo>
                  <a:pt x="133" y="181"/>
                  <a:pt x="126" y="194"/>
                  <a:pt x="121" y="208"/>
                </a:cubicBezTo>
                <a:cubicBezTo>
                  <a:pt x="104" y="199"/>
                  <a:pt x="86" y="195"/>
                  <a:pt x="66" y="195"/>
                </a:cubicBezTo>
                <a:close/>
                <a:moveTo>
                  <a:pt x="258" y="387"/>
                </a:moveTo>
                <a:cubicBezTo>
                  <a:pt x="259" y="367"/>
                  <a:pt x="254" y="348"/>
                  <a:pt x="245" y="332"/>
                </a:cubicBezTo>
                <a:cubicBezTo>
                  <a:pt x="259" y="326"/>
                  <a:pt x="273" y="319"/>
                  <a:pt x="286" y="312"/>
                </a:cubicBezTo>
                <a:cubicBezTo>
                  <a:pt x="291" y="339"/>
                  <a:pt x="279" y="366"/>
                  <a:pt x="258" y="387"/>
                </a:cubicBezTo>
                <a:close/>
                <a:moveTo>
                  <a:pt x="220" y="301"/>
                </a:moveTo>
                <a:cubicBezTo>
                  <a:pt x="152" y="233"/>
                  <a:pt x="152" y="233"/>
                  <a:pt x="152" y="233"/>
                </a:cubicBezTo>
                <a:cubicBezTo>
                  <a:pt x="186" y="142"/>
                  <a:pt x="270" y="45"/>
                  <a:pt x="406" y="47"/>
                </a:cubicBezTo>
                <a:cubicBezTo>
                  <a:pt x="410" y="208"/>
                  <a:pt x="277" y="278"/>
                  <a:pt x="220" y="301"/>
                </a:cubicBezTo>
                <a:close/>
                <a:moveTo>
                  <a:pt x="344" y="109"/>
                </a:moveTo>
                <a:cubicBezTo>
                  <a:pt x="350" y="115"/>
                  <a:pt x="353" y="123"/>
                  <a:pt x="353" y="131"/>
                </a:cubicBezTo>
                <a:cubicBezTo>
                  <a:pt x="353" y="139"/>
                  <a:pt x="350" y="147"/>
                  <a:pt x="344" y="153"/>
                </a:cubicBezTo>
                <a:cubicBezTo>
                  <a:pt x="338" y="159"/>
                  <a:pt x="330" y="162"/>
                  <a:pt x="322" y="162"/>
                </a:cubicBezTo>
                <a:cubicBezTo>
                  <a:pt x="314" y="162"/>
                  <a:pt x="306" y="159"/>
                  <a:pt x="300" y="153"/>
                </a:cubicBezTo>
                <a:cubicBezTo>
                  <a:pt x="294" y="147"/>
                  <a:pt x="291" y="139"/>
                  <a:pt x="291" y="131"/>
                </a:cubicBezTo>
                <a:cubicBezTo>
                  <a:pt x="291" y="123"/>
                  <a:pt x="294" y="115"/>
                  <a:pt x="300" y="109"/>
                </a:cubicBezTo>
                <a:cubicBezTo>
                  <a:pt x="306" y="103"/>
                  <a:pt x="314" y="100"/>
                  <a:pt x="322" y="100"/>
                </a:cubicBezTo>
                <a:cubicBezTo>
                  <a:pt x="330" y="100"/>
                  <a:pt x="338" y="103"/>
                  <a:pt x="344" y="109"/>
                </a:cubicBezTo>
                <a:close/>
                <a:moveTo>
                  <a:pt x="73" y="309"/>
                </a:moveTo>
                <a:cubicBezTo>
                  <a:pt x="51" y="331"/>
                  <a:pt x="50" y="375"/>
                  <a:pt x="50" y="384"/>
                </a:cubicBezTo>
                <a:cubicBezTo>
                  <a:pt x="51" y="394"/>
                  <a:pt x="59" y="403"/>
                  <a:pt x="70" y="403"/>
                </a:cubicBezTo>
                <a:cubicBezTo>
                  <a:pt x="70" y="403"/>
                  <a:pt x="70" y="403"/>
                  <a:pt x="70" y="403"/>
                </a:cubicBezTo>
                <a:cubicBezTo>
                  <a:pt x="80" y="403"/>
                  <a:pt x="123" y="401"/>
                  <a:pt x="144" y="380"/>
                </a:cubicBezTo>
                <a:cubicBezTo>
                  <a:pt x="158" y="366"/>
                  <a:pt x="161" y="352"/>
                  <a:pt x="161" y="343"/>
                </a:cubicBezTo>
                <a:cubicBezTo>
                  <a:pt x="161" y="330"/>
                  <a:pt x="155" y="318"/>
                  <a:pt x="145" y="308"/>
                </a:cubicBezTo>
                <a:cubicBezTo>
                  <a:pt x="121" y="283"/>
                  <a:pt x="91" y="291"/>
                  <a:pt x="73" y="309"/>
                </a:cubicBezTo>
                <a:close/>
                <a:moveTo>
                  <a:pt x="117" y="352"/>
                </a:moveTo>
                <a:cubicBezTo>
                  <a:pt x="112" y="357"/>
                  <a:pt x="102" y="360"/>
                  <a:pt x="91" y="362"/>
                </a:cubicBezTo>
                <a:cubicBezTo>
                  <a:pt x="93" y="351"/>
                  <a:pt x="96" y="341"/>
                  <a:pt x="101" y="336"/>
                </a:cubicBezTo>
                <a:cubicBezTo>
                  <a:pt x="104" y="333"/>
                  <a:pt x="107" y="331"/>
                  <a:pt x="110" y="331"/>
                </a:cubicBezTo>
                <a:cubicBezTo>
                  <a:pt x="112" y="331"/>
                  <a:pt x="115" y="332"/>
                  <a:pt x="118" y="335"/>
                </a:cubicBezTo>
                <a:cubicBezTo>
                  <a:pt x="121" y="338"/>
                  <a:pt x="122" y="340"/>
                  <a:pt x="122" y="343"/>
                </a:cubicBezTo>
                <a:cubicBezTo>
                  <a:pt x="122" y="346"/>
                  <a:pt x="119" y="350"/>
                  <a:pt x="117" y="352"/>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2" name="Shape 427"/>
          <p:cNvSpPr>
            <a:spLocks noGrp="1"/>
          </p:cNvSpPr>
          <p:nvPr>
            <p:ph type="body" sz="quarter" idx="27" hasCustomPrompt="1"/>
          </p:nvPr>
        </p:nvSpPr>
        <p:spPr>
          <a:xfrm>
            <a:off x="3407750" y="1954975"/>
            <a:ext cx="5260251" cy="540626"/>
          </a:xfrm>
          <a:prstGeom prst="rect">
            <a:avLst/>
          </a:prstGeom>
        </p:spPr>
        <p:txBody>
          <a:bodyPr anchor="ctr">
            <a:noAutofit/>
          </a:bodyPr>
          <a:lstStyle>
            <a:lvl1pPr algn="l">
              <a:lnSpc>
                <a:spcPct val="150000"/>
              </a:lnSpc>
              <a:defRPr sz="3000" b="1" spc="0">
                <a:solidFill>
                  <a:schemeClr val="tx1"/>
                </a:solidFill>
                <a:latin typeface="+mj-lt"/>
              </a:defRPr>
            </a:lvl1pPr>
          </a:lstStyle>
          <a:p>
            <a:pPr lvl="0"/>
            <a:r>
              <a:rPr lang="en-US" dirty="0"/>
              <a:t>H4 Title here</a:t>
            </a:r>
          </a:p>
        </p:txBody>
      </p:sp>
      <p:sp>
        <p:nvSpPr>
          <p:cNvPr id="23" name="Shape 427"/>
          <p:cNvSpPr>
            <a:spLocks noGrp="1"/>
          </p:cNvSpPr>
          <p:nvPr>
            <p:ph type="body" sz="quarter" idx="48" hasCustomPrompt="1"/>
          </p:nvPr>
        </p:nvSpPr>
        <p:spPr>
          <a:xfrm>
            <a:off x="3406593" y="4394847"/>
            <a:ext cx="5261154" cy="540626"/>
          </a:xfrm>
          <a:prstGeom prst="rect">
            <a:avLst/>
          </a:prstGeom>
        </p:spPr>
        <p:txBody>
          <a:bodyPr anchor="ctr">
            <a:noAutofit/>
          </a:bodyPr>
          <a:lstStyle>
            <a:lvl1pPr algn="l">
              <a:lnSpc>
                <a:spcPct val="150000"/>
              </a:lnSpc>
              <a:defRPr sz="3000" b="1" spc="0">
                <a:solidFill>
                  <a:schemeClr val="tx1"/>
                </a:solidFill>
                <a:latin typeface="+mj-lt"/>
              </a:defRPr>
            </a:lvl1pPr>
          </a:lstStyle>
          <a:p>
            <a:pPr lvl="0"/>
            <a:r>
              <a:rPr lang="en-US" dirty="0"/>
              <a:t>H4 Title here</a:t>
            </a:r>
          </a:p>
        </p:txBody>
      </p:sp>
      <p:sp>
        <p:nvSpPr>
          <p:cNvPr id="24" name="Shape 427"/>
          <p:cNvSpPr>
            <a:spLocks noGrp="1"/>
          </p:cNvSpPr>
          <p:nvPr>
            <p:ph type="body" sz="quarter" idx="50" hasCustomPrompt="1"/>
          </p:nvPr>
        </p:nvSpPr>
        <p:spPr>
          <a:xfrm>
            <a:off x="3406590" y="6835262"/>
            <a:ext cx="5261157" cy="540626"/>
          </a:xfrm>
          <a:prstGeom prst="rect">
            <a:avLst/>
          </a:prstGeom>
        </p:spPr>
        <p:txBody>
          <a:bodyPr anchor="ctr">
            <a:noAutofit/>
          </a:bodyPr>
          <a:lstStyle>
            <a:lvl1pPr algn="l">
              <a:lnSpc>
                <a:spcPct val="150000"/>
              </a:lnSpc>
              <a:defRPr sz="3000" b="1" spc="0">
                <a:solidFill>
                  <a:schemeClr val="tx1"/>
                </a:solidFill>
                <a:latin typeface="+mj-lt"/>
              </a:defRPr>
            </a:lvl1pPr>
          </a:lstStyle>
          <a:p>
            <a:pPr lvl="0"/>
            <a:r>
              <a:rPr lang="en-US" dirty="0"/>
              <a:t>H4 Title here</a:t>
            </a:r>
          </a:p>
        </p:txBody>
      </p:sp>
      <p:sp>
        <p:nvSpPr>
          <p:cNvPr id="1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0"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41" name="Текст 7"/>
          <p:cNvSpPr>
            <a:spLocks noGrp="1"/>
          </p:cNvSpPr>
          <p:nvPr>
            <p:ph type="body" sz="quarter" idx="57" hasCustomPrompt="1"/>
          </p:nvPr>
        </p:nvSpPr>
        <p:spPr>
          <a:xfrm>
            <a:off x="9607494" y="2654499"/>
            <a:ext cx="6076405" cy="1371335"/>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42" name="Текст 7"/>
          <p:cNvSpPr>
            <a:spLocks noGrp="1"/>
          </p:cNvSpPr>
          <p:nvPr>
            <p:ph type="body" sz="quarter" idx="58" hasCustomPrompt="1"/>
          </p:nvPr>
        </p:nvSpPr>
        <p:spPr>
          <a:xfrm>
            <a:off x="9606303" y="5093276"/>
            <a:ext cx="6076405" cy="1375321"/>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43" name="Текст 7"/>
          <p:cNvSpPr>
            <a:spLocks noGrp="1"/>
          </p:cNvSpPr>
          <p:nvPr>
            <p:ph type="body" sz="quarter" idx="59" hasCustomPrompt="1"/>
          </p:nvPr>
        </p:nvSpPr>
        <p:spPr>
          <a:xfrm>
            <a:off x="9606300" y="7529669"/>
            <a:ext cx="6076405" cy="1364348"/>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44" name="Freeform 973"/>
          <p:cNvSpPr>
            <a:spLocks noEditPoints="1"/>
          </p:cNvSpPr>
          <p:nvPr userDrawn="1"/>
        </p:nvSpPr>
        <p:spPr bwMode="auto">
          <a:xfrm>
            <a:off x="9606299" y="2039465"/>
            <a:ext cx="455301" cy="339407"/>
          </a:xfrm>
          <a:custGeom>
            <a:avLst/>
            <a:gdLst>
              <a:gd name="T0" fmla="*/ 170 w 438"/>
              <a:gd name="T1" fmla="*/ 203 h 327"/>
              <a:gd name="T2" fmla="*/ 272 w 438"/>
              <a:gd name="T3" fmla="*/ 101 h 327"/>
              <a:gd name="T4" fmla="*/ 170 w 438"/>
              <a:gd name="T5" fmla="*/ 0 h 327"/>
              <a:gd name="T6" fmla="*/ 69 w 438"/>
              <a:gd name="T7" fmla="*/ 101 h 327"/>
              <a:gd name="T8" fmla="*/ 170 w 438"/>
              <a:gd name="T9" fmla="*/ 203 h 327"/>
              <a:gd name="T10" fmla="*/ 170 w 438"/>
              <a:gd name="T11" fmla="*/ 38 h 327"/>
              <a:gd name="T12" fmla="*/ 234 w 438"/>
              <a:gd name="T13" fmla="*/ 101 h 327"/>
              <a:gd name="T14" fmla="*/ 170 w 438"/>
              <a:gd name="T15" fmla="*/ 165 h 327"/>
              <a:gd name="T16" fmla="*/ 107 w 438"/>
              <a:gd name="T17" fmla="*/ 101 h 327"/>
              <a:gd name="T18" fmla="*/ 170 w 438"/>
              <a:gd name="T19" fmla="*/ 38 h 327"/>
              <a:gd name="T20" fmla="*/ 217 w 438"/>
              <a:gd name="T21" fmla="*/ 213 h 327"/>
              <a:gd name="T22" fmla="*/ 201 w 438"/>
              <a:gd name="T23" fmla="*/ 214 h 327"/>
              <a:gd name="T24" fmla="*/ 170 w 438"/>
              <a:gd name="T25" fmla="*/ 233 h 327"/>
              <a:gd name="T26" fmla="*/ 140 w 438"/>
              <a:gd name="T27" fmla="*/ 214 h 327"/>
              <a:gd name="T28" fmla="*/ 124 w 438"/>
              <a:gd name="T29" fmla="*/ 213 h 327"/>
              <a:gd name="T30" fmla="*/ 0 w 438"/>
              <a:gd name="T31" fmla="*/ 307 h 327"/>
              <a:gd name="T32" fmla="*/ 19 w 438"/>
              <a:gd name="T33" fmla="*/ 327 h 327"/>
              <a:gd name="T34" fmla="*/ 321 w 438"/>
              <a:gd name="T35" fmla="*/ 327 h 327"/>
              <a:gd name="T36" fmla="*/ 341 w 438"/>
              <a:gd name="T37" fmla="*/ 307 h 327"/>
              <a:gd name="T38" fmla="*/ 217 w 438"/>
              <a:gd name="T39" fmla="*/ 213 h 327"/>
              <a:gd name="T40" fmla="*/ 54 w 438"/>
              <a:gd name="T41" fmla="*/ 288 h 327"/>
              <a:gd name="T42" fmla="*/ 128 w 438"/>
              <a:gd name="T43" fmla="*/ 252 h 327"/>
              <a:gd name="T44" fmla="*/ 160 w 438"/>
              <a:gd name="T45" fmla="*/ 272 h 327"/>
              <a:gd name="T46" fmla="*/ 180 w 438"/>
              <a:gd name="T47" fmla="*/ 272 h 327"/>
              <a:gd name="T48" fmla="*/ 213 w 438"/>
              <a:gd name="T49" fmla="*/ 252 h 327"/>
              <a:gd name="T50" fmla="*/ 287 w 438"/>
              <a:gd name="T51" fmla="*/ 288 h 327"/>
              <a:gd name="T52" fmla="*/ 54 w 438"/>
              <a:gd name="T53" fmla="*/ 288 h 327"/>
              <a:gd name="T54" fmla="*/ 438 w 438"/>
              <a:gd name="T55" fmla="*/ 274 h 327"/>
              <a:gd name="T56" fmla="*/ 423 w 438"/>
              <a:gd name="T57" fmla="*/ 288 h 327"/>
              <a:gd name="T58" fmla="*/ 359 w 438"/>
              <a:gd name="T59" fmla="*/ 288 h 327"/>
              <a:gd name="T60" fmla="*/ 344 w 438"/>
              <a:gd name="T61" fmla="*/ 274 h 327"/>
              <a:gd name="T62" fmla="*/ 359 w 438"/>
              <a:gd name="T63" fmla="*/ 259 h 327"/>
              <a:gd name="T64" fmla="*/ 402 w 438"/>
              <a:gd name="T65" fmla="*/ 259 h 327"/>
              <a:gd name="T66" fmla="*/ 369 w 438"/>
              <a:gd name="T67" fmla="*/ 234 h 327"/>
              <a:gd name="T68" fmla="*/ 363 w 438"/>
              <a:gd name="T69" fmla="*/ 215 h 327"/>
              <a:gd name="T70" fmla="*/ 383 w 438"/>
              <a:gd name="T71" fmla="*/ 209 h 327"/>
              <a:gd name="T72" fmla="*/ 438 w 438"/>
              <a:gd name="T73" fmla="*/ 274 h 327"/>
              <a:gd name="T74" fmla="*/ 357 w 438"/>
              <a:gd name="T75" fmla="*/ 147 h 327"/>
              <a:gd name="T76" fmla="*/ 318 w 438"/>
              <a:gd name="T77" fmla="*/ 109 h 327"/>
              <a:gd name="T78" fmla="*/ 304 w 438"/>
              <a:gd name="T79" fmla="*/ 112 h 327"/>
              <a:gd name="T80" fmla="*/ 285 w 438"/>
              <a:gd name="T81" fmla="*/ 104 h 327"/>
              <a:gd name="T82" fmla="*/ 292 w 438"/>
              <a:gd name="T83" fmla="*/ 85 h 327"/>
              <a:gd name="T84" fmla="*/ 318 w 438"/>
              <a:gd name="T85" fmla="*/ 80 h 327"/>
              <a:gd name="T86" fmla="*/ 385 w 438"/>
              <a:gd name="T87" fmla="*/ 147 h 327"/>
              <a:gd name="T88" fmla="*/ 318 w 438"/>
              <a:gd name="T89" fmla="*/ 214 h 327"/>
              <a:gd name="T90" fmla="*/ 268 w 438"/>
              <a:gd name="T91" fmla="*/ 191 h 327"/>
              <a:gd name="T92" fmla="*/ 270 w 438"/>
              <a:gd name="T93" fmla="*/ 171 h 327"/>
              <a:gd name="T94" fmla="*/ 290 w 438"/>
              <a:gd name="T95" fmla="*/ 172 h 327"/>
              <a:gd name="T96" fmla="*/ 318 w 438"/>
              <a:gd name="T97" fmla="*/ 185 h 327"/>
              <a:gd name="T98" fmla="*/ 357 w 438"/>
              <a:gd name="T99" fmla="*/ 14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8" h="327">
                <a:moveTo>
                  <a:pt x="170" y="203"/>
                </a:moveTo>
                <a:cubicBezTo>
                  <a:pt x="226" y="203"/>
                  <a:pt x="272" y="157"/>
                  <a:pt x="272" y="101"/>
                </a:cubicBezTo>
                <a:cubicBezTo>
                  <a:pt x="272" y="45"/>
                  <a:pt x="226" y="0"/>
                  <a:pt x="170" y="0"/>
                </a:cubicBezTo>
                <a:cubicBezTo>
                  <a:pt x="114" y="0"/>
                  <a:pt x="69" y="45"/>
                  <a:pt x="69" y="101"/>
                </a:cubicBezTo>
                <a:cubicBezTo>
                  <a:pt x="69" y="157"/>
                  <a:pt x="114" y="203"/>
                  <a:pt x="170" y="203"/>
                </a:cubicBezTo>
                <a:close/>
                <a:moveTo>
                  <a:pt x="170" y="38"/>
                </a:moveTo>
                <a:cubicBezTo>
                  <a:pt x="205" y="38"/>
                  <a:pt x="234" y="67"/>
                  <a:pt x="234" y="101"/>
                </a:cubicBezTo>
                <a:cubicBezTo>
                  <a:pt x="234" y="136"/>
                  <a:pt x="205" y="165"/>
                  <a:pt x="170" y="165"/>
                </a:cubicBezTo>
                <a:cubicBezTo>
                  <a:pt x="136" y="165"/>
                  <a:pt x="107" y="136"/>
                  <a:pt x="107" y="101"/>
                </a:cubicBezTo>
                <a:cubicBezTo>
                  <a:pt x="107" y="67"/>
                  <a:pt x="136" y="38"/>
                  <a:pt x="170" y="38"/>
                </a:cubicBezTo>
                <a:close/>
                <a:moveTo>
                  <a:pt x="217" y="213"/>
                </a:moveTo>
                <a:cubicBezTo>
                  <a:pt x="211" y="211"/>
                  <a:pt x="206" y="212"/>
                  <a:pt x="201" y="214"/>
                </a:cubicBezTo>
                <a:cubicBezTo>
                  <a:pt x="170" y="233"/>
                  <a:pt x="170" y="233"/>
                  <a:pt x="170" y="233"/>
                </a:cubicBezTo>
                <a:cubicBezTo>
                  <a:pt x="140" y="214"/>
                  <a:pt x="140" y="214"/>
                  <a:pt x="140" y="214"/>
                </a:cubicBezTo>
                <a:cubicBezTo>
                  <a:pt x="135" y="212"/>
                  <a:pt x="129" y="211"/>
                  <a:pt x="124" y="213"/>
                </a:cubicBezTo>
                <a:cubicBezTo>
                  <a:pt x="95" y="222"/>
                  <a:pt x="0" y="256"/>
                  <a:pt x="0" y="307"/>
                </a:cubicBezTo>
                <a:cubicBezTo>
                  <a:pt x="0" y="318"/>
                  <a:pt x="9" y="327"/>
                  <a:pt x="19" y="327"/>
                </a:cubicBezTo>
                <a:cubicBezTo>
                  <a:pt x="321" y="327"/>
                  <a:pt x="321" y="327"/>
                  <a:pt x="321" y="327"/>
                </a:cubicBezTo>
                <a:cubicBezTo>
                  <a:pt x="332" y="327"/>
                  <a:pt x="341" y="318"/>
                  <a:pt x="341" y="307"/>
                </a:cubicBezTo>
                <a:cubicBezTo>
                  <a:pt x="341" y="256"/>
                  <a:pt x="246" y="222"/>
                  <a:pt x="217" y="213"/>
                </a:cubicBezTo>
                <a:close/>
                <a:moveTo>
                  <a:pt x="54" y="288"/>
                </a:moveTo>
                <a:cubicBezTo>
                  <a:pt x="70" y="276"/>
                  <a:pt x="98" y="262"/>
                  <a:pt x="128" y="252"/>
                </a:cubicBezTo>
                <a:cubicBezTo>
                  <a:pt x="160" y="272"/>
                  <a:pt x="160" y="272"/>
                  <a:pt x="160" y="272"/>
                </a:cubicBezTo>
                <a:cubicBezTo>
                  <a:pt x="167" y="276"/>
                  <a:pt x="174" y="276"/>
                  <a:pt x="180" y="272"/>
                </a:cubicBezTo>
                <a:cubicBezTo>
                  <a:pt x="213" y="252"/>
                  <a:pt x="213" y="252"/>
                  <a:pt x="213" y="252"/>
                </a:cubicBezTo>
                <a:cubicBezTo>
                  <a:pt x="243" y="262"/>
                  <a:pt x="270" y="276"/>
                  <a:pt x="287" y="288"/>
                </a:cubicBezTo>
                <a:lnTo>
                  <a:pt x="54" y="288"/>
                </a:lnTo>
                <a:close/>
                <a:moveTo>
                  <a:pt x="438" y="274"/>
                </a:moveTo>
                <a:cubicBezTo>
                  <a:pt x="438" y="282"/>
                  <a:pt x="431" y="288"/>
                  <a:pt x="423" y="288"/>
                </a:cubicBezTo>
                <a:cubicBezTo>
                  <a:pt x="359" y="288"/>
                  <a:pt x="359" y="288"/>
                  <a:pt x="359" y="288"/>
                </a:cubicBezTo>
                <a:cubicBezTo>
                  <a:pt x="351" y="288"/>
                  <a:pt x="344" y="282"/>
                  <a:pt x="344" y="274"/>
                </a:cubicBezTo>
                <a:cubicBezTo>
                  <a:pt x="344" y="266"/>
                  <a:pt x="351" y="259"/>
                  <a:pt x="359" y="259"/>
                </a:cubicBezTo>
                <a:cubicBezTo>
                  <a:pt x="402" y="259"/>
                  <a:pt x="402" y="259"/>
                  <a:pt x="402" y="259"/>
                </a:cubicBezTo>
                <a:cubicBezTo>
                  <a:pt x="395" y="250"/>
                  <a:pt x="383" y="242"/>
                  <a:pt x="369" y="234"/>
                </a:cubicBezTo>
                <a:cubicBezTo>
                  <a:pt x="362" y="231"/>
                  <a:pt x="359" y="222"/>
                  <a:pt x="363" y="215"/>
                </a:cubicBezTo>
                <a:cubicBezTo>
                  <a:pt x="367" y="208"/>
                  <a:pt x="376" y="205"/>
                  <a:pt x="383" y="209"/>
                </a:cubicBezTo>
                <a:cubicBezTo>
                  <a:pt x="403" y="221"/>
                  <a:pt x="438" y="244"/>
                  <a:pt x="438" y="274"/>
                </a:cubicBezTo>
                <a:close/>
                <a:moveTo>
                  <a:pt x="357" y="147"/>
                </a:moveTo>
                <a:cubicBezTo>
                  <a:pt x="357" y="126"/>
                  <a:pt x="340" y="109"/>
                  <a:pt x="318" y="109"/>
                </a:cubicBezTo>
                <a:cubicBezTo>
                  <a:pt x="313" y="109"/>
                  <a:pt x="308" y="110"/>
                  <a:pt x="304" y="112"/>
                </a:cubicBezTo>
                <a:cubicBezTo>
                  <a:pt x="296" y="115"/>
                  <a:pt x="288" y="111"/>
                  <a:pt x="285" y="104"/>
                </a:cubicBezTo>
                <a:cubicBezTo>
                  <a:pt x="282" y="97"/>
                  <a:pt x="285" y="88"/>
                  <a:pt x="292" y="85"/>
                </a:cubicBezTo>
                <a:cubicBezTo>
                  <a:pt x="301" y="82"/>
                  <a:pt x="309" y="80"/>
                  <a:pt x="318" y="80"/>
                </a:cubicBezTo>
                <a:cubicBezTo>
                  <a:pt x="355" y="80"/>
                  <a:pt x="385" y="110"/>
                  <a:pt x="385" y="147"/>
                </a:cubicBezTo>
                <a:cubicBezTo>
                  <a:pt x="385" y="184"/>
                  <a:pt x="355" y="214"/>
                  <a:pt x="318" y="214"/>
                </a:cubicBezTo>
                <a:cubicBezTo>
                  <a:pt x="299" y="214"/>
                  <a:pt x="281" y="206"/>
                  <a:pt x="268" y="191"/>
                </a:cubicBezTo>
                <a:cubicBezTo>
                  <a:pt x="263" y="185"/>
                  <a:pt x="264" y="176"/>
                  <a:pt x="270" y="171"/>
                </a:cubicBezTo>
                <a:cubicBezTo>
                  <a:pt x="275" y="165"/>
                  <a:pt x="285" y="166"/>
                  <a:pt x="290" y="172"/>
                </a:cubicBezTo>
                <a:cubicBezTo>
                  <a:pt x="297" y="180"/>
                  <a:pt x="308" y="185"/>
                  <a:pt x="318" y="185"/>
                </a:cubicBezTo>
                <a:cubicBezTo>
                  <a:pt x="340" y="185"/>
                  <a:pt x="357" y="168"/>
                  <a:pt x="357" y="147"/>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45" name="Freeform 920"/>
          <p:cNvSpPr>
            <a:spLocks noEditPoints="1"/>
          </p:cNvSpPr>
          <p:nvPr userDrawn="1"/>
        </p:nvSpPr>
        <p:spPr bwMode="auto">
          <a:xfrm>
            <a:off x="9607497" y="4435941"/>
            <a:ext cx="458060" cy="459441"/>
          </a:xfrm>
          <a:custGeom>
            <a:avLst/>
            <a:gdLst>
              <a:gd name="T0" fmla="*/ 285 w 440"/>
              <a:gd name="T1" fmla="*/ 442 h 442"/>
              <a:gd name="T2" fmla="*/ 108 w 440"/>
              <a:gd name="T3" fmla="*/ 406 h 442"/>
              <a:gd name="T4" fmla="*/ 100 w 440"/>
              <a:gd name="T5" fmla="*/ 390 h 442"/>
              <a:gd name="T6" fmla="*/ 100 w 440"/>
              <a:gd name="T7" fmla="*/ 202 h 442"/>
              <a:gd name="T8" fmla="*/ 107 w 440"/>
              <a:gd name="T9" fmla="*/ 187 h 442"/>
              <a:gd name="T10" fmla="*/ 178 w 440"/>
              <a:gd name="T11" fmla="*/ 140 h 442"/>
              <a:gd name="T12" fmla="*/ 259 w 440"/>
              <a:gd name="T13" fmla="*/ 61 h 442"/>
              <a:gd name="T14" fmla="*/ 319 w 440"/>
              <a:gd name="T15" fmla="*/ 0 h 442"/>
              <a:gd name="T16" fmla="*/ 361 w 440"/>
              <a:gd name="T17" fmla="*/ 29 h 442"/>
              <a:gd name="T18" fmla="*/ 332 w 440"/>
              <a:gd name="T19" fmla="*/ 159 h 442"/>
              <a:gd name="T20" fmla="*/ 389 w 440"/>
              <a:gd name="T21" fmla="*/ 174 h 442"/>
              <a:gd name="T22" fmla="*/ 437 w 440"/>
              <a:gd name="T23" fmla="*/ 224 h 442"/>
              <a:gd name="T24" fmla="*/ 402 w 440"/>
              <a:gd name="T25" fmla="*/ 292 h 442"/>
              <a:gd name="T26" fmla="*/ 328 w 440"/>
              <a:gd name="T27" fmla="*/ 435 h 442"/>
              <a:gd name="T28" fmla="*/ 285 w 440"/>
              <a:gd name="T29" fmla="*/ 442 h 442"/>
              <a:gd name="T30" fmla="*/ 139 w 440"/>
              <a:gd name="T31" fmla="*/ 379 h 442"/>
              <a:gd name="T32" fmla="*/ 309 w 440"/>
              <a:gd name="T33" fmla="*/ 402 h 442"/>
              <a:gd name="T34" fmla="*/ 368 w 440"/>
              <a:gd name="T35" fmla="*/ 273 h 442"/>
              <a:gd name="T36" fmla="*/ 376 w 440"/>
              <a:gd name="T37" fmla="*/ 263 h 442"/>
              <a:gd name="T38" fmla="*/ 398 w 440"/>
              <a:gd name="T39" fmla="*/ 230 h 442"/>
              <a:gd name="T40" fmla="*/ 378 w 440"/>
              <a:gd name="T41" fmla="*/ 210 h 442"/>
              <a:gd name="T42" fmla="*/ 293 w 440"/>
              <a:gd name="T43" fmla="*/ 189 h 442"/>
              <a:gd name="T44" fmla="*/ 279 w 440"/>
              <a:gd name="T45" fmla="*/ 176 h 442"/>
              <a:gd name="T46" fmla="*/ 283 w 440"/>
              <a:gd name="T47" fmla="*/ 158 h 442"/>
              <a:gd name="T48" fmla="*/ 326 w 440"/>
              <a:gd name="T49" fmla="*/ 44 h 442"/>
              <a:gd name="T50" fmla="*/ 319 w 440"/>
              <a:gd name="T51" fmla="*/ 38 h 442"/>
              <a:gd name="T52" fmla="*/ 295 w 440"/>
              <a:gd name="T53" fmla="*/ 74 h 442"/>
              <a:gd name="T54" fmla="*/ 196 w 440"/>
              <a:gd name="T55" fmla="*/ 174 h 442"/>
              <a:gd name="T56" fmla="*/ 139 w 440"/>
              <a:gd name="T57" fmla="*/ 212 h 442"/>
              <a:gd name="T58" fmla="*/ 139 w 440"/>
              <a:gd name="T59" fmla="*/ 379 h 442"/>
              <a:gd name="T60" fmla="*/ 63 w 440"/>
              <a:gd name="T61" fmla="*/ 392 h 442"/>
              <a:gd name="T62" fmla="*/ 63 w 440"/>
              <a:gd name="T63" fmla="*/ 200 h 442"/>
              <a:gd name="T64" fmla="*/ 31 w 440"/>
              <a:gd name="T65" fmla="*/ 169 h 442"/>
              <a:gd name="T66" fmla="*/ 0 w 440"/>
              <a:gd name="T67" fmla="*/ 200 h 442"/>
              <a:gd name="T68" fmla="*/ 0 w 440"/>
              <a:gd name="T69" fmla="*/ 392 h 442"/>
              <a:gd name="T70" fmla="*/ 31 w 440"/>
              <a:gd name="T71" fmla="*/ 423 h 442"/>
              <a:gd name="T72" fmla="*/ 63 w 440"/>
              <a:gd name="T73" fmla="*/ 39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0" h="442">
                <a:moveTo>
                  <a:pt x="285" y="442"/>
                </a:moveTo>
                <a:cubicBezTo>
                  <a:pt x="225" y="442"/>
                  <a:pt x="131" y="422"/>
                  <a:pt x="108" y="406"/>
                </a:cubicBezTo>
                <a:cubicBezTo>
                  <a:pt x="103" y="402"/>
                  <a:pt x="100" y="396"/>
                  <a:pt x="100" y="390"/>
                </a:cubicBezTo>
                <a:cubicBezTo>
                  <a:pt x="100" y="202"/>
                  <a:pt x="100" y="202"/>
                  <a:pt x="100" y="202"/>
                </a:cubicBezTo>
                <a:cubicBezTo>
                  <a:pt x="100" y="196"/>
                  <a:pt x="103" y="191"/>
                  <a:pt x="107" y="187"/>
                </a:cubicBezTo>
                <a:cubicBezTo>
                  <a:pt x="109" y="186"/>
                  <a:pt x="142" y="159"/>
                  <a:pt x="178" y="140"/>
                </a:cubicBezTo>
                <a:cubicBezTo>
                  <a:pt x="221" y="116"/>
                  <a:pt x="252" y="82"/>
                  <a:pt x="259" y="61"/>
                </a:cubicBezTo>
                <a:cubicBezTo>
                  <a:pt x="268" y="35"/>
                  <a:pt x="280" y="0"/>
                  <a:pt x="319" y="0"/>
                </a:cubicBezTo>
                <a:cubicBezTo>
                  <a:pt x="338" y="0"/>
                  <a:pt x="353" y="10"/>
                  <a:pt x="361" y="29"/>
                </a:cubicBezTo>
                <a:cubicBezTo>
                  <a:pt x="378" y="66"/>
                  <a:pt x="360" y="118"/>
                  <a:pt x="332" y="159"/>
                </a:cubicBezTo>
                <a:cubicBezTo>
                  <a:pt x="351" y="163"/>
                  <a:pt x="375" y="169"/>
                  <a:pt x="389" y="174"/>
                </a:cubicBezTo>
                <a:cubicBezTo>
                  <a:pt x="415" y="182"/>
                  <a:pt x="433" y="201"/>
                  <a:pt x="437" y="224"/>
                </a:cubicBezTo>
                <a:cubicBezTo>
                  <a:pt x="440" y="249"/>
                  <a:pt x="428" y="273"/>
                  <a:pt x="402" y="292"/>
                </a:cubicBezTo>
                <a:cubicBezTo>
                  <a:pt x="384" y="342"/>
                  <a:pt x="352" y="422"/>
                  <a:pt x="328" y="435"/>
                </a:cubicBezTo>
                <a:cubicBezTo>
                  <a:pt x="319" y="440"/>
                  <a:pt x="304" y="442"/>
                  <a:pt x="285" y="442"/>
                </a:cubicBezTo>
                <a:close/>
                <a:moveTo>
                  <a:pt x="139" y="379"/>
                </a:moveTo>
                <a:cubicBezTo>
                  <a:pt x="175" y="394"/>
                  <a:pt x="288" y="410"/>
                  <a:pt x="309" y="402"/>
                </a:cubicBezTo>
                <a:cubicBezTo>
                  <a:pt x="320" y="391"/>
                  <a:pt x="348" y="327"/>
                  <a:pt x="368" y="273"/>
                </a:cubicBezTo>
                <a:cubicBezTo>
                  <a:pt x="370" y="269"/>
                  <a:pt x="372" y="266"/>
                  <a:pt x="376" y="263"/>
                </a:cubicBezTo>
                <a:cubicBezTo>
                  <a:pt x="392" y="253"/>
                  <a:pt x="400" y="240"/>
                  <a:pt x="398" y="230"/>
                </a:cubicBezTo>
                <a:cubicBezTo>
                  <a:pt x="397" y="221"/>
                  <a:pt x="389" y="214"/>
                  <a:pt x="378" y="210"/>
                </a:cubicBezTo>
                <a:cubicBezTo>
                  <a:pt x="353" y="203"/>
                  <a:pt x="294" y="190"/>
                  <a:pt x="293" y="189"/>
                </a:cubicBezTo>
                <a:cubicBezTo>
                  <a:pt x="286" y="188"/>
                  <a:pt x="281" y="183"/>
                  <a:pt x="279" y="176"/>
                </a:cubicBezTo>
                <a:cubicBezTo>
                  <a:pt x="277" y="170"/>
                  <a:pt x="278" y="163"/>
                  <a:pt x="283" y="158"/>
                </a:cubicBezTo>
                <a:cubicBezTo>
                  <a:pt x="327" y="111"/>
                  <a:pt x="334" y="63"/>
                  <a:pt x="326" y="44"/>
                </a:cubicBezTo>
                <a:cubicBezTo>
                  <a:pt x="323" y="38"/>
                  <a:pt x="321" y="38"/>
                  <a:pt x="319" y="38"/>
                </a:cubicBezTo>
                <a:cubicBezTo>
                  <a:pt x="310" y="38"/>
                  <a:pt x="305" y="45"/>
                  <a:pt x="295" y="74"/>
                </a:cubicBezTo>
                <a:cubicBezTo>
                  <a:pt x="284" y="107"/>
                  <a:pt x="244" y="148"/>
                  <a:pt x="196" y="174"/>
                </a:cubicBezTo>
                <a:cubicBezTo>
                  <a:pt x="173" y="186"/>
                  <a:pt x="150" y="203"/>
                  <a:pt x="139" y="212"/>
                </a:cubicBezTo>
                <a:lnTo>
                  <a:pt x="139" y="379"/>
                </a:lnTo>
                <a:close/>
                <a:moveTo>
                  <a:pt x="63" y="392"/>
                </a:moveTo>
                <a:cubicBezTo>
                  <a:pt x="63" y="200"/>
                  <a:pt x="63" y="200"/>
                  <a:pt x="63" y="200"/>
                </a:cubicBezTo>
                <a:cubicBezTo>
                  <a:pt x="63" y="183"/>
                  <a:pt x="49" y="169"/>
                  <a:pt x="31" y="169"/>
                </a:cubicBezTo>
                <a:cubicBezTo>
                  <a:pt x="14" y="169"/>
                  <a:pt x="0" y="183"/>
                  <a:pt x="0" y="200"/>
                </a:cubicBezTo>
                <a:cubicBezTo>
                  <a:pt x="0" y="392"/>
                  <a:pt x="0" y="392"/>
                  <a:pt x="0" y="392"/>
                </a:cubicBezTo>
                <a:cubicBezTo>
                  <a:pt x="0" y="409"/>
                  <a:pt x="14" y="423"/>
                  <a:pt x="31" y="423"/>
                </a:cubicBezTo>
                <a:cubicBezTo>
                  <a:pt x="49" y="423"/>
                  <a:pt x="63" y="409"/>
                  <a:pt x="63" y="392"/>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46" name="Freeform 1041"/>
          <p:cNvSpPr>
            <a:spLocks noEditPoints="1"/>
          </p:cNvSpPr>
          <p:nvPr userDrawn="1"/>
        </p:nvSpPr>
        <p:spPr bwMode="auto">
          <a:xfrm>
            <a:off x="9612268" y="6876811"/>
            <a:ext cx="469097" cy="469097"/>
          </a:xfrm>
          <a:custGeom>
            <a:avLst/>
            <a:gdLst>
              <a:gd name="T0" fmla="*/ 443 w 450"/>
              <a:gd name="T1" fmla="*/ 27 h 451"/>
              <a:gd name="T2" fmla="*/ 425 w 450"/>
              <a:gd name="T3" fmla="*/ 10 h 451"/>
              <a:gd name="T4" fmla="*/ 162 w 450"/>
              <a:gd name="T5" fmla="*/ 133 h 451"/>
              <a:gd name="T6" fmla="*/ 71 w 450"/>
              <a:gd name="T7" fmla="*/ 144 h 451"/>
              <a:gd name="T8" fmla="*/ 4 w 450"/>
              <a:gd name="T9" fmla="*/ 219 h 451"/>
              <a:gd name="T10" fmla="*/ 8 w 450"/>
              <a:gd name="T11" fmla="*/ 241 h 451"/>
              <a:gd name="T12" fmla="*/ 30 w 450"/>
              <a:gd name="T13" fmla="*/ 244 h 451"/>
              <a:gd name="T14" fmla="*/ 116 w 450"/>
              <a:gd name="T15" fmla="*/ 252 h 451"/>
              <a:gd name="T16" fmla="*/ 201 w 450"/>
              <a:gd name="T17" fmla="*/ 336 h 451"/>
              <a:gd name="T18" fmla="*/ 202 w 450"/>
              <a:gd name="T19" fmla="*/ 337 h 451"/>
              <a:gd name="T20" fmla="*/ 209 w 450"/>
              <a:gd name="T21" fmla="*/ 423 h 451"/>
              <a:gd name="T22" fmla="*/ 212 w 450"/>
              <a:gd name="T23" fmla="*/ 445 h 451"/>
              <a:gd name="T24" fmla="*/ 226 w 450"/>
              <a:gd name="T25" fmla="*/ 451 h 451"/>
              <a:gd name="T26" fmla="*/ 234 w 450"/>
              <a:gd name="T27" fmla="*/ 449 h 451"/>
              <a:gd name="T28" fmla="*/ 310 w 450"/>
              <a:gd name="T29" fmla="*/ 382 h 451"/>
              <a:gd name="T30" fmla="*/ 320 w 450"/>
              <a:gd name="T31" fmla="*/ 290 h 451"/>
              <a:gd name="T32" fmla="*/ 377 w 450"/>
              <a:gd name="T33" fmla="*/ 238 h 451"/>
              <a:gd name="T34" fmla="*/ 443 w 450"/>
              <a:gd name="T35" fmla="*/ 27 h 451"/>
              <a:gd name="T36" fmla="*/ 66 w 450"/>
              <a:gd name="T37" fmla="*/ 195 h 451"/>
              <a:gd name="T38" fmla="*/ 140 w 450"/>
              <a:gd name="T39" fmla="*/ 167 h 451"/>
              <a:gd name="T40" fmla="*/ 121 w 450"/>
              <a:gd name="T41" fmla="*/ 208 h 451"/>
              <a:gd name="T42" fmla="*/ 66 w 450"/>
              <a:gd name="T43" fmla="*/ 195 h 451"/>
              <a:gd name="T44" fmla="*/ 258 w 450"/>
              <a:gd name="T45" fmla="*/ 387 h 451"/>
              <a:gd name="T46" fmla="*/ 245 w 450"/>
              <a:gd name="T47" fmla="*/ 332 h 451"/>
              <a:gd name="T48" fmla="*/ 286 w 450"/>
              <a:gd name="T49" fmla="*/ 312 h 451"/>
              <a:gd name="T50" fmla="*/ 258 w 450"/>
              <a:gd name="T51" fmla="*/ 387 h 451"/>
              <a:gd name="T52" fmla="*/ 220 w 450"/>
              <a:gd name="T53" fmla="*/ 301 h 451"/>
              <a:gd name="T54" fmla="*/ 152 w 450"/>
              <a:gd name="T55" fmla="*/ 233 h 451"/>
              <a:gd name="T56" fmla="*/ 406 w 450"/>
              <a:gd name="T57" fmla="*/ 47 h 451"/>
              <a:gd name="T58" fmla="*/ 220 w 450"/>
              <a:gd name="T59" fmla="*/ 301 h 451"/>
              <a:gd name="T60" fmla="*/ 344 w 450"/>
              <a:gd name="T61" fmla="*/ 109 h 451"/>
              <a:gd name="T62" fmla="*/ 353 w 450"/>
              <a:gd name="T63" fmla="*/ 131 h 451"/>
              <a:gd name="T64" fmla="*/ 344 w 450"/>
              <a:gd name="T65" fmla="*/ 153 h 451"/>
              <a:gd name="T66" fmla="*/ 322 w 450"/>
              <a:gd name="T67" fmla="*/ 162 h 451"/>
              <a:gd name="T68" fmla="*/ 300 w 450"/>
              <a:gd name="T69" fmla="*/ 153 h 451"/>
              <a:gd name="T70" fmla="*/ 291 w 450"/>
              <a:gd name="T71" fmla="*/ 131 h 451"/>
              <a:gd name="T72" fmla="*/ 300 w 450"/>
              <a:gd name="T73" fmla="*/ 109 h 451"/>
              <a:gd name="T74" fmla="*/ 322 w 450"/>
              <a:gd name="T75" fmla="*/ 100 h 451"/>
              <a:gd name="T76" fmla="*/ 344 w 450"/>
              <a:gd name="T77" fmla="*/ 109 h 451"/>
              <a:gd name="T78" fmla="*/ 73 w 450"/>
              <a:gd name="T79" fmla="*/ 309 h 451"/>
              <a:gd name="T80" fmla="*/ 50 w 450"/>
              <a:gd name="T81" fmla="*/ 384 h 451"/>
              <a:gd name="T82" fmla="*/ 70 w 450"/>
              <a:gd name="T83" fmla="*/ 403 h 451"/>
              <a:gd name="T84" fmla="*/ 70 w 450"/>
              <a:gd name="T85" fmla="*/ 403 h 451"/>
              <a:gd name="T86" fmla="*/ 144 w 450"/>
              <a:gd name="T87" fmla="*/ 380 h 451"/>
              <a:gd name="T88" fmla="*/ 161 w 450"/>
              <a:gd name="T89" fmla="*/ 343 h 451"/>
              <a:gd name="T90" fmla="*/ 145 w 450"/>
              <a:gd name="T91" fmla="*/ 308 h 451"/>
              <a:gd name="T92" fmla="*/ 73 w 450"/>
              <a:gd name="T93" fmla="*/ 309 h 451"/>
              <a:gd name="T94" fmla="*/ 117 w 450"/>
              <a:gd name="T95" fmla="*/ 352 h 451"/>
              <a:gd name="T96" fmla="*/ 91 w 450"/>
              <a:gd name="T97" fmla="*/ 362 h 451"/>
              <a:gd name="T98" fmla="*/ 101 w 450"/>
              <a:gd name="T99" fmla="*/ 336 h 451"/>
              <a:gd name="T100" fmla="*/ 110 w 450"/>
              <a:gd name="T101" fmla="*/ 331 h 451"/>
              <a:gd name="T102" fmla="*/ 118 w 450"/>
              <a:gd name="T103" fmla="*/ 335 h 451"/>
              <a:gd name="T104" fmla="*/ 122 w 450"/>
              <a:gd name="T105" fmla="*/ 343 h 451"/>
              <a:gd name="T106" fmla="*/ 117 w 450"/>
              <a:gd name="T107" fmla="*/ 35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0" h="451">
                <a:moveTo>
                  <a:pt x="443" y="27"/>
                </a:moveTo>
                <a:cubicBezTo>
                  <a:pt x="442" y="18"/>
                  <a:pt x="435" y="11"/>
                  <a:pt x="425" y="10"/>
                </a:cubicBezTo>
                <a:cubicBezTo>
                  <a:pt x="304" y="0"/>
                  <a:pt x="216" y="59"/>
                  <a:pt x="162" y="133"/>
                </a:cubicBezTo>
                <a:cubicBezTo>
                  <a:pt x="133" y="124"/>
                  <a:pt x="100" y="127"/>
                  <a:pt x="71" y="144"/>
                </a:cubicBezTo>
                <a:cubicBezTo>
                  <a:pt x="43" y="159"/>
                  <a:pt x="19" y="186"/>
                  <a:pt x="4" y="219"/>
                </a:cubicBezTo>
                <a:cubicBezTo>
                  <a:pt x="0" y="226"/>
                  <a:pt x="2" y="235"/>
                  <a:pt x="8" y="241"/>
                </a:cubicBezTo>
                <a:cubicBezTo>
                  <a:pt x="14" y="247"/>
                  <a:pt x="23" y="248"/>
                  <a:pt x="30" y="244"/>
                </a:cubicBezTo>
                <a:cubicBezTo>
                  <a:pt x="61" y="228"/>
                  <a:pt x="96" y="231"/>
                  <a:pt x="116" y="252"/>
                </a:cubicBezTo>
                <a:cubicBezTo>
                  <a:pt x="201" y="336"/>
                  <a:pt x="201" y="336"/>
                  <a:pt x="201" y="336"/>
                </a:cubicBezTo>
                <a:cubicBezTo>
                  <a:pt x="201" y="336"/>
                  <a:pt x="201" y="337"/>
                  <a:pt x="202" y="337"/>
                </a:cubicBezTo>
                <a:cubicBezTo>
                  <a:pt x="222" y="358"/>
                  <a:pt x="225" y="392"/>
                  <a:pt x="209" y="423"/>
                </a:cubicBezTo>
                <a:cubicBezTo>
                  <a:pt x="205" y="430"/>
                  <a:pt x="207" y="439"/>
                  <a:pt x="212" y="445"/>
                </a:cubicBezTo>
                <a:cubicBezTo>
                  <a:pt x="216" y="449"/>
                  <a:pt x="221" y="451"/>
                  <a:pt x="226" y="451"/>
                </a:cubicBezTo>
                <a:cubicBezTo>
                  <a:pt x="229" y="451"/>
                  <a:pt x="232" y="450"/>
                  <a:pt x="234" y="449"/>
                </a:cubicBezTo>
                <a:cubicBezTo>
                  <a:pt x="267" y="434"/>
                  <a:pt x="294" y="410"/>
                  <a:pt x="310" y="382"/>
                </a:cubicBezTo>
                <a:cubicBezTo>
                  <a:pt x="326" y="352"/>
                  <a:pt x="330" y="320"/>
                  <a:pt x="320" y="290"/>
                </a:cubicBezTo>
                <a:cubicBezTo>
                  <a:pt x="341" y="275"/>
                  <a:pt x="361" y="257"/>
                  <a:pt x="377" y="238"/>
                </a:cubicBezTo>
                <a:cubicBezTo>
                  <a:pt x="428" y="179"/>
                  <a:pt x="450" y="108"/>
                  <a:pt x="443" y="27"/>
                </a:cubicBezTo>
                <a:close/>
                <a:moveTo>
                  <a:pt x="66" y="195"/>
                </a:moveTo>
                <a:cubicBezTo>
                  <a:pt x="87" y="175"/>
                  <a:pt x="113" y="163"/>
                  <a:pt x="140" y="167"/>
                </a:cubicBezTo>
                <a:cubicBezTo>
                  <a:pt x="133" y="181"/>
                  <a:pt x="126" y="194"/>
                  <a:pt x="121" y="208"/>
                </a:cubicBezTo>
                <a:cubicBezTo>
                  <a:pt x="104" y="199"/>
                  <a:pt x="86" y="195"/>
                  <a:pt x="66" y="195"/>
                </a:cubicBezTo>
                <a:close/>
                <a:moveTo>
                  <a:pt x="258" y="387"/>
                </a:moveTo>
                <a:cubicBezTo>
                  <a:pt x="259" y="367"/>
                  <a:pt x="254" y="348"/>
                  <a:pt x="245" y="332"/>
                </a:cubicBezTo>
                <a:cubicBezTo>
                  <a:pt x="259" y="326"/>
                  <a:pt x="273" y="319"/>
                  <a:pt x="286" y="312"/>
                </a:cubicBezTo>
                <a:cubicBezTo>
                  <a:pt x="291" y="339"/>
                  <a:pt x="279" y="366"/>
                  <a:pt x="258" y="387"/>
                </a:cubicBezTo>
                <a:close/>
                <a:moveTo>
                  <a:pt x="220" y="301"/>
                </a:moveTo>
                <a:cubicBezTo>
                  <a:pt x="152" y="233"/>
                  <a:pt x="152" y="233"/>
                  <a:pt x="152" y="233"/>
                </a:cubicBezTo>
                <a:cubicBezTo>
                  <a:pt x="186" y="142"/>
                  <a:pt x="270" y="45"/>
                  <a:pt x="406" y="47"/>
                </a:cubicBezTo>
                <a:cubicBezTo>
                  <a:pt x="410" y="208"/>
                  <a:pt x="277" y="278"/>
                  <a:pt x="220" y="301"/>
                </a:cubicBezTo>
                <a:close/>
                <a:moveTo>
                  <a:pt x="344" y="109"/>
                </a:moveTo>
                <a:cubicBezTo>
                  <a:pt x="350" y="115"/>
                  <a:pt x="353" y="123"/>
                  <a:pt x="353" y="131"/>
                </a:cubicBezTo>
                <a:cubicBezTo>
                  <a:pt x="353" y="139"/>
                  <a:pt x="350" y="147"/>
                  <a:pt x="344" y="153"/>
                </a:cubicBezTo>
                <a:cubicBezTo>
                  <a:pt x="338" y="159"/>
                  <a:pt x="330" y="162"/>
                  <a:pt x="322" y="162"/>
                </a:cubicBezTo>
                <a:cubicBezTo>
                  <a:pt x="314" y="162"/>
                  <a:pt x="306" y="159"/>
                  <a:pt x="300" y="153"/>
                </a:cubicBezTo>
                <a:cubicBezTo>
                  <a:pt x="294" y="147"/>
                  <a:pt x="291" y="139"/>
                  <a:pt x="291" y="131"/>
                </a:cubicBezTo>
                <a:cubicBezTo>
                  <a:pt x="291" y="123"/>
                  <a:pt x="294" y="115"/>
                  <a:pt x="300" y="109"/>
                </a:cubicBezTo>
                <a:cubicBezTo>
                  <a:pt x="306" y="103"/>
                  <a:pt x="314" y="100"/>
                  <a:pt x="322" y="100"/>
                </a:cubicBezTo>
                <a:cubicBezTo>
                  <a:pt x="330" y="100"/>
                  <a:pt x="338" y="103"/>
                  <a:pt x="344" y="109"/>
                </a:cubicBezTo>
                <a:close/>
                <a:moveTo>
                  <a:pt x="73" y="309"/>
                </a:moveTo>
                <a:cubicBezTo>
                  <a:pt x="51" y="331"/>
                  <a:pt x="50" y="375"/>
                  <a:pt x="50" y="384"/>
                </a:cubicBezTo>
                <a:cubicBezTo>
                  <a:pt x="51" y="394"/>
                  <a:pt x="59" y="403"/>
                  <a:pt x="70" y="403"/>
                </a:cubicBezTo>
                <a:cubicBezTo>
                  <a:pt x="70" y="403"/>
                  <a:pt x="70" y="403"/>
                  <a:pt x="70" y="403"/>
                </a:cubicBezTo>
                <a:cubicBezTo>
                  <a:pt x="80" y="403"/>
                  <a:pt x="123" y="401"/>
                  <a:pt x="144" y="380"/>
                </a:cubicBezTo>
                <a:cubicBezTo>
                  <a:pt x="158" y="366"/>
                  <a:pt x="161" y="352"/>
                  <a:pt x="161" y="343"/>
                </a:cubicBezTo>
                <a:cubicBezTo>
                  <a:pt x="161" y="330"/>
                  <a:pt x="155" y="318"/>
                  <a:pt x="145" y="308"/>
                </a:cubicBezTo>
                <a:cubicBezTo>
                  <a:pt x="121" y="283"/>
                  <a:pt x="91" y="291"/>
                  <a:pt x="73" y="309"/>
                </a:cubicBezTo>
                <a:close/>
                <a:moveTo>
                  <a:pt x="117" y="352"/>
                </a:moveTo>
                <a:cubicBezTo>
                  <a:pt x="112" y="357"/>
                  <a:pt x="102" y="360"/>
                  <a:pt x="91" y="362"/>
                </a:cubicBezTo>
                <a:cubicBezTo>
                  <a:pt x="93" y="351"/>
                  <a:pt x="96" y="341"/>
                  <a:pt x="101" y="336"/>
                </a:cubicBezTo>
                <a:cubicBezTo>
                  <a:pt x="104" y="333"/>
                  <a:pt x="107" y="331"/>
                  <a:pt x="110" y="331"/>
                </a:cubicBezTo>
                <a:cubicBezTo>
                  <a:pt x="112" y="331"/>
                  <a:pt x="115" y="332"/>
                  <a:pt x="118" y="335"/>
                </a:cubicBezTo>
                <a:cubicBezTo>
                  <a:pt x="121" y="338"/>
                  <a:pt x="122" y="340"/>
                  <a:pt x="122" y="343"/>
                </a:cubicBezTo>
                <a:cubicBezTo>
                  <a:pt x="122" y="346"/>
                  <a:pt x="119" y="350"/>
                  <a:pt x="117" y="352"/>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47" name="Shape 427"/>
          <p:cNvSpPr>
            <a:spLocks noGrp="1"/>
          </p:cNvSpPr>
          <p:nvPr>
            <p:ph type="body" sz="quarter" idx="60" hasCustomPrompt="1"/>
          </p:nvPr>
        </p:nvSpPr>
        <p:spPr>
          <a:xfrm>
            <a:off x="10422708" y="1954975"/>
            <a:ext cx="5260251" cy="540626"/>
          </a:xfrm>
          <a:prstGeom prst="rect">
            <a:avLst/>
          </a:prstGeom>
        </p:spPr>
        <p:txBody>
          <a:bodyPr anchor="ctr">
            <a:noAutofit/>
          </a:bodyPr>
          <a:lstStyle>
            <a:lvl1pPr algn="l">
              <a:lnSpc>
                <a:spcPct val="150000"/>
              </a:lnSpc>
              <a:defRPr sz="3000" b="1" spc="0">
                <a:solidFill>
                  <a:schemeClr val="tx1"/>
                </a:solidFill>
                <a:latin typeface="+mj-lt"/>
              </a:defRPr>
            </a:lvl1pPr>
          </a:lstStyle>
          <a:p>
            <a:pPr lvl="0"/>
            <a:r>
              <a:rPr lang="en-US" dirty="0"/>
              <a:t>H4 Title here</a:t>
            </a:r>
          </a:p>
        </p:txBody>
      </p:sp>
      <p:sp>
        <p:nvSpPr>
          <p:cNvPr id="48" name="Shape 427"/>
          <p:cNvSpPr>
            <a:spLocks noGrp="1"/>
          </p:cNvSpPr>
          <p:nvPr>
            <p:ph type="body" sz="quarter" idx="61" hasCustomPrompt="1"/>
          </p:nvPr>
        </p:nvSpPr>
        <p:spPr>
          <a:xfrm>
            <a:off x="10421551" y="4394847"/>
            <a:ext cx="5261154" cy="540626"/>
          </a:xfrm>
          <a:prstGeom prst="rect">
            <a:avLst/>
          </a:prstGeom>
        </p:spPr>
        <p:txBody>
          <a:bodyPr anchor="ctr">
            <a:noAutofit/>
          </a:bodyPr>
          <a:lstStyle>
            <a:lvl1pPr algn="l">
              <a:lnSpc>
                <a:spcPct val="150000"/>
              </a:lnSpc>
              <a:defRPr sz="3000" b="1" spc="0">
                <a:solidFill>
                  <a:schemeClr val="tx1"/>
                </a:solidFill>
                <a:latin typeface="+mj-lt"/>
              </a:defRPr>
            </a:lvl1pPr>
          </a:lstStyle>
          <a:p>
            <a:pPr lvl="0"/>
            <a:r>
              <a:rPr lang="en-US" dirty="0"/>
              <a:t>H4 Title here</a:t>
            </a:r>
          </a:p>
        </p:txBody>
      </p:sp>
      <p:sp>
        <p:nvSpPr>
          <p:cNvPr id="49" name="Shape 427"/>
          <p:cNvSpPr>
            <a:spLocks noGrp="1"/>
          </p:cNvSpPr>
          <p:nvPr>
            <p:ph type="body" sz="quarter" idx="62" hasCustomPrompt="1"/>
          </p:nvPr>
        </p:nvSpPr>
        <p:spPr>
          <a:xfrm>
            <a:off x="10421548" y="6835262"/>
            <a:ext cx="5261157" cy="540626"/>
          </a:xfrm>
          <a:prstGeom prst="rect">
            <a:avLst/>
          </a:prstGeom>
        </p:spPr>
        <p:txBody>
          <a:bodyPr anchor="ctr">
            <a:noAutofit/>
          </a:bodyPr>
          <a:lstStyle>
            <a:lvl1pPr algn="l">
              <a:lnSpc>
                <a:spcPct val="150000"/>
              </a:lnSpc>
              <a:defRPr sz="3000" b="1" spc="0">
                <a:solidFill>
                  <a:schemeClr val="tx1"/>
                </a:solidFill>
                <a:latin typeface="+mj-lt"/>
              </a:defRPr>
            </a:lvl1pPr>
          </a:lstStyle>
          <a:p>
            <a:pPr lvl="0"/>
            <a:r>
              <a:rPr lang="en-US" dirty="0"/>
              <a:t>H4 Title here</a:t>
            </a:r>
          </a:p>
        </p:txBody>
      </p:sp>
    </p:spTree>
    <p:extLst>
      <p:ext uri="{BB962C8B-B14F-4D97-AF65-F5344CB8AC3E}">
        <p14:creationId xmlns:p14="http://schemas.microsoft.com/office/powerpoint/2010/main" val="1577426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47">
    <p:spTree>
      <p:nvGrpSpPr>
        <p:cNvPr id="1" name=""/>
        <p:cNvGrpSpPr/>
        <p:nvPr/>
      </p:nvGrpSpPr>
      <p:grpSpPr>
        <a:xfrm>
          <a:off x="0" y="0"/>
          <a:ext cx="0" cy="0"/>
          <a:chOff x="0" y="0"/>
          <a:chExt cx="0" cy="0"/>
        </a:xfrm>
      </p:grpSpPr>
      <p:sp>
        <p:nvSpPr>
          <p:cNvPr id="22" name="Picture Placeholder 10"/>
          <p:cNvSpPr>
            <a:spLocks noGrp="1"/>
          </p:cNvSpPr>
          <p:nvPr>
            <p:ph type="pic" sz="quarter" idx="10" hasCustomPrompt="1"/>
          </p:nvPr>
        </p:nvSpPr>
        <p:spPr>
          <a:xfrm>
            <a:off x="3" y="-3"/>
            <a:ext cx="9143997" cy="10288591"/>
          </a:xfrm>
          <a:custGeom>
            <a:avLst/>
            <a:gdLst>
              <a:gd name="connsiteX0" fmla="*/ 2810548 w 9143997"/>
              <a:gd name="connsiteY0" fmla="*/ 0 h 10288591"/>
              <a:gd name="connsiteX1" fmla="*/ 9143997 w 9143997"/>
              <a:gd name="connsiteY1" fmla="*/ 0 h 10288591"/>
              <a:gd name="connsiteX2" fmla="*/ 9143997 w 9143997"/>
              <a:gd name="connsiteY2" fmla="*/ 10288591 h 10288591"/>
              <a:gd name="connsiteX3" fmla="*/ 0 w 9143997"/>
              <a:gd name="connsiteY3" fmla="*/ 10288591 h 10288591"/>
              <a:gd name="connsiteX4" fmla="*/ 0 w 9143997"/>
              <a:gd name="connsiteY4" fmla="*/ 2802240 h 10288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7" h="10288591">
                <a:moveTo>
                  <a:pt x="2810548" y="0"/>
                </a:moveTo>
                <a:lnTo>
                  <a:pt x="9143997" y="0"/>
                </a:lnTo>
                <a:lnTo>
                  <a:pt x="9143997" y="10288591"/>
                </a:lnTo>
                <a:lnTo>
                  <a:pt x="0" y="10288591"/>
                </a:lnTo>
                <a:lnTo>
                  <a:pt x="0" y="2802240"/>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43" name="Shape 427"/>
          <p:cNvSpPr>
            <a:spLocks noGrp="1"/>
          </p:cNvSpPr>
          <p:nvPr>
            <p:ph type="body" sz="quarter" idx="27" hasCustomPrompt="1"/>
          </p:nvPr>
        </p:nvSpPr>
        <p:spPr>
          <a:xfrm>
            <a:off x="10845407" y="1895769"/>
            <a:ext cx="5859065" cy="540626"/>
          </a:xfrm>
          <a:prstGeom prst="rect">
            <a:avLst/>
          </a:prstGeom>
        </p:spPr>
        <p:txBody>
          <a:bodyPr anchor="ctr">
            <a:normAutofit/>
          </a:bodyPr>
          <a:lstStyle>
            <a:lvl1pPr algn="l">
              <a:lnSpc>
                <a:spcPct val="150000"/>
              </a:lnSpc>
              <a:defRPr sz="2100" b="1" spc="0">
                <a:solidFill>
                  <a:schemeClr val="tx1">
                    <a:lumMod val="50000"/>
                    <a:lumOff val="50000"/>
                  </a:schemeClr>
                </a:solidFill>
                <a:latin typeface="+mn-lt"/>
              </a:defRPr>
            </a:lvl1pPr>
          </a:lstStyle>
          <a:p>
            <a:pPr lvl="0"/>
            <a:r>
              <a:rPr lang="en-US" dirty="0"/>
              <a:t>Caption text here</a:t>
            </a:r>
          </a:p>
        </p:txBody>
      </p:sp>
      <p:sp>
        <p:nvSpPr>
          <p:cNvPr id="45" name="Текст 7"/>
          <p:cNvSpPr>
            <a:spLocks noGrp="1"/>
          </p:cNvSpPr>
          <p:nvPr>
            <p:ph type="body" sz="quarter" idx="37" hasCustomPrompt="1"/>
          </p:nvPr>
        </p:nvSpPr>
        <p:spPr>
          <a:xfrm>
            <a:off x="10225088" y="2710951"/>
            <a:ext cx="6479381" cy="1349709"/>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1" name="Freeform 949"/>
          <p:cNvSpPr>
            <a:spLocks noEditPoints="1"/>
          </p:cNvSpPr>
          <p:nvPr userDrawn="1"/>
        </p:nvSpPr>
        <p:spPr bwMode="auto">
          <a:xfrm>
            <a:off x="10225089" y="2032458"/>
            <a:ext cx="461310" cy="335038"/>
          </a:xfrm>
          <a:custGeom>
            <a:avLst/>
            <a:gdLst>
              <a:gd name="T0" fmla="*/ 439 w 446"/>
              <a:gd name="T1" fmla="*/ 92 h 326"/>
              <a:gd name="T2" fmla="*/ 358 w 446"/>
              <a:gd name="T3" fmla="*/ 6 h 326"/>
              <a:gd name="T4" fmla="*/ 344 w 446"/>
              <a:gd name="T5" fmla="*/ 0 h 326"/>
              <a:gd name="T6" fmla="*/ 103 w 446"/>
              <a:gd name="T7" fmla="*/ 0 h 326"/>
              <a:gd name="T8" fmla="*/ 89 w 446"/>
              <a:gd name="T9" fmla="*/ 6 h 326"/>
              <a:gd name="T10" fmla="*/ 7 w 446"/>
              <a:gd name="T11" fmla="*/ 92 h 326"/>
              <a:gd name="T12" fmla="*/ 8 w 446"/>
              <a:gd name="T13" fmla="*/ 119 h 326"/>
              <a:gd name="T14" fmla="*/ 210 w 446"/>
              <a:gd name="T15" fmla="*/ 321 h 326"/>
              <a:gd name="T16" fmla="*/ 223 w 446"/>
              <a:gd name="T17" fmla="*/ 326 h 326"/>
              <a:gd name="T18" fmla="*/ 237 w 446"/>
              <a:gd name="T19" fmla="*/ 321 h 326"/>
              <a:gd name="T20" fmla="*/ 439 w 446"/>
              <a:gd name="T21" fmla="*/ 119 h 326"/>
              <a:gd name="T22" fmla="*/ 439 w 446"/>
              <a:gd name="T23" fmla="*/ 92 h 326"/>
              <a:gd name="T24" fmla="*/ 134 w 446"/>
              <a:gd name="T25" fmla="*/ 120 h 326"/>
              <a:gd name="T26" fmla="*/ 169 w 446"/>
              <a:gd name="T27" fmla="*/ 224 h 326"/>
              <a:gd name="T28" fmla="*/ 65 w 446"/>
              <a:gd name="T29" fmla="*/ 120 h 326"/>
              <a:gd name="T30" fmla="*/ 134 w 446"/>
              <a:gd name="T31" fmla="*/ 120 h 326"/>
              <a:gd name="T32" fmla="*/ 240 w 446"/>
              <a:gd name="T33" fmla="*/ 38 h 326"/>
              <a:gd name="T34" fmla="*/ 271 w 446"/>
              <a:gd name="T35" fmla="*/ 86 h 326"/>
              <a:gd name="T36" fmla="*/ 176 w 446"/>
              <a:gd name="T37" fmla="*/ 86 h 326"/>
              <a:gd name="T38" fmla="*/ 207 w 446"/>
              <a:gd name="T39" fmla="*/ 38 h 326"/>
              <a:gd name="T40" fmla="*/ 240 w 446"/>
              <a:gd name="T41" fmla="*/ 38 h 326"/>
              <a:gd name="T42" fmla="*/ 223 w 446"/>
              <a:gd name="T43" fmla="*/ 280 h 326"/>
              <a:gd name="T44" fmla="*/ 223 w 446"/>
              <a:gd name="T45" fmla="*/ 279 h 326"/>
              <a:gd name="T46" fmla="*/ 169 w 446"/>
              <a:gd name="T47" fmla="*/ 120 h 326"/>
              <a:gd name="T48" fmla="*/ 277 w 446"/>
              <a:gd name="T49" fmla="*/ 120 h 326"/>
              <a:gd name="T50" fmla="*/ 223 w 446"/>
              <a:gd name="T51" fmla="*/ 279 h 326"/>
              <a:gd name="T52" fmla="*/ 223 w 446"/>
              <a:gd name="T53" fmla="*/ 280 h 326"/>
              <a:gd name="T54" fmla="*/ 313 w 446"/>
              <a:gd name="T55" fmla="*/ 120 h 326"/>
              <a:gd name="T56" fmla="*/ 381 w 446"/>
              <a:gd name="T57" fmla="*/ 120 h 326"/>
              <a:gd name="T58" fmla="*/ 277 w 446"/>
              <a:gd name="T59" fmla="*/ 224 h 326"/>
              <a:gd name="T60" fmla="*/ 313 w 446"/>
              <a:gd name="T61" fmla="*/ 120 h 326"/>
              <a:gd name="T62" fmla="*/ 383 w 446"/>
              <a:gd name="T63" fmla="*/ 86 h 326"/>
              <a:gd name="T64" fmla="*/ 310 w 446"/>
              <a:gd name="T65" fmla="*/ 86 h 326"/>
              <a:gd name="T66" fmla="*/ 279 w 446"/>
              <a:gd name="T67" fmla="*/ 38 h 326"/>
              <a:gd name="T68" fmla="*/ 336 w 446"/>
              <a:gd name="T69" fmla="*/ 38 h 326"/>
              <a:gd name="T70" fmla="*/ 383 w 446"/>
              <a:gd name="T71" fmla="*/ 86 h 326"/>
              <a:gd name="T72" fmla="*/ 111 w 446"/>
              <a:gd name="T73" fmla="*/ 38 h 326"/>
              <a:gd name="T74" fmla="*/ 168 w 446"/>
              <a:gd name="T75" fmla="*/ 38 h 326"/>
              <a:gd name="T76" fmla="*/ 137 w 446"/>
              <a:gd name="T77" fmla="*/ 86 h 326"/>
              <a:gd name="T78" fmla="*/ 64 w 446"/>
              <a:gd name="T79" fmla="*/ 86 h 326"/>
              <a:gd name="T80" fmla="*/ 111 w 446"/>
              <a:gd name="T81" fmla="*/ 3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6" h="326">
                <a:moveTo>
                  <a:pt x="439" y="92"/>
                </a:moveTo>
                <a:cubicBezTo>
                  <a:pt x="358" y="6"/>
                  <a:pt x="358" y="6"/>
                  <a:pt x="358" y="6"/>
                </a:cubicBezTo>
                <a:cubicBezTo>
                  <a:pt x="354" y="2"/>
                  <a:pt x="349" y="0"/>
                  <a:pt x="344" y="0"/>
                </a:cubicBezTo>
                <a:cubicBezTo>
                  <a:pt x="103" y="0"/>
                  <a:pt x="103" y="0"/>
                  <a:pt x="103" y="0"/>
                </a:cubicBezTo>
                <a:cubicBezTo>
                  <a:pt x="97" y="0"/>
                  <a:pt x="92" y="2"/>
                  <a:pt x="89" y="6"/>
                </a:cubicBezTo>
                <a:cubicBezTo>
                  <a:pt x="7" y="92"/>
                  <a:pt x="7" y="92"/>
                  <a:pt x="7" y="92"/>
                </a:cubicBezTo>
                <a:cubicBezTo>
                  <a:pt x="0" y="100"/>
                  <a:pt x="1" y="111"/>
                  <a:pt x="8" y="119"/>
                </a:cubicBezTo>
                <a:cubicBezTo>
                  <a:pt x="210" y="321"/>
                  <a:pt x="210" y="321"/>
                  <a:pt x="210" y="321"/>
                </a:cubicBezTo>
                <a:cubicBezTo>
                  <a:pt x="213" y="324"/>
                  <a:pt x="218" y="326"/>
                  <a:pt x="223" y="326"/>
                </a:cubicBezTo>
                <a:cubicBezTo>
                  <a:pt x="228" y="326"/>
                  <a:pt x="233" y="324"/>
                  <a:pt x="237" y="321"/>
                </a:cubicBezTo>
                <a:cubicBezTo>
                  <a:pt x="439" y="119"/>
                  <a:pt x="439" y="119"/>
                  <a:pt x="439" y="119"/>
                </a:cubicBezTo>
                <a:cubicBezTo>
                  <a:pt x="446" y="111"/>
                  <a:pt x="446" y="100"/>
                  <a:pt x="439" y="92"/>
                </a:cubicBezTo>
                <a:close/>
                <a:moveTo>
                  <a:pt x="134" y="120"/>
                </a:moveTo>
                <a:cubicBezTo>
                  <a:pt x="169" y="224"/>
                  <a:pt x="169" y="224"/>
                  <a:pt x="169" y="224"/>
                </a:cubicBezTo>
                <a:cubicBezTo>
                  <a:pt x="65" y="120"/>
                  <a:pt x="65" y="120"/>
                  <a:pt x="65" y="120"/>
                </a:cubicBezTo>
                <a:lnTo>
                  <a:pt x="134" y="120"/>
                </a:lnTo>
                <a:close/>
                <a:moveTo>
                  <a:pt x="240" y="38"/>
                </a:moveTo>
                <a:cubicBezTo>
                  <a:pt x="271" y="86"/>
                  <a:pt x="271" y="86"/>
                  <a:pt x="271" y="86"/>
                </a:cubicBezTo>
                <a:cubicBezTo>
                  <a:pt x="176" y="86"/>
                  <a:pt x="176" y="86"/>
                  <a:pt x="176" y="86"/>
                </a:cubicBezTo>
                <a:cubicBezTo>
                  <a:pt x="207" y="38"/>
                  <a:pt x="207" y="38"/>
                  <a:pt x="207" y="38"/>
                </a:cubicBezTo>
                <a:lnTo>
                  <a:pt x="240" y="38"/>
                </a:lnTo>
                <a:close/>
                <a:moveTo>
                  <a:pt x="223" y="280"/>
                </a:moveTo>
                <a:cubicBezTo>
                  <a:pt x="223" y="279"/>
                  <a:pt x="223" y="279"/>
                  <a:pt x="223" y="279"/>
                </a:cubicBezTo>
                <a:cubicBezTo>
                  <a:pt x="169" y="120"/>
                  <a:pt x="169" y="120"/>
                  <a:pt x="169" y="120"/>
                </a:cubicBezTo>
                <a:cubicBezTo>
                  <a:pt x="277" y="120"/>
                  <a:pt x="277" y="120"/>
                  <a:pt x="277" y="120"/>
                </a:cubicBezTo>
                <a:cubicBezTo>
                  <a:pt x="223" y="279"/>
                  <a:pt x="223" y="279"/>
                  <a:pt x="223" y="279"/>
                </a:cubicBezTo>
                <a:lnTo>
                  <a:pt x="223" y="280"/>
                </a:lnTo>
                <a:close/>
                <a:moveTo>
                  <a:pt x="313" y="120"/>
                </a:moveTo>
                <a:cubicBezTo>
                  <a:pt x="381" y="120"/>
                  <a:pt x="381" y="120"/>
                  <a:pt x="381" y="120"/>
                </a:cubicBezTo>
                <a:cubicBezTo>
                  <a:pt x="277" y="224"/>
                  <a:pt x="277" y="224"/>
                  <a:pt x="277" y="224"/>
                </a:cubicBezTo>
                <a:lnTo>
                  <a:pt x="313" y="120"/>
                </a:lnTo>
                <a:close/>
                <a:moveTo>
                  <a:pt x="383" y="86"/>
                </a:moveTo>
                <a:cubicBezTo>
                  <a:pt x="310" y="86"/>
                  <a:pt x="310" y="86"/>
                  <a:pt x="310" y="86"/>
                </a:cubicBezTo>
                <a:cubicBezTo>
                  <a:pt x="279" y="38"/>
                  <a:pt x="279" y="38"/>
                  <a:pt x="279" y="38"/>
                </a:cubicBezTo>
                <a:cubicBezTo>
                  <a:pt x="336" y="38"/>
                  <a:pt x="336" y="38"/>
                  <a:pt x="336" y="38"/>
                </a:cubicBezTo>
                <a:lnTo>
                  <a:pt x="383" y="86"/>
                </a:lnTo>
                <a:close/>
                <a:moveTo>
                  <a:pt x="111" y="38"/>
                </a:moveTo>
                <a:cubicBezTo>
                  <a:pt x="168" y="38"/>
                  <a:pt x="168" y="38"/>
                  <a:pt x="168" y="38"/>
                </a:cubicBezTo>
                <a:cubicBezTo>
                  <a:pt x="137" y="86"/>
                  <a:pt x="137" y="86"/>
                  <a:pt x="137" y="86"/>
                </a:cubicBezTo>
                <a:cubicBezTo>
                  <a:pt x="64" y="86"/>
                  <a:pt x="64" y="86"/>
                  <a:pt x="64" y="86"/>
                </a:cubicBezTo>
                <a:lnTo>
                  <a:pt x="111" y="38"/>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7"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30" name="Shape 427"/>
          <p:cNvSpPr>
            <a:spLocks noGrp="1"/>
          </p:cNvSpPr>
          <p:nvPr>
            <p:ph type="body" sz="quarter" idx="48" hasCustomPrompt="1"/>
          </p:nvPr>
        </p:nvSpPr>
        <p:spPr>
          <a:xfrm>
            <a:off x="10844216" y="4335641"/>
            <a:ext cx="5859065" cy="540626"/>
          </a:xfrm>
          <a:prstGeom prst="rect">
            <a:avLst/>
          </a:prstGeom>
        </p:spPr>
        <p:txBody>
          <a:bodyPr anchor="ctr">
            <a:normAutofit/>
          </a:bodyPr>
          <a:lstStyle>
            <a:lvl1pPr algn="l">
              <a:lnSpc>
                <a:spcPct val="150000"/>
              </a:lnSpc>
              <a:defRPr sz="2100" b="1" spc="0">
                <a:solidFill>
                  <a:schemeClr val="tx1">
                    <a:lumMod val="50000"/>
                    <a:lumOff val="50000"/>
                  </a:schemeClr>
                </a:solidFill>
                <a:latin typeface="+mn-lt"/>
              </a:defRPr>
            </a:lvl1pPr>
          </a:lstStyle>
          <a:p>
            <a:pPr lvl="0"/>
            <a:r>
              <a:rPr lang="en-US" dirty="0"/>
              <a:t>Caption text here</a:t>
            </a:r>
          </a:p>
        </p:txBody>
      </p:sp>
      <p:sp>
        <p:nvSpPr>
          <p:cNvPr id="31" name="Текст 7"/>
          <p:cNvSpPr>
            <a:spLocks noGrp="1"/>
          </p:cNvSpPr>
          <p:nvPr>
            <p:ph type="body" sz="quarter" idx="49" hasCustomPrompt="1"/>
          </p:nvPr>
        </p:nvSpPr>
        <p:spPr>
          <a:xfrm>
            <a:off x="10225088" y="5151249"/>
            <a:ext cx="6478190" cy="1345804"/>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2" name="Freeform 949"/>
          <p:cNvSpPr>
            <a:spLocks noEditPoints="1"/>
          </p:cNvSpPr>
          <p:nvPr userDrawn="1"/>
        </p:nvSpPr>
        <p:spPr bwMode="auto">
          <a:xfrm>
            <a:off x="10223899" y="4472330"/>
            <a:ext cx="466361" cy="338706"/>
          </a:xfrm>
          <a:custGeom>
            <a:avLst/>
            <a:gdLst>
              <a:gd name="T0" fmla="*/ 439 w 446"/>
              <a:gd name="T1" fmla="*/ 92 h 326"/>
              <a:gd name="T2" fmla="*/ 358 w 446"/>
              <a:gd name="T3" fmla="*/ 6 h 326"/>
              <a:gd name="T4" fmla="*/ 344 w 446"/>
              <a:gd name="T5" fmla="*/ 0 h 326"/>
              <a:gd name="T6" fmla="*/ 103 w 446"/>
              <a:gd name="T7" fmla="*/ 0 h 326"/>
              <a:gd name="T8" fmla="*/ 89 w 446"/>
              <a:gd name="T9" fmla="*/ 6 h 326"/>
              <a:gd name="T10" fmla="*/ 7 w 446"/>
              <a:gd name="T11" fmla="*/ 92 h 326"/>
              <a:gd name="T12" fmla="*/ 8 w 446"/>
              <a:gd name="T13" fmla="*/ 119 h 326"/>
              <a:gd name="T14" fmla="*/ 210 w 446"/>
              <a:gd name="T15" fmla="*/ 321 h 326"/>
              <a:gd name="T16" fmla="*/ 223 w 446"/>
              <a:gd name="T17" fmla="*/ 326 h 326"/>
              <a:gd name="T18" fmla="*/ 237 w 446"/>
              <a:gd name="T19" fmla="*/ 321 h 326"/>
              <a:gd name="T20" fmla="*/ 439 w 446"/>
              <a:gd name="T21" fmla="*/ 119 h 326"/>
              <a:gd name="T22" fmla="*/ 439 w 446"/>
              <a:gd name="T23" fmla="*/ 92 h 326"/>
              <a:gd name="T24" fmla="*/ 134 w 446"/>
              <a:gd name="T25" fmla="*/ 120 h 326"/>
              <a:gd name="T26" fmla="*/ 169 w 446"/>
              <a:gd name="T27" fmla="*/ 224 h 326"/>
              <a:gd name="T28" fmla="*/ 65 w 446"/>
              <a:gd name="T29" fmla="*/ 120 h 326"/>
              <a:gd name="T30" fmla="*/ 134 w 446"/>
              <a:gd name="T31" fmla="*/ 120 h 326"/>
              <a:gd name="T32" fmla="*/ 240 w 446"/>
              <a:gd name="T33" fmla="*/ 38 h 326"/>
              <a:gd name="T34" fmla="*/ 271 w 446"/>
              <a:gd name="T35" fmla="*/ 86 h 326"/>
              <a:gd name="T36" fmla="*/ 176 w 446"/>
              <a:gd name="T37" fmla="*/ 86 h 326"/>
              <a:gd name="T38" fmla="*/ 207 w 446"/>
              <a:gd name="T39" fmla="*/ 38 h 326"/>
              <a:gd name="T40" fmla="*/ 240 w 446"/>
              <a:gd name="T41" fmla="*/ 38 h 326"/>
              <a:gd name="T42" fmla="*/ 223 w 446"/>
              <a:gd name="T43" fmla="*/ 280 h 326"/>
              <a:gd name="T44" fmla="*/ 223 w 446"/>
              <a:gd name="T45" fmla="*/ 279 h 326"/>
              <a:gd name="T46" fmla="*/ 169 w 446"/>
              <a:gd name="T47" fmla="*/ 120 h 326"/>
              <a:gd name="T48" fmla="*/ 277 w 446"/>
              <a:gd name="T49" fmla="*/ 120 h 326"/>
              <a:gd name="T50" fmla="*/ 223 w 446"/>
              <a:gd name="T51" fmla="*/ 279 h 326"/>
              <a:gd name="T52" fmla="*/ 223 w 446"/>
              <a:gd name="T53" fmla="*/ 280 h 326"/>
              <a:gd name="T54" fmla="*/ 313 w 446"/>
              <a:gd name="T55" fmla="*/ 120 h 326"/>
              <a:gd name="T56" fmla="*/ 381 w 446"/>
              <a:gd name="T57" fmla="*/ 120 h 326"/>
              <a:gd name="T58" fmla="*/ 277 w 446"/>
              <a:gd name="T59" fmla="*/ 224 h 326"/>
              <a:gd name="T60" fmla="*/ 313 w 446"/>
              <a:gd name="T61" fmla="*/ 120 h 326"/>
              <a:gd name="T62" fmla="*/ 383 w 446"/>
              <a:gd name="T63" fmla="*/ 86 h 326"/>
              <a:gd name="T64" fmla="*/ 310 w 446"/>
              <a:gd name="T65" fmla="*/ 86 h 326"/>
              <a:gd name="T66" fmla="*/ 279 w 446"/>
              <a:gd name="T67" fmla="*/ 38 h 326"/>
              <a:gd name="T68" fmla="*/ 336 w 446"/>
              <a:gd name="T69" fmla="*/ 38 h 326"/>
              <a:gd name="T70" fmla="*/ 383 w 446"/>
              <a:gd name="T71" fmla="*/ 86 h 326"/>
              <a:gd name="T72" fmla="*/ 111 w 446"/>
              <a:gd name="T73" fmla="*/ 38 h 326"/>
              <a:gd name="T74" fmla="*/ 168 w 446"/>
              <a:gd name="T75" fmla="*/ 38 h 326"/>
              <a:gd name="T76" fmla="*/ 137 w 446"/>
              <a:gd name="T77" fmla="*/ 86 h 326"/>
              <a:gd name="T78" fmla="*/ 64 w 446"/>
              <a:gd name="T79" fmla="*/ 86 h 326"/>
              <a:gd name="T80" fmla="*/ 111 w 446"/>
              <a:gd name="T81" fmla="*/ 3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6" h="326">
                <a:moveTo>
                  <a:pt x="439" y="92"/>
                </a:moveTo>
                <a:cubicBezTo>
                  <a:pt x="358" y="6"/>
                  <a:pt x="358" y="6"/>
                  <a:pt x="358" y="6"/>
                </a:cubicBezTo>
                <a:cubicBezTo>
                  <a:pt x="354" y="2"/>
                  <a:pt x="349" y="0"/>
                  <a:pt x="344" y="0"/>
                </a:cubicBezTo>
                <a:cubicBezTo>
                  <a:pt x="103" y="0"/>
                  <a:pt x="103" y="0"/>
                  <a:pt x="103" y="0"/>
                </a:cubicBezTo>
                <a:cubicBezTo>
                  <a:pt x="97" y="0"/>
                  <a:pt x="92" y="2"/>
                  <a:pt x="89" y="6"/>
                </a:cubicBezTo>
                <a:cubicBezTo>
                  <a:pt x="7" y="92"/>
                  <a:pt x="7" y="92"/>
                  <a:pt x="7" y="92"/>
                </a:cubicBezTo>
                <a:cubicBezTo>
                  <a:pt x="0" y="100"/>
                  <a:pt x="1" y="111"/>
                  <a:pt x="8" y="119"/>
                </a:cubicBezTo>
                <a:cubicBezTo>
                  <a:pt x="210" y="321"/>
                  <a:pt x="210" y="321"/>
                  <a:pt x="210" y="321"/>
                </a:cubicBezTo>
                <a:cubicBezTo>
                  <a:pt x="213" y="324"/>
                  <a:pt x="218" y="326"/>
                  <a:pt x="223" y="326"/>
                </a:cubicBezTo>
                <a:cubicBezTo>
                  <a:pt x="228" y="326"/>
                  <a:pt x="233" y="324"/>
                  <a:pt x="237" y="321"/>
                </a:cubicBezTo>
                <a:cubicBezTo>
                  <a:pt x="439" y="119"/>
                  <a:pt x="439" y="119"/>
                  <a:pt x="439" y="119"/>
                </a:cubicBezTo>
                <a:cubicBezTo>
                  <a:pt x="446" y="111"/>
                  <a:pt x="446" y="100"/>
                  <a:pt x="439" y="92"/>
                </a:cubicBezTo>
                <a:close/>
                <a:moveTo>
                  <a:pt x="134" y="120"/>
                </a:moveTo>
                <a:cubicBezTo>
                  <a:pt x="169" y="224"/>
                  <a:pt x="169" y="224"/>
                  <a:pt x="169" y="224"/>
                </a:cubicBezTo>
                <a:cubicBezTo>
                  <a:pt x="65" y="120"/>
                  <a:pt x="65" y="120"/>
                  <a:pt x="65" y="120"/>
                </a:cubicBezTo>
                <a:lnTo>
                  <a:pt x="134" y="120"/>
                </a:lnTo>
                <a:close/>
                <a:moveTo>
                  <a:pt x="240" y="38"/>
                </a:moveTo>
                <a:cubicBezTo>
                  <a:pt x="271" y="86"/>
                  <a:pt x="271" y="86"/>
                  <a:pt x="271" y="86"/>
                </a:cubicBezTo>
                <a:cubicBezTo>
                  <a:pt x="176" y="86"/>
                  <a:pt x="176" y="86"/>
                  <a:pt x="176" y="86"/>
                </a:cubicBezTo>
                <a:cubicBezTo>
                  <a:pt x="207" y="38"/>
                  <a:pt x="207" y="38"/>
                  <a:pt x="207" y="38"/>
                </a:cubicBezTo>
                <a:lnTo>
                  <a:pt x="240" y="38"/>
                </a:lnTo>
                <a:close/>
                <a:moveTo>
                  <a:pt x="223" y="280"/>
                </a:moveTo>
                <a:cubicBezTo>
                  <a:pt x="223" y="279"/>
                  <a:pt x="223" y="279"/>
                  <a:pt x="223" y="279"/>
                </a:cubicBezTo>
                <a:cubicBezTo>
                  <a:pt x="169" y="120"/>
                  <a:pt x="169" y="120"/>
                  <a:pt x="169" y="120"/>
                </a:cubicBezTo>
                <a:cubicBezTo>
                  <a:pt x="277" y="120"/>
                  <a:pt x="277" y="120"/>
                  <a:pt x="277" y="120"/>
                </a:cubicBezTo>
                <a:cubicBezTo>
                  <a:pt x="223" y="279"/>
                  <a:pt x="223" y="279"/>
                  <a:pt x="223" y="279"/>
                </a:cubicBezTo>
                <a:lnTo>
                  <a:pt x="223" y="280"/>
                </a:lnTo>
                <a:close/>
                <a:moveTo>
                  <a:pt x="313" y="120"/>
                </a:moveTo>
                <a:cubicBezTo>
                  <a:pt x="381" y="120"/>
                  <a:pt x="381" y="120"/>
                  <a:pt x="381" y="120"/>
                </a:cubicBezTo>
                <a:cubicBezTo>
                  <a:pt x="277" y="224"/>
                  <a:pt x="277" y="224"/>
                  <a:pt x="277" y="224"/>
                </a:cubicBezTo>
                <a:lnTo>
                  <a:pt x="313" y="120"/>
                </a:lnTo>
                <a:close/>
                <a:moveTo>
                  <a:pt x="383" y="86"/>
                </a:moveTo>
                <a:cubicBezTo>
                  <a:pt x="310" y="86"/>
                  <a:pt x="310" y="86"/>
                  <a:pt x="310" y="86"/>
                </a:cubicBezTo>
                <a:cubicBezTo>
                  <a:pt x="279" y="38"/>
                  <a:pt x="279" y="38"/>
                  <a:pt x="279" y="38"/>
                </a:cubicBezTo>
                <a:cubicBezTo>
                  <a:pt x="336" y="38"/>
                  <a:pt x="336" y="38"/>
                  <a:pt x="336" y="38"/>
                </a:cubicBezTo>
                <a:lnTo>
                  <a:pt x="383" y="86"/>
                </a:lnTo>
                <a:close/>
                <a:moveTo>
                  <a:pt x="111" y="38"/>
                </a:moveTo>
                <a:cubicBezTo>
                  <a:pt x="168" y="38"/>
                  <a:pt x="168" y="38"/>
                  <a:pt x="168" y="38"/>
                </a:cubicBezTo>
                <a:cubicBezTo>
                  <a:pt x="137" y="86"/>
                  <a:pt x="137" y="86"/>
                  <a:pt x="137" y="86"/>
                </a:cubicBezTo>
                <a:cubicBezTo>
                  <a:pt x="64" y="86"/>
                  <a:pt x="64" y="86"/>
                  <a:pt x="64" y="86"/>
                </a:cubicBezTo>
                <a:lnTo>
                  <a:pt x="111" y="38"/>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33" name="Shape 427"/>
          <p:cNvSpPr>
            <a:spLocks noGrp="1"/>
          </p:cNvSpPr>
          <p:nvPr>
            <p:ph type="body" sz="quarter" idx="50" hasCustomPrompt="1"/>
          </p:nvPr>
        </p:nvSpPr>
        <p:spPr>
          <a:xfrm>
            <a:off x="10844213" y="6776056"/>
            <a:ext cx="5859065" cy="540626"/>
          </a:xfrm>
          <a:prstGeom prst="rect">
            <a:avLst/>
          </a:prstGeom>
        </p:spPr>
        <p:txBody>
          <a:bodyPr anchor="ctr">
            <a:normAutofit/>
          </a:bodyPr>
          <a:lstStyle>
            <a:lvl1pPr algn="l">
              <a:lnSpc>
                <a:spcPct val="150000"/>
              </a:lnSpc>
              <a:defRPr sz="2100" b="1" spc="0">
                <a:solidFill>
                  <a:schemeClr val="tx1">
                    <a:lumMod val="50000"/>
                    <a:lumOff val="50000"/>
                  </a:schemeClr>
                </a:solidFill>
                <a:latin typeface="+mn-lt"/>
              </a:defRPr>
            </a:lvl1pPr>
          </a:lstStyle>
          <a:p>
            <a:pPr lvl="0"/>
            <a:r>
              <a:rPr lang="en-US" dirty="0"/>
              <a:t>Caption text here</a:t>
            </a:r>
          </a:p>
        </p:txBody>
      </p:sp>
      <p:sp>
        <p:nvSpPr>
          <p:cNvPr id="34" name="Текст 7"/>
          <p:cNvSpPr>
            <a:spLocks noGrp="1"/>
          </p:cNvSpPr>
          <p:nvPr>
            <p:ph type="body" sz="quarter" idx="51" hasCustomPrompt="1"/>
          </p:nvPr>
        </p:nvSpPr>
        <p:spPr>
          <a:xfrm>
            <a:off x="10225088" y="7580690"/>
            <a:ext cx="6478187" cy="1355140"/>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5" name="Freeform 949"/>
          <p:cNvSpPr>
            <a:spLocks noEditPoints="1"/>
          </p:cNvSpPr>
          <p:nvPr userDrawn="1"/>
        </p:nvSpPr>
        <p:spPr bwMode="auto">
          <a:xfrm>
            <a:off x="10223896" y="6912744"/>
            <a:ext cx="470663" cy="341831"/>
          </a:xfrm>
          <a:custGeom>
            <a:avLst/>
            <a:gdLst>
              <a:gd name="T0" fmla="*/ 439 w 446"/>
              <a:gd name="T1" fmla="*/ 92 h 326"/>
              <a:gd name="T2" fmla="*/ 358 w 446"/>
              <a:gd name="T3" fmla="*/ 6 h 326"/>
              <a:gd name="T4" fmla="*/ 344 w 446"/>
              <a:gd name="T5" fmla="*/ 0 h 326"/>
              <a:gd name="T6" fmla="*/ 103 w 446"/>
              <a:gd name="T7" fmla="*/ 0 h 326"/>
              <a:gd name="T8" fmla="*/ 89 w 446"/>
              <a:gd name="T9" fmla="*/ 6 h 326"/>
              <a:gd name="T10" fmla="*/ 7 w 446"/>
              <a:gd name="T11" fmla="*/ 92 h 326"/>
              <a:gd name="T12" fmla="*/ 8 w 446"/>
              <a:gd name="T13" fmla="*/ 119 h 326"/>
              <a:gd name="T14" fmla="*/ 210 w 446"/>
              <a:gd name="T15" fmla="*/ 321 h 326"/>
              <a:gd name="T16" fmla="*/ 223 w 446"/>
              <a:gd name="T17" fmla="*/ 326 h 326"/>
              <a:gd name="T18" fmla="*/ 237 w 446"/>
              <a:gd name="T19" fmla="*/ 321 h 326"/>
              <a:gd name="T20" fmla="*/ 439 w 446"/>
              <a:gd name="T21" fmla="*/ 119 h 326"/>
              <a:gd name="T22" fmla="*/ 439 w 446"/>
              <a:gd name="T23" fmla="*/ 92 h 326"/>
              <a:gd name="T24" fmla="*/ 134 w 446"/>
              <a:gd name="T25" fmla="*/ 120 h 326"/>
              <a:gd name="T26" fmla="*/ 169 w 446"/>
              <a:gd name="T27" fmla="*/ 224 h 326"/>
              <a:gd name="T28" fmla="*/ 65 w 446"/>
              <a:gd name="T29" fmla="*/ 120 h 326"/>
              <a:gd name="T30" fmla="*/ 134 w 446"/>
              <a:gd name="T31" fmla="*/ 120 h 326"/>
              <a:gd name="T32" fmla="*/ 240 w 446"/>
              <a:gd name="T33" fmla="*/ 38 h 326"/>
              <a:gd name="T34" fmla="*/ 271 w 446"/>
              <a:gd name="T35" fmla="*/ 86 h 326"/>
              <a:gd name="T36" fmla="*/ 176 w 446"/>
              <a:gd name="T37" fmla="*/ 86 h 326"/>
              <a:gd name="T38" fmla="*/ 207 w 446"/>
              <a:gd name="T39" fmla="*/ 38 h 326"/>
              <a:gd name="T40" fmla="*/ 240 w 446"/>
              <a:gd name="T41" fmla="*/ 38 h 326"/>
              <a:gd name="T42" fmla="*/ 223 w 446"/>
              <a:gd name="T43" fmla="*/ 280 h 326"/>
              <a:gd name="T44" fmla="*/ 223 w 446"/>
              <a:gd name="T45" fmla="*/ 279 h 326"/>
              <a:gd name="T46" fmla="*/ 169 w 446"/>
              <a:gd name="T47" fmla="*/ 120 h 326"/>
              <a:gd name="T48" fmla="*/ 277 w 446"/>
              <a:gd name="T49" fmla="*/ 120 h 326"/>
              <a:gd name="T50" fmla="*/ 223 w 446"/>
              <a:gd name="T51" fmla="*/ 279 h 326"/>
              <a:gd name="T52" fmla="*/ 223 w 446"/>
              <a:gd name="T53" fmla="*/ 280 h 326"/>
              <a:gd name="T54" fmla="*/ 313 w 446"/>
              <a:gd name="T55" fmla="*/ 120 h 326"/>
              <a:gd name="T56" fmla="*/ 381 w 446"/>
              <a:gd name="T57" fmla="*/ 120 h 326"/>
              <a:gd name="T58" fmla="*/ 277 w 446"/>
              <a:gd name="T59" fmla="*/ 224 h 326"/>
              <a:gd name="T60" fmla="*/ 313 w 446"/>
              <a:gd name="T61" fmla="*/ 120 h 326"/>
              <a:gd name="T62" fmla="*/ 383 w 446"/>
              <a:gd name="T63" fmla="*/ 86 h 326"/>
              <a:gd name="T64" fmla="*/ 310 w 446"/>
              <a:gd name="T65" fmla="*/ 86 h 326"/>
              <a:gd name="T66" fmla="*/ 279 w 446"/>
              <a:gd name="T67" fmla="*/ 38 h 326"/>
              <a:gd name="T68" fmla="*/ 336 w 446"/>
              <a:gd name="T69" fmla="*/ 38 h 326"/>
              <a:gd name="T70" fmla="*/ 383 w 446"/>
              <a:gd name="T71" fmla="*/ 86 h 326"/>
              <a:gd name="T72" fmla="*/ 111 w 446"/>
              <a:gd name="T73" fmla="*/ 38 h 326"/>
              <a:gd name="T74" fmla="*/ 168 w 446"/>
              <a:gd name="T75" fmla="*/ 38 h 326"/>
              <a:gd name="T76" fmla="*/ 137 w 446"/>
              <a:gd name="T77" fmla="*/ 86 h 326"/>
              <a:gd name="T78" fmla="*/ 64 w 446"/>
              <a:gd name="T79" fmla="*/ 86 h 326"/>
              <a:gd name="T80" fmla="*/ 111 w 446"/>
              <a:gd name="T81" fmla="*/ 3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6" h="326">
                <a:moveTo>
                  <a:pt x="439" y="92"/>
                </a:moveTo>
                <a:cubicBezTo>
                  <a:pt x="358" y="6"/>
                  <a:pt x="358" y="6"/>
                  <a:pt x="358" y="6"/>
                </a:cubicBezTo>
                <a:cubicBezTo>
                  <a:pt x="354" y="2"/>
                  <a:pt x="349" y="0"/>
                  <a:pt x="344" y="0"/>
                </a:cubicBezTo>
                <a:cubicBezTo>
                  <a:pt x="103" y="0"/>
                  <a:pt x="103" y="0"/>
                  <a:pt x="103" y="0"/>
                </a:cubicBezTo>
                <a:cubicBezTo>
                  <a:pt x="97" y="0"/>
                  <a:pt x="92" y="2"/>
                  <a:pt x="89" y="6"/>
                </a:cubicBezTo>
                <a:cubicBezTo>
                  <a:pt x="7" y="92"/>
                  <a:pt x="7" y="92"/>
                  <a:pt x="7" y="92"/>
                </a:cubicBezTo>
                <a:cubicBezTo>
                  <a:pt x="0" y="100"/>
                  <a:pt x="1" y="111"/>
                  <a:pt x="8" y="119"/>
                </a:cubicBezTo>
                <a:cubicBezTo>
                  <a:pt x="210" y="321"/>
                  <a:pt x="210" y="321"/>
                  <a:pt x="210" y="321"/>
                </a:cubicBezTo>
                <a:cubicBezTo>
                  <a:pt x="213" y="324"/>
                  <a:pt x="218" y="326"/>
                  <a:pt x="223" y="326"/>
                </a:cubicBezTo>
                <a:cubicBezTo>
                  <a:pt x="228" y="326"/>
                  <a:pt x="233" y="324"/>
                  <a:pt x="237" y="321"/>
                </a:cubicBezTo>
                <a:cubicBezTo>
                  <a:pt x="439" y="119"/>
                  <a:pt x="439" y="119"/>
                  <a:pt x="439" y="119"/>
                </a:cubicBezTo>
                <a:cubicBezTo>
                  <a:pt x="446" y="111"/>
                  <a:pt x="446" y="100"/>
                  <a:pt x="439" y="92"/>
                </a:cubicBezTo>
                <a:close/>
                <a:moveTo>
                  <a:pt x="134" y="120"/>
                </a:moveTo>
                <a:cubicBezTo>
                  <a:pt x="169" y="224"/>
                  <a:pt x="169" y="224"/>
                  <a:pt x="169" y="224"/>
                </a:cubicBezTo>
                <a:cubicBezTo>
                  <a:pt x="65" y="120"/>
                  <a:pt x="65" y="120"/>
                  <a:pt x="65" y="120"/>
                </a:cubicBezTo>
                <a:lnTo>
                  <a:pt x="134" y="120"/>
                </a:lnTo>
                <a:close/>
                <a:moveTo>
                  <a:pt x="240" y="38"/>
                </a:moveTo>
                <a:cubicBezTo>
                  <a:pt x="271" y="86"/>
                  <a:pt x="271" y="86"/>
                  <a:pt x="271" y="86"/>
                </a:cubicBezTo>
                <a:cubicBezTo>
                  <a:pt x="176" y="86"/>
                  <a:pt x="176" y="86"/>
                  <a:pt x="176" y="86"/>
                </a:cubicBezTo>
                <a:cubicBezTo>
                  <a:pt x="207" y="38"/>
                  <a:pt x="207" y="38"/>
                  <a:pt x="207" y="38"/>
                </a:cubicBezTo>
                <a:lnTo>
                  <a:pt x="240" y="38"/>
                </a:lnTo>
                <a:close/>
                <a:moveTo>
                  <a:pt x="223" y="280"/>
                </a:moveTo>
                <a:cubicBezTo>
                  <a:pt x="223" y="279"/>
                  <a:pt x="223" y="279"/>
                  <a:pt x="223" y="279"/>
                </a:cubicBezTo>
                <a:cubicBezTo>
                  <a:pt x="169" y="120"/>
                  <a:pt x="169" y="120"/>
                  <a:pt x="169" y="120"/>
                </a:cubicBezTo>
                <a:cubicBezTo>
                  <a:pt x="277" y="120"/>
                  <a:pt x="277" y="120"/>
                  <a:pt x="277" y="120"/>
                </a:cubicBezTo>
                <a:cubicBezTo>
                  <a:pt x="223" y="279"/>
                  <a:pt x="223" y="279"/>
                  <a:pt x="223" y="279"/>
                </a:cubicBezTo>
                <a:lnTo>
                  <a:pt x="223" y="280"/>
                </a:lnTo>
                <a:close/>
                <a:moveTo>
                  <a:pt x="313" y="120"/>
                </a:moveTo>
                <a:cubicBezTo>
                  <a:pt x="381" y="120"/>
                  <a:pt x="381" y="120"/>
                  <a:pt x="381" y="120"/>
                </a:cubicBezTo>
                <a:cubicBezTo>
                  <a:pt x="277" y="224"/>
                  <a:pt x="277" y="224"/>
                  <a:pt x="277" y="224"/>
                </a:cubicBezTo>
                <a:lnTo>
                  <a:pt x="313" y="120"/>
                </a:lnTo>
                <a:close/>
                <a:moveTo>
                  <a:pt x="383" y="86"/>
                </a:moveTo>
                <a:cubicBezTo>
                  <a:pt x="310" y="86"/>
                  <a:pt x="310" y="86"/>
                  <a:pt x="310" y="86"/>
                </a:cubicBezTo>
                <a:cubicBezTo>
                  <a:pt x="279" y="38"/>
                  <a:pt x="279" y="38"/>
                  <a:pt x="279" y="38"/>
                </a:cubicBezTo>
                <a:cubicBezTo>
                  <a:pt x="336" y="38"/>
                  <a:pt x="336" y="38"/>
                  <a:pt x="336" y="38"/>
                </a:cubicBezTo>
                <a:lnTo>
                  <a:pt x="383" y="86"/>
                </a:lnTo>
                <a:close/>
                <a:moveTo>
                  <a:pt x="111" y="38"/>
                </a:moveTo>
                <a:cubicBezTo>
                  <a:pt x="168" y="38"/>
                  <a:pt x="168" y="38"/>
                  <a:pt x="168" y="38"/>
                </a:cubicBezTo>
                <a:cubicBezTo>
                  <a:pt x="137" y="86"/>
                  <a:pt x="137" y="86"/>
                  <a:pt x="137" y="86"/>
                </a:cubicBezTo>
                <a:cubicBezTo>
                  <a:pt x="64" y="86"/>
                  <a:pt x="64" y="86"/>
                  <a:pt x="64" y="86"/>
                </a:cubicBezTo>
                <a:lnTo>
                  <a:pt x="111" y="38"/>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96657699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04">
    <p:spTree>
      <p:nvGrpSpPr>
        <p:cNvPr id="1" name=""/>
        <p:cNvGrpSpPr/>
        <p:nvPr/>
      </p:nvGrpSpPr>
      <p:grpSpPr>
        <a:xfrm>
          <a:off x="0" y="0"/>
          <a:ext cx="0" cy="0"/>
          <a:chOff x="0" y="0"/>
          <a:chExt cx="0" cy="0"/>
        </a:xfrm>
      </p:grpSpPr>
      <p:sp>
        <p:nvSpPr>
          <p:cNvPr id="16" name="Picture Placeholder 15"/>
          <p:cNvSpPr>
            <a:spLocks noGrp="1"/>
          </p:cNvSpPr>
          <p:nvPr>
            <p:ph type="pic" sz="quarter" idx="52" hasCustomPrompt="1"/>
          </p:nvPr>
        </p:nvSpPr>
        <p:spPr>
          <a:xfrm>
            <a:off x="11303794" y="3520032"/>
            <a:ext cx="6986420" cy="13537113"/>
          </a:xfrm>
          <a:custGeom>
            <a:avLst/>
            <a:gdLst>
              <a:gd name="connsiteX0" fmla="*/ 6986420 w 6986420"/>
              <a:gd name="connsiteY0" fmla="*/ 0 h 13537113"/>
              <a:gd name="connsiteX1" fmla="*/ 6986420 w 6986420"/>
              <a:gd name="connsiteY1" fmla="*/ 5152320 h 13537113"/>
              <a:gd name="connsiteX2" fmla="*/ 5388598 w 6986420"/>
              <a:gd name="connsiteY2" fmla="*/ 6768557 h 13537113"/>
              <a:gd name="connsiteX3" fmla="*/ 6986420 w 6986420"/>
              <a:gd name="connsiteY3" fmla="*/ 6768557 h 13537113"/>
              <a:gd name="connsiteX4" fmla="*/ 6986420 w 6986420"/>
              <a:gd name="connsiteY4" fmla="*/ 13537113 h 13537113"/>
              <a:gd name="connsiteX5" fmla="*/ 0 w 6986420"/>
              <a:gd name="connsiteY5" fmla="*/ 6768557 h 1353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6420" h="13537113">
                <a:moveTo>
                  <a:pt x="6986420" y="0"/>
                </a:moveTo>
                <a:lnTo>
                  <a:pt x="6986420" y="5152320"/>
                </a:lnTo>
                <a:lnTo>
                  <a:pt x="5388598" y="6768557"/>
                </a:lnTo>
                <a:lnTo>
                  <a:pt x="6986420" y="6768557"/>
                </a:lnTo>
                <a:lnTo>
                  <a:pt x="6986420" y="13537113"/>
                </a:lnTo>
                <a:lnTo>
                  <a:pt x="0" y="676855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8" name="Рисунок 27"/>
          <p:cNvSpPr>
            <a:spLocks noGrp="1"/>
          </p:cNvSpPr>
          <p:nvPr>
            <p:ph type="pic" sz="quarter" idx="10"/>
          </p:nvPr>
        </p:nvSpPr>
        <p:spPr>
          <a:xfrm>
            <a:off x="-3" y="0"/>
            <a:ext cx="13271174" cy="10288588"/>
          </a:xfrm>
          <a:custGeom>
            <a:avLst/>
            <a:gdLst>
              <a:gd name="connsiteX0" fmla="*/ 0 w 4888626"/>
              <a:gd name="connsiteY0" fmla="*/ 0 h 6858000"/>
              <a:gd name="connsiteX1" fmla="*/ 4888626 w 4888626"/>
              <a:gd name="connsiteY1" fmla="*/ 0 h 6858000"/>
              <a:gd name="connsiteX2" fmla="*/ 1127549 w 4888626"/>
              <a:gd name="connsiteY2" fmla="*/ 6858000 h 6858000"/>
              <a:gd name="connsiteX3" fmla="*/ 0 w 48886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88626" h="6858000">
                <a:moveTo>
                  <a:pt x="0" y="0"/>
                </a:moveTo>
                <a:lnTo>
                  <a:pt x="4888626" y="0"/>
                </a:lnTo>
                <a:lnTo>
                  <a:pt x="1127549" y="6858000"/>
                </a:lnTo>
                <a:lnTo>
                  <a:pt x="0" y="6858000"/>
                </a:lnTo>
                <a:close/>
              </a:path>
            </a:pathLst>
          </a:custGeom>
          <a:solidFill>
            <a:schemeClr val="tx1">
              <a:alpha val="10000"/>
            </a:schemeClr>
          </a:solidFill>
        </p:spPr>
        <p:txBody>
          <a:bodyPr vert="horz" wrap="square" anchor="ctr">
            <a:noAutofit/>
          </a:bodyPr>
          <a:lstStyle>
            <a:lvl1pPr marL="0" indent="0" algn="ctr">
              <a:buNone/>
              <a:defRPr sz="1500" baseline="0">
                <a:noFill/>
              </a:defRPr>
            </a:lvl1pPr>
          </a:lstStyle>
          <a:p>
            <a:endParaRPr lang="en-US" dirty="0"/>
          </a:p>
        </p:txBody>
      </p:sp>
      <p:sp>
        <p:nvSpPr>
          <p:cNvPr id="2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46" name="Прямая соединительная линия 45"/>
          <p:cNvCxnSpPr/>
          <p:nvPr userDrawn="1"/>
        </p:nvCxnSpPr>
        <p:spPr>
          <a:xfrm flipV="1">
            <a:off x="14543485" y="1626644"/>
            <a:ext cx="1081088" cy="108125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Текст 7"/>
          <p:cNvSpPr>
            <a:spLocks noGrp="1"/>
          </p:cNvSpPr>
          <p:nvPr>
            <p:ph type="body" sz="quarter" idx="39" hasCustomPrompt="1"/>
          </p:nvPr>
        </p:nvSpPr>
        <p:spPr>
          <a:xfrm>
            <a:off x="8065298" y="6768558"/>
            <a:ext cx="4319585" cy="1141728"/>
          </a:xfrm>
        </p:spPr>
        <p:txBody>
          <a:bodyPr lIns="0" tIns="0" rIns="0" bIns="0" anchor="b">
            <a:noAutofit/>
          </a:bodyPr>
          <a:lstStyle>
            <a:lvl1pPr algn="just">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7" name="Shape 427"/>
          <p:cNvSpPr>
            <a:spLocks noGrp="1"/>
          </p:cNvSpPr>
          <p:nvPr>
            <p:ph type="body" sz="quarter" idx="51" hasCustomPrompt="1"/>
          </p:nvPr>
        </p:nvSpPr>
        <p:spPr>
          <a:xfrm>
            <a:off x="8069663" y="8180602"/>
            <a:ext cx="4315220" cy="1025539"/>
          </a:xfrm>
          <a:prstGeom prst="rect">
            <a:avLst/>
          </a:prstGeom>
        </p:spPr>
        <p:txBody>
          <a:bodyPr tIns="36000" anchor="t" anchorCtr="0">
            <a:noAutofit/>
          </a:bodyPr>
          <a:lstStyle>
            <a:lvl1pPr algn="l">
              <a:lnSpc>
                <a:spcPct val="100000"/>
              </a:lnSpc>
              <a:defRPr sz="1500" b="1" spc="0">
                <a:solidFill>
                  <a:schemeClr val="tx1">
                    <a:lumMod val="75000"/>
                    <a:lumOff val="25000"/>
                  </a:schemeClr>
                </a:solidFill>
                <a:latin typeface="+mn-lt"/>
              </a:defRPr>
            </a:lvl1pPr>
          </a:lstStyle>
          <a:p>
            <a:pPr lvl="0"/>
            <a:r>
              <a:rPr lang="en-US" dirty="0"/>
              <a:t>Body Bold text here</a:t>
            </a:r>
          </a:p>
        </p:txBody>
      </p:sp>
      <p:sp>
        <p:nvSpPr>
          <p:cNvPr id="1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10" name="Заголовок 17"/>
          <p:cNvSpPr>
            <a:spLocks noGrp="1"/>
          </p:cNvSpPr>
          <p:nvPr>
            <p:ph type="title" hasCustomPrompt="1"/>
          </p:nvPr>
        </p:nvSpPr>
        <p:spPr>
          <a:xfrm>
            <a:off x="5543550" y="1850265"/>
            <a:ext cx="4702401" cy="4455285"/>
          </a:xfrm>
          <a:prstGeom prst="rect">
            <a:avLst/>
          </a:prstGeom>
        </p:spPr>
        <p:txBody>
          <a:bodyPr vert="horz" lIns="0" tIns="0" rIns="0" bIns="0" rtlCol="0" anchor="b" anchorCtr="0">
            <a:noAutofit/>
          </a:bodyPr>
          <a:lstStyle>
            <a:lvl1pPr algn="l">
              <a:lnSpc>
                <a:spcPct val="100000"/>
              </a:lnSpc>
              <a:defRPr sz="8100" kern="100" spc="0" baseline="0">
                <a:solidFill>
                  <a:schemeClr val="tx1"/>
                </a:solidFill>
              </a:defRPr>
            </a:lvl1pPr>
          </a:lstStyle>
          <a:p>
            <a:r>
              <a:rPr lang="en-US" dirty="0"/>
              <a:t>H2 Title here</a:t>
            </a:r>
          </a:p>
        </p:txBody>
      </p:sp>
    </p:spTree>
    <p:extLst>
      <p:ext uri="{BB962C8B-B14F-4D97-AF65-F5344CB8AC3E}">
        <p14:creationId xmlns:p14="http://schemas.microsoft.com/office/powerpoint/2010/main" val="209010593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ppt_x"/>
                                          </p:val>
                                        </p:tav>
                                        <p:tav tm="100000">
                                          <p:val>
                                            <p:strVal val="#ppt_x"/>
                                          </p:val>
                                        </p:tav>
                                      </p:tavLst>
                                    </p:anim>
                                    <p:anim calcmode="lin" valueType="num">
                                      <p:cBhvr additive="base">
                                        <p:cTn id="8" dur="8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30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8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7">
                                            <p:txEl>
                                              <p:pRg st="0" end="0"/>
                                            </p:txEl>
                                          </p:spTgt>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400"/>
                                        <p:tgtEl>
                                          <p:spTgt spid="10"/>
                                        </p:tgtEl>
                                      </p:cBhvr>
                                    </p:animEffect>
                                    <p:anim calcmode="lin" valueType="num">
                                      <p:cBhvr>
                                        <p:cTn id="16" dur="400" fill="hold"/>
                                        <p:tgtEl>
                                          <p:spTgt spid="10"/>
                                        </p:tgtEl>
                                        <p:attrNameLst>
                                          <p:attrName>ppt_x</p:attrName>
                                        </p:attrNameLst>
                                      </p:cBhvr>
                                      <p:tavLst>
                                        <p:tav tm="0">
                                          <p:val>
                                            <p:strVal val="#ppt_x"/>
                                          </p:val>
                                        </p:tav>
                                        <p:tav tm="100000">
                                          <p:val>
                                            <p:strVal val="#ppt_x"/>
                                          </p:val>
                                        </p:tav>
                                      </p:tavLst>
                                    </p:anim>
                                    <p:anim calcmode="lin" valueType="num">
                                      <p:cBhvr>
                                        <p:cTn id="17" dur="4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800" fill="hold"/>
                        <p:tgtEl>
                          <p:spTgt spid="12"/>
                        </p:tgtEl>
                        <p:attrNameLst>
                          <p:attrName>ppt_x</p:attrName>
                        </p:attrNameLst>
                      </p:cBhvr>
                      <p:tavLst>
                        <p:tav tm="0">
                          <p:val>
                            <p:strVal val="#ppt_x"/>
                          </p:val>
                        </p:tav>
                        <p:tav tm="100000">
                          <p:val>
                            <p:strVal val="#ppt_x"/>
                          </p:val>
                        </p:tav>
                      </p:tavLst>
                    </p:anim>
                    <p:anim calcmode="lin" valueType="num">
                      <p:cBhvr additive="base">
                        <p:cTn dur="800" fill="hold"/>
                        <p:tgtEl>
                          <p:spTgt spid="12"/>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50000" fill="hold" nodeType="withEffect">
                  <p:stCondLst>
                    <p:cond delay="3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P spid="10"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8">
    <p:spTree>
      <p:nvGrpSpPr>
        <p:cNvPr id="1" name=""/>
        <p:cNvGrpSpPr/>
        <p:nvPr/>
      </p:nvGrpSpPr>
      <p:grpSpPr>
        <a:xfrm>
          <a:off x="0" y="0"/>
          <a:ext cx="0" cy="0"/>
          <a:chOff x="0" y="0"/>
          <a:chExt cx="0" cy="0"/>
        </a:xfrm>
      </p:grpSpPr>
      <p:sp>
        <p:nvSpPr>
          <p:cNvPr id="26" name="Полилиния 9"/>
          <p:cNvSpPr/>
          <p:nvPr userDrawn="1"/>
        </p:nvSpPr>
        <p:spPr bwMode="auto">
          <a:xfrm>
            <a:off x="4824415" y="0"/>
            <a:ext cx="13463588" cy="10288588"/>
          </a:xfrm>
          <a:custGeom>
            <a:avLst/>
            <a:gdLst>
              <a:gd name="connsiteX0" fmla="*/ 6869416 w 8975725"/>
              <a:gd name="connsiteY0" fmla="*/ 0 h 6858000"/>
              <a:gd name="connsiteX1" fmla="*/ 8975725 w 8975725"/>
              <a:gd name="connsiteY1" fmla="*/ 0 h 6858000"/>
              <a:gd name="connsiteX2" fmla="*/ 8975725 w 8975725"/>
              <a:gd name="connsiteY2" fmla="*/ 6858000 h 6858000"/>
              <a:gd name="connsiteX3" fmla="*/ 0 w 8975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75725" h="6858000">
                <a:moveTo>
                  <a:pt x="6869416" y="0"/>
                </a:moveTo>
                <a:lnTo>
                  <a:pt x="8975725" y="0"/>
                </a:lnTo>
                <a:lnTo>
                  <a:pt x="8975725"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45" name="Текст 7"/>
          <p:cNvSpPr>
            <a:spLocks noGrp="1"/>
          </p:cNvSpPr>
          <p:nvPr>
            <p:ph type="body" sz="quarter" idx="37" hasCustomPrompt="1"/>
          </p:nvPr>
        </p:nvSpPr>
        <p:spPr>
          <a:xfrm>
            <a:off x="1584727" y="2710951"/>
            <a:ext cx="6479381" cy="1349709"/>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1" name="Freeform 949"/>
          <p:cNvSpPr>
            <a:spLocks noEditPoints="1"/>
          </p:cNvSpPr>
          <p:nvPr userDrawn="1"/>
        </p:nvSpPr>
        <p:spPr bwMode="auto">
          <a:xfrm>
            <a:off x="1584728" y="2032458"/>
            <a:ext cx="461310" cy="335038"/>
          </a:xfrm>
          <a:custGeom>
            <a:avLst/>
            <a:gdLst>
              <a:gd name="T0" fmla="*/ 439 w 446"/>
              <a:gd name="T1" fmla="*/ 92 h 326"/>
              <a:gd name="T2" fmla="*/ 358 w 446"/>
              <a:gd name="T3" fmla="*/ 6 h 326"/>
              <a:gd name="T4" fmla="*/ 344 w 446"/>
              <a:gd name="T5" fmla="*/ 0 h 326"/>
              <a:gd name="T6" fmla="*/ 103 w 446"/>
              <a:gd name="T7" fmla="*/ 0 h 326"/>
              <a:gd name="T8" fmla="*/ 89 w 446"/>
              <a:gd name="T9" fmla="*/ 6 h 326"/>
              <a:gd name="T10" fmla="*/ 7 w 446"/>
              <a:gd name="T11" fmla="*/ 92 h 326"/>
              <a:gd name="T12" fmla="*/ 8 w 446"/>
              <a:gd name="T13" fmla="*/ 119 h 326"/>
              <a:gd name="T14" fmla="*/ 210 w 446"/>
              <a:gd name="T15" fmla="*/ 321 h 326"/>
              <a:gd name="T16" fmla="*/ 223 w 446"/>
              <a:gd name="T17" fmla="*/ 326 h 326"/>
              <a:gd name="T18" fmla="*/ 237 w 446"/>
              <a:gd name="T19" fmla="*/ 321 h 326"/>
              <a:gd name="T20" fmla="*/ 439 w 446"/>
              <a:gd name="T21" fmla="*/ 119 h 326"/>
              <a:gd name="T22" fmla="*/ 439 w 446"/>
              <a:gd name="T23" fmla="*/ 92 h 326"/>
              <a:gd name="T24" fmla="*/ 134 w 446"/>
              <a:gd name="T25" fmla="*/ 120 h 326"/>
              <a:gd name="T26" fmla="*/ 169 w 446"/>
              <a:gd name="T27" fmla="*/ 224 h 326"/>
              <a:gd name="T28" fmla="*/ 65 w 446"/>
              <a:gd name="T29" fmla="*/ 120 h 326"/>
              <a:gd name="T30" fmla="*/ 134 w 446"/>
              <a:gd name="T31" fmla="*/ 120 h 326"/>
              <a:gd name="T32" fmla="*/ 240 w 446"/>
              <a:gd name="T33" fmla="*/ 38 h 326"/>
              <a:gd name="T34" fmla="*/ 271 w 446"/>
              <a:gd name="T35" fmla="*/ 86 h 326"/>
              <a:gd name="T36" fmla="*/ 176 w 446"/>
              <a:gd name="T37" fmla="*/ 86 h 326"/>
              <a:gd name="T38" fmla="*/ 207 w 446"/>
              <a:gd name="T39" fmla="*/ 38 h 326"/>
              <a:gd name="T40" fmla="*/ 240 w 446"/>
              <a:gd name="T41" fmla="*/ 38 h 326"/>
              <a:gd name="T42" fmla="*/ 223 w 446"/>
              <a:gd name="T43" fmla="*/ 280 h 326"/>
              <a:gd name="T44" fmla="*/ 223 w 446"/>
              <a:gd name="T45" fmla="*/ 279 h 326"/>
              <a:gd name="T46" fmla="*/ 169 w 446"/>
              <a:gd name="T47" fmla="*/ 120 h 326"/>
              <a:gd name="T48" fmla="*/ 277 w 446"/>
              <a:gd name="T49" fmla="*/ 120 h 326"/>
              <a:gd name="T50" fmla="*/ 223 w 446"/>
              <a:gd name="T51" fmla="*/ 279 h 326"/>
              <a:gd name="T52" fmla="*/ 223 w 446"/>
              <a:gd name="T53" fmla="*/ 280 h 326"/>
              <a:gd name="T54" fmla="*/ 313 w 446"/>
              <a:gd name="T55" fmla="*/ 120 h 326"/>
              <a:gd name="T56" fmla="*/ 381 w 446"/>
              <a:gd name="T57" fmla="*/ 120 h 326"/>
              <a:gd name="T58" fmla="*/ 277 w 446"/>
              <a:gd name="T59" fmla="*/ 224 h 326"/>
              <a:gd name="T60" fmla="*/ 313 w 446"/>
              <a:gd name="T61" fmla="*/ 120 h 326"/>
              <a:gd name="T62" fmla="*/ 383 w 446"/>
              <a:gd name="T63" fmla="*/ 86 h 326"/>
              <a:gd name="T64" fmla="*/ 310 w 446"/>
              <a:gd name="T65" fmla="*/ 86 h 326"/>
              <a:gd name="T66" fmla="*/ 279 w 446"/>
              <a:gd name="T67" fmla="*/ 38 h 326"/>
              <a:gd name="T68" fmla="*/ 336 w 446"/>
              <a:gd name="T69" fmla="*/ 38 h 326"/>
              <a:gd name="T70" fmla="*/ 383 w 446"/>
              <a:gd name="T71" fmla="*/ 86 h 326"/>
              <a:gd name="T72" fmla="*/ 111 w 446"/>
              <a:gd name="T73" fmla="*/ 38 h 326"/>
              <a:gd name="T74" fmla="*/ 168 w 446"/>
              <a:gd name="T75" fmla="*/ 38 h 326"/>
              <a:gd name="T76" fmla="*/ 137 w 446"/>
              <a:gd name="T77" fmla="*/ 86 h 326"/>
              <a:gd name="T78" fmla="*/ 64 w 446"/>
              <a:gd name="T79" fmla="*/ 86 h 326"/>
              <a:gd name="T80" fmla="*/ 111 w 446"/>
              <a:gd name="T81" fmla="*/ 3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6" h="326">
                <a:moveTo>
                  <a:pt x="439" y="92"/>
                </a:moveTo>
                <a:cubicBezTo>
                  <a:pt x="358" y="6"/>
                  <a:pt x="358" y="6"/>
                  <a:pt x="358" y="6"/>
                </a:cubicBezTo>
                <a:cubicBezTo>
                  <a:pt x="354" y="2"/>
                  <a:pt x="349" y="0"/>
                  <a:pt x="344" y="0"/>
                </a:cubicBezTo>
                <a:cubicBezTo>
                  <a:pt x="103" y="0"/>
                  <a:pt x="103" y="0"/>
                  <a:pt x="103" y="0"/>
                </a:cubicBezTo>
                <a:cubicBezTo>
                  <a:pt x="97" y="0"/>
                  <a:pt x="92" y="2"/>
                  <a:pt x="89" y="6"/>
                </a:cubicBezTo>
                <a:cubicBezTo>
                  <a:pt x="7" y="92"/>
                  <a:pt x="7" y="92"/>
                  <a:pt x="7" y="92"/>
                </a:cubicBezTo>
                <a:cubicBezTo>
                  <a:pt x="0" y="100"/>
                  <a:pt x="1" y="111"/>
                  <a:pt x="8" y="119"/>
                </a:cubicBezTo>
                <a:cubicBezTo>
                  <a:pt x="210" y="321"/>
                  <a:pt x="210" y="321"/>
                  <a:pt x="210" y="321"/>
                </a:cubicBezTo>
                <a:cubicBezTo>
                  <a:pt x="213" y="324"/>
                  <a:pt x="218" y="326"/>
                  <a:pt x="223" y="326"/>
                </a:cubicBezTo>
                <a:cubicBezTo>
                  <a:pt x="228" y="326"/>
                  <a:pt x="233" y="324"/>
                  <a:pt x="237" y="321"/>
                </a:cubicBezTo>
                <a:cubicBezTo>
                  <a:pt x="439" y="119"/>
                  <a:pt x="439" y="119"/>
                  <a:pt x="439" y="119"/>
                </a:cubicBezTo>
                <a:cubicBezTo>
                  <a:pt x="446" y="111"/>
                  <a:pt x="446" y="100"/>
                  <a:pt x="439" y="92"/>
                </a:cubicBezTo>
                <a:close/>
                <a:moveTo>
                  <a:pt x="134" y="120"/>
                </a:moveTo>
                <a:cubicBezTo>
                  <a:pt x="169" y="224"/>
                  <a:pt x="169" y="224"/>
                  <a:pt x="169" y="224"/>
                </a:cubicBezTo>
                <a:cubicBezTo>
                  <a:pt x="65" y="120"/>
                  <a:pt x="65" y="120"/>
                  <a:pt x="65" y="120"/>
                </a:cubicBezTo>
                <a:lnTo>
                  <a:pt x="134" y="120"/>
                </a:lnTo>
                <a:close/>
                <a:moveTo>
                  <a:pt x="240" y="38"/>
                </a:moveTo>
                <a:cubicBezTo>
                  <a:pt x="271" y="86"/>
                  <a:pt x="271" y="86"/>
                  <a:pt x="271" y="86"/>
                </a:cubicBezTo>
                <a:cubicBezTo>
                  <a:pt x="176" y="86"/>
                  <a:pt x="176" y="86"/>
                  <a:pt x="176" y="86"/>
                </a:cubicBezTo>
                <a:cubicBezTo>
                  <a:pt x="207" y="38"/>
                  <a:pt x="207" y="38"/>
                  <a:pt x="207" y="38"/>
                </a:cubicBezTo>
                <a:lnTo>
                  <a:pt x="240" y="38"/>
                </a:lnTo>
                <a:close/>
                <a:moveTo>
                  <a:pt x="223" y="280"/>
                </a:moveTo>
                <a:cubicBezTo>
                  <a:pt x="223" y="279"/>
                  <a:pt x="223" y="279"/>
                  <a:pt x="223" y="279"/>
                </a:cubicBezTo>
                <a:cubicBezTo>
                  <a:pt x="169" y="120"/>
                  <a:pt x="169" y="120"/>
                  <a:pt x="169" y="120"/>
                </a:cubicBezTo>
                <a:cubicBezTo>
                  <a:pt x="277" y="120"/>
                  <a:pt x="277" y="120"/>
                  <a:pt x="277" y="120"/>
                </a:cubicBezTo>
                <a:cubicBezTo>
                  <a:pt x="223" y="279"/>
                  <a:pt x="223" y="279"/>
                  <a:pt x="223" y="279"/>
                </a:cubicBezTo>
                <a:lnTo>
                  <a:pt x="223" y="280"/>
                </a:lnTo>
                <a:close/>
                <a:moveTo>
                  <a:pt x="313" y="120"/>
                </a:moveTo>
                <a:cubicBezTo>
                  <a:pt x="381" y="120"/>
                  <a:pt x="381" y="120"/>
                  <a:pt x="381" y="120"/>
                </a:cubicBezTo>
                <a:cubicBezTo>
                  <a:pt x="277" y="224"/>
                  <a:pt x="277" y="224"/>
                  <a:pt x="277" y="224"/>
                </a:cubicBezTo>
                <a:lnTo>
                  <a:pt x="313" y="120"/>
                </a:lnTo>
                <a:close/>
                <a:moveTo>
                  <a:pt x="383" y="86"/>
                </a:moveTo>
                <a:cubicBezTo>
                  <a:pt x="310" y="86"/>
                  <a:pt x="310" y="86"/>
                  <a:pt x="310" y="86"/>
                </a:cubicBezTo>
                <a:cubicBezTo>
                  <a:pt x="279" y="38"/>
                  <a:pt x="279" y="38"/>
                  <a:pt x="279" y="38"/>
                </a:cubicBezTo>
                <a:cubicBezTo>
                  <a:pt x="336" y="38"/>
                  <a:pt x="336" y="38"/>
                  <a:pt x="336" y="38"/>
                </a:cubicBezTo>
                <a:lnTo>
                  <a:pt x="383" y="86"/>
                </a:lnTo>
                <a:close/>
                <a:moveTo>
                  <a:pt x="111" y="38"/>
                </a:moveTo>
                <a:cubicBezTo>
                  <a:pt x="168" y="38"/>
                  <a:pt x="168" y="38"/>
                  <a:pt x="168" y="38"/>
                </a:cubicBezTo>
                <a:cubicBezTo>
                  <a:pt x="137" y="86"/>
                  <a:pt x="137" y="86"/>
                  <a:pt x="137" y="86"/>
                </a:cubicBezTo>
                <a:cubicBezTo>
                  <a:pt x="64" y="86"/>
                  <a:pt x="64" y="86"/>
                  <a:pt x="64" y="86"/>
                </a:cubicBezTo>
                <a:lnTo>
                  <a:pt x="111" y="38"/>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31" name="Текст 7"/>
          <p:cNvSpPr>
            <a:spLocks noGrp="1"/>
          </p:cNvSpPr>
          <p:nvPr>
            <p:ph type="body" sz="quarter" idx="49" hasCustomPrompt="1"/>
          </p:nvPr>
        </p:nvSpPr>
        <p:spPr>
          <a:xfrm>
            <a:off x="1583536" y="5144294"/>
            <a:ext cx="6479381" cy="1352759"/>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2" name="Freeform 949"/>
          <p:cNvSpPr>
            <a:spLocks noEditPoints="1"/>
          </p:cNvSpPr>
          <p:nvPr userDrawn="1"/>
        </p:nvSpPr>
        <p:spPr bwMode="auto">
          <a:xfrm>
            <a:off x="1583537" y="4472330"/>
            <a:ext cx="466361" cy="338706"/>
          </a:xfrm>
          <a:custGeom>
            <a:avLst/>
            <a:gdLst>
              <a:gd name="T0" fmla="*/ 439 w 446"/>
              <a:gd name="T1" fmla="*/ 92 h 326"/>
              <a:gd name="T2" fmla="*/ 358 w 446"/>
              <a:gd name="T3" fmla="*/ 6 h 326"/>
              <a:gd name="T4" fmla="*/ 344 w 446"/>
              <a:gd name="T5" fmla="*/ 0 h 326"/>
              <a:gd name="T6" fmla="*/ 103 w 446"/>
              <a:gd name="T7" fmla="*/ 0 h 326"/>
              <a:gd name="T8" fmla="*/ 89 w 446"/>
              <a:gd name="T9" fmla="*/ 6 h 326"/>
              <a:gd name="T10" fmla="*/ 7 w 446"/>
              <a:gd name="T11" fmla="*/ 92 h 326"/>
              <a:gd name="T12" fmla="*/ 8 w 446"/>
              <a:gd name="T13" fmla="*/ 119 h 326"/>
              <a:gd name="T14" fmla="*/ 210 w 446"/>
              <a:gd name="T15" fmla="*/ 321 h 326"/>
              <a:gd name="T16" fmla="*/ 223 w 446"/>
              <a:gd name="T17" fmla="*/ 326 h 326"/>
              <a:gd name="T18" fmla="*/ 237 w 446"/>
              <a:gd name="T19" fmla="*/ 321 h 326"/>
              <a:gd name="T20" fmla="*/ 439 w 446"/>
              <a:gd name="T21" fmla="*/ 119 h 326"/>
              <a:gd name="T22" fmla="*/ 439 w 446"/>
              <a:gd name="T23" fmla="*/ 92 h 326"/>
              <a:gd name="T24" fmla="*/ 134 w 446"/>
              <a:gd name="T25" fmla="*/ 120 h 326"/>
              <a:gd name="T26" fmla="*/ 169 w 446"/>
              <a:gd name="T27" fmla="*/ 224 h 326"/>
              <a:gd name="T28" fmla="*/ 65 w 446"/>
              <a:gd name="T29" fmla="*/ 120 h 326"/>
              <a:gd name="T30" fmla="*/ 134 w 446"/>
              <a:gd name="T31" fmla="*/ 120 h 326"/>
              <a:gd name="T32" fmla="*/ 240 w 446"/>
              <a:gd name="T33" fmla="*/ 38 h 326"/>
              <a:gd name="T34" fmla="*/ 271 w 446"/>
              <a:gd name="T35" fmla="*/ 86 h 326"/>
              <a:gd name="T36" fmla="*/ 176 w 446"/>
              <a:gd name="T37" fmla="*/ 86 h 326"/>
              <a:gd name="T38" fmla="*/ 207 w 446"/>
              <a:gd name="T39" fmla="*/ 38 h 326"/>
              <a:gd name="T40" fmla="*/ 240 w 446"/>
              <a:gd name="T41" fmla="*/ 38 h 326"/>
              <a:gd name="T42" fmla="*/ 223 w 446"/>
              <a:gd name="T43" fmla="*/ 280 h 326"/>
              <a:gd name="T44" fmla="*/ 223 w 446"/>
              <a:gd name="T45" fmla="*/ 279 h 326"/>
              <a:gd name="T46" fmla="*/ 169 w 446"/>
              <a:gd name="T47" fmla="*/ 120 h 326"/>
              <a:gd name="T48" fmla="*/ 277 w 446"/>
              <a:gd name="T49" fmla="*/ 120 h 326"/>
              <a:gd name="T50" fmla="*/ 223 w 446"/>
              <a:gd name="T51" fmla="*/ 279 h 326"/>
              <a:gd name="T52" fmla="*/ 223 w 446"/>
              <a:gd name="T53" fmla="*/ 280 h 326"/>
              <a:gd name="T54" fmla="*/ 313 w 446"/>
              <a:gd name="T55" fmla="*/ 120 h 326"/>
              <a:gd name="T56" fmla="*/ 381 w 446"/>
              <a:gd name="T57" fmla="*/ 120 h 326"/>
              <a:gd name="T58" fmla="*/ 277 w 446"/>
              <a:gd name="T59" fmla="*/ 224 h 326"/>
              <a:gd name="T60" fmla="*/ 313 w 446"/>
              <a:gd name="T61" fmla="*/ 120 h 326"/>
              <a:gd name="T62" fmla="*/ 383 w 446"/>
              <a:gd name="T63" fmla="*/ 86 h 326"/>
              <a:gd name="T64" fmla="*/ 310 w 446"/>
              <a:gd name="T65" fmla="*/ 86 h 326"/>
              <a:gd name="T66" fmla="*/ 279 w 446"/>
              <a:gd name="T67" fmla="*/ 38 h 326"/>
              <a:gd name="T68" fmla="*/ 336 w 446"/>
              <a:gd name="T69" fmla="*/ 38 h 326"/>
              <a:gd name="T70" fmla="*/ 383 w 446"/>
              <a:gd name="T71" fmla="*/ 86 h 326"/>
              <a:gd name="T72" fmla="*/ 111 w 446"/>
              <a:gd name="T73" fmla="*/ 38 h 326"/>
              <a:gd name="T74" fmla="*/ 168 w 446"/>
              <a:gd name="T75" fmla="*/ 38 h 326"/>
              <a:gd name="T76" fmla="*/ 137 w 446"/>
              <a:gd name="T77" fmla="*/ 86 h 326"/>
              <a:gd name="T78" fmla="*/ 64 w 446"/>
              <a:gd name="T79" fmla="*/ 86 h 326"/>
              <a:gd name="T80" fmla="*/ 111 w 446"/>
              <a:gd name="T81" fmla="*/ 3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6" h="326">
                <a:moveTo>
                  <a:pt x="439" y="92"/>
                </a:moveTo>
                <a:cubicBezTo>
                  <a:pt x="358" y="6"/>
                  <a:pt x="358" y="6"/>
                  <a:pt x="358" y="6"/>
                </a:cubicBezTo>
                <a:cubicBezTo>
                  <a:pt x="354" y="2"/>
                  <a:pt x="349" y="0"/>
                  <a:pt x="344" y="0"/>
                </a:cubicBezTo>
                <a:cubicBezTo>
                  <a:pt x="103" y="0"/>
                  <a:pt x="103" y="0"/>
                  <a:pt x="103" y="0"/>
                </a:cubicBezTo>
                <a:cubicBezTo>
                  <a:pt x="97" y="0"/>
                  <a:pt x="92" y="2"/>
                  <a:pt x="89" y="6"/>
                </a:cubicBezTo>
                <a:cubicBezTo>
                  <a:pt x="7" y="92"/>
                  <a:pt x="7" y="92"/>
                  <a:pt x="7" y="92"/>
                </a:cubicBezTo>
                <a:cubicBezTo>
                  <a:pt x="0" y="100"/>
                  <a:pt x="1" y="111"/>
                  <a:pt x="8" y="119"/>
                </a:cubicBezTo>
                <a:cubicBezTo>
                  <a:pt x="210" y="321"/>
                  <a:pt x="210" y="321"/>
                  <a:pt x="210" y="321"/>
                </a:cubicBezTo>
                <a:cubicBezTo>
                  <a:pt x="213" y="324"/>
                  <a:pt x="218" y="326"/>
                  <a:pt x="223" y="326"/>
                </a:cubicBezTo>
                <a:cubicBezTo>
                  <a:pt x="228" y="326"/>
                  <a:pt x="233" y="324"/>
                  <a:pt x="237" y="321"/>
                </a:cubicBezTo>
                <a:cubicBezTo>
                  <a:pt x="439" y="119"/>
                  <a:pt x="439" y="119"/>
                  <a:pt x="439" y="119"/>
                </a:cubicBezTo>
                <a:cubicBezTo>
                  <a:pt x="446" y="111"/>
                  <a:pt x="446" y="100"/>
                  <a:pt x="439" y="92"/>
                </a:cubicBezTo>
                <a:close/>
                <a:moveTo>
                  <a:pt x="134" y="120"/>
                </a:moveTo>
                <a:cubicBezTo>
                  <a:pt x="169" y="224"/>
                  <a:pt x="169" y="224"/>
                  <a:pt x="169" y="224"/>
                </a:cubicBezTo>
                <a:cubicBezTo>
                  <a:pt x="65" y="120"/>
                  <a:pt x="65" y="120"/>
                  <a:pt x="65" y="120"/>
                </a:cubicBezTo>
                <a:lnTo>
                  <a:pt x="134" y="120"/>
                </a:lnTo>
                <a:close/>
                <a:moveTo>
                  <a:pt x="240" y="38"/>
                </a:moveTo>
                <a:cubicBezTo>
                  <a:pt x="271" y="86"/>
                  <a:pt x="271" y="86"/>
                  <a:pt x="271" y="86"/>
                </a:cubicBezTo>
                <a:cubicBezTo>
                  <a:pt x="176" y="86"/>
                  <a:pt x="176" y="86"/>
                  <a:pt x="176" y="86"/>
                </a:cubicBezTo>
                <a:cubicBezTo>
                  <a:pt x="207" y="38"/>
                  <a:pt x="207" y="38"/>
                  <a:pt x="207" y="38"/>
                </a:cubicBezTo>
                <a:lnTo>
                  <a:pt x="240" y="38"/>
                </a:lnTo>
                <a:close/>
                <a:moveTo>
                  <a:pt x="223" y="280"/>
                </a:moveTo>
                <a:cubicBezTo>
                  <a:pt x="223" y="279"/>
                  <a:pt x="223" y="279"/>
                  <a:pt x="223" y="279"/>
                </a:cubicBezTo>
                <a:cubicBezTo>
                  <a:pt x="169" y="120"/>
                  <a:pt x="169" y="120"/>
                  <a:pt x="169" y="120"/>
                </a:cubicBezTo>
                <a:cubicBezTo>
                  <a:pt x="277" y="120"/>
                  <a:pt x="277" y="120"/>
                  <a:pt x="277" y="120"/>
                </a:cubicBezTo>
                <a:cubicBezTo>
                  <a:pt x="223" y="279"/>
                  <a:pt x="223" y="279"/>
                  <a:pt x="223" y="279"/>
                </a:cubicBezTo>
                <a:lnTo>
                  <a:pt x="223" y="280"/>
                </a:lnTo>
                <a:close/>
                <a:moveTo>
                  <a:pt x="313" y="120"/>
                </a:moveTo>
                <a:cubicBezTo>
                  <a:pt x="381" y="120"/>
                  <a:pt x="381" y="120"/>
                  <a:pt x="381" y="120"/>
                </a:cubicBezTo>
                <a:cubicBezTo>
                  <a:pt x="277" y="224"/>
                  <a:pt x="277" y="224"/>
                  <a:pt x="277" y="224"/>
                </a:cubicBezTo>
                <a:lnTo>
                  <a:pt x="313" y="120"/>
                </a:lnTo>
                <a:close/>
                <a:moveTo>
                  <a:pt x="383" y="86"/>
                </a:moveTo>
                <a:cubicBezTo>
                  <a:pt x="310" y="86"/>
                  <a:pt x="310" y="86"/>
                  <a:pt x="310" y="86"/>
                </a:cubicBezTo>
                <a:cubicBezTo>
                  <a:pt x="279" y="38"/>
                  <a:pt x="279" y="38"/>
                  <a:pt x="279" y="38"/>
                </a:cubicBezTo>
                <a:cubicBezTo>
                  <a:pt x="336" y="38"/>
                  <a:pt x="336" y="38"/>
                  <a:pt x="336" y="38"/>
                </a:cubicBezTo>
                <a:lnTo>
                  <a:pt x="383" y="86"/>
                </a:lnTo>
                <a:close/>
                <a:moveTo>
                  <a:pt x="111" y="38"/>
                </a:moveTo>
                <a:cubicBezTo>
                  <a:pt x="168" y="38"/>
                  <a:pt x="168" y="38"/>
                  <a:pt x="168" y="38"/>
                </a:cubicBezTo>
                <a:cubicBezTo>
                  <a:pt x="137" y="86"/>
                  <a:pt x="137" y="86"/>
                  <a:pt x="137" y="86"/>
                </a:cubicBezTo>
                <a:cubicBezTo>
                  <a:pt x="64" y="86"/>
                  <a:pt x="64" y="86"/>
                  <a:pt x="64" y="86"/>
                </a:cubicBezTo>
                <a:lnTo>
                  <a:pt x="111" y="38"/>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bg1"/>
              </a:solidFill>
            </a:endParaRPr>
          </a:p>
        </p:txBody>
      </p:sp>
      <p:sp>
        <p:nvSpPr>
          <p:cNvPr id="34" name="Текст 7"/>
          <p:cNvSpPr>
            <a:spLocks noGrp="1"/>
          </p:cNvSpPr>
          <p:nvPr>
            <p:ph type="body" sz="quarter" idx="51" hasCustomPrompt="1"/>
          </p:nvPr>
        </p:nvSpPr>
        <p:spPr>
          <a:xfrm>
            <a:off x="1583533" y="7580688"/>
            <a:ext cx="6479381" cy="1355141"/>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5" name="Freeform 949"/>
          <p:cNvSpPr>
            <a:spLocks noEditPoints="1"/>
          </p:cNvSpPr>
          <p:nvPr userDrawn="1"/>
        </p:nvSpPr>
        <p:spPr bwMode="auto">
          <a:xfrm>
            <a:off x="1583534" y="6912744"/>
            <a:ext cx="470663" cy="341831"/>
          </a:xfrm>
          <a:custGeom>
            <a:avLst/>
            <a:gdLst>
              <a:gd name="T0" fmla="*/ 439 w 446"/>
              <a:gd name="T1" fmla="*/ 92 h 326"/>
              <a:gd name="T2" fmla="*/ 358 w 446"/>
              <a:gd name="T3" fmla="*/ 6 h 326"/>
              <a:gd name="T4" fmla="*/ 344 w 446"/>
              <a:gd name="T5" fmla="*/ 0 h 326"/>
              <a:gd name="T6" fmla="*/ 103 w 446"/>
              <a:gd name="T7" fmla="*/ 0 h 326"/>
              <a:gd name="T8" fmla="*/ 89 w 446"/>
              <a:gd name="T9" fmla="*/ 6 h 326"/>
              <a:gd name="T10" fmla="*/ 7 w 446"/>
              <a:gd name="T11" fmla="*/ 92 h 326"/>
              <a:gd name="T12" fmla="*/ 8 w 446"/>
              <a:gd name="T13" fmla="*/ 119 h 326"/>
              <a:gd name="T14" fmla="*/ 210 w 446"/>
              <a:gd name="T15" fmla="*/ 321 h 326"/>
              <a:gd name="T16" fmla="*/ 223 w 446"/>
              <a:gd name="T17" fmla="*/ 326 h 326"/>
              <a:gd name="T18" fmla="*/ 237 w 446"/>
              <a:gd name="T19" fmla="*/ 321 h 326"/>
              <a:gd name="T20" fmla="*/ 439 w 446"/>
              <a:gd name="T21" fmla="*/ 119 h 326"/>
              <a:gd name="T22" fmla="*/ 439 w 446"/>
              <a:gd name="T23" fmla="*/ 92 h 326"/>
              <a:gd name="T24" fmla="*/ 134 w 446"/>
              <a:gd name="T25" fmla="*/ 120 h 326"/>
              <a:gd name="T26" fmla="*/ 169 w 446"/>
              <a:gd name="T27" fmla="*/ 224 h 326"/>
              <a:gd name="T28" fmla="*/ 65 w 446"/>
              <a:gd name="T29" fmla="*/ 120 h 326"/>
              <a:gd name="T30" fmla="*/ 134 w 446"/>
              <a:gd name="T31" fmla="*/ 120 h 326"/>
              <a:gd name="T32" fmla="*/ 240 w 446"/>
              <a:gd name="T33" fmla="*/ 38 h 326"/>
              <a:gd name="T34" fmla="*/ 271 w 446"/>
              <a:gd name="T35" fmla="*/ 86 h 326"/>
              <a:gd name="T36" fmla="*/ 176 w 446"/>
              <a:gd name="T37" fmla="*/ 86 h 326"/>
              <a:gd name="T38" fmla="*/ 207 w 446"/>
              <a:gd name="T39" fmla="*/ 38 h 326"/>
              <a:gd name="T40" fmla="*/ 240 w 446"/>
              <a:gd name="T41" fmla="*/ 38 h 326"/>
              <a:gd name="T42" fmla="*/ 223 w 446"/>
              <a:gd name="T43" fmla="*/ 280 h 326"/>
              <a:gd name="T44" fmla="*/ 223 w 446"/>
              <a:gd name="T45" fmla="*/ 279 h 326"/>
              <a:gd name="T46" fmla="*/ 169 w 446"/>
              <a:gd name="T47" fmla="*/ 120 h 326"/>
              <a:gd name="T48" fmla="*/ 277 w 446"/>
              <a:gd name="T49" fmla="*/ 120 h 326"/>
              <a:gd name="T50" fmla="*/ 223 w 446"/>
              <a:gd name="T51" fmla="*/ 279 h 326"/>
              <a:gd name="T52" fmla="*/ 223 w 446"/>
              <a:gd name="T53" fmla="*/ 280 h 326"/>
              <a:gd name="T54" fmla="*/ 313 w 446"/>
              <a:gd name="T55" fmla="*/ 120 h 326"/>
              <a:gd name="T56" fmla="*/ 381 w 446"/>
              <a:gd name="T57" fmla="*/ 120 h 326"/>
              <a:gd name="T58" fmla="*/ 277 w 446"/>
              <a:gd name="T59" fmla="*/ 224 h 326"/>
              <a:gd name="T60" fmla="*/ 313 w 446"/>
              <a:gd name="T61" fmla="*/ 120 h 326"/>
              <a:gd name="T62" fmla="*/ 383 w 446"/>
              <a:gd name="T63" fmla="*/ 86 h 326"/>
              <a:gd name="T64" fmla="*/ 310 w 446"/>
              <a:gd name="T65" fmla="*/ 86 h 326"/>
              <a:gd name="T66" fmla="*/ 279 w 446"/>
              <a:gd name="T67" fmla="*/ 38 h 326"/>
              <a:gd name="T68" fmla="*/ 336 w 446"/>
              <a:gd name="T69" fmla="*/ 38 h 326"/>
              <a:gd name="T70" fmla="*/ 383 w 446"/>
              <a:gd name="T71" fmla="*/ 86 h 326"/>
              <a:gd name="T72" fmla="*/ 111 w 446"/>
              <a:gd name="T73" fmla="*/ 38 h 326"/>
              <a:gd name="T74" fmla="*/ 168 w 446"/>
              <a:gd name="T75" fmla="*/ 38 h 326"/>
              <a:gd name="T76" fmla="*/ 137 w 446"/>
              <a:gd name="T77" fmla="*/ 86 h 326"/>
              <a:gd name="T78" fmla="*/ 64 w 446"/>
              <a:gd name="T79" fmla="*/ 86 h 326"/>
              <a:gd name="T80" fmla="*/ 111 w 446"/>
              <a:gd name="T81" fmla="*/ 3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6" h="326">
                <a:moveTo>
                  <a:pt x="439" y="92"/>
                </a:moveTo>
                <a:cubicBezTo>
                  <a:pt x="358" y="6"/>
                  <a:pt x="358" y="6"/>
                  <a:pt x="358" y="6"/>
                </a:cubicBezTo>
                <a:cubicBezTo>
                  <a:pt x="354" y="2"/>
                  <a:pt x="349" y="0"/>
                  <a:pt x="344" y="0"/>
                </a:cubicBezTo>
                <a:cubicBezTo>
                  <a:pt x="103" y="0"/>
                  <a:pt x="103" y="0"/>
                  <a:pt x="103" y="0"/>
                </a:cubicBezTo>
                <a:cubicBezTo>
                  <a:pt x="97" y="0"/>
                  <a:pt x="92" y="2"/>
                  <a:pt x="89" y="6"/>
                </a:cubicBezTo>
                <a:cubicBezTo>
                  <a:pt x="7" y="92"/>
                  <a:pt x="7" y="92"/>
                  <a:pt x="7" y="92"/>
                </a:cubicBezTo>
                <a:cubicBezTo>
                  <a:pt x="0" y="100"/>
                  <a:pt x="1" y="111"/>
                  <a:pt x="8" y="119"/>
                </a:cubicBezTo>
                <a:cubicBezTo>
                  <a:pt x="210" y="321"/>
                  <a:pt x="210" y="321"/>
                  <a:pt x="210" y="321"/>
                </a:cubicBezTo>
                <a:cubicBezTo>
                  <a:pt x="213" y="324"/>
                  <a:pt x="218" y="326"/>
                  <a:pt x="223" y="326"/>
                </a:cubicBezTo>
                <a:cubicBezTo>
                  <a:pt x="228" y="326"/>
                  <a:pt x="233" y="324"/>
                  <a:pt x="237" y="321"/>
                </a:cubicBezTo>
                <a:cubicBezTo>
                  <a:pt x="439" y="119"/>
                  <a:pt x="439" y="119"/>
                  <a:pt x="439" y="119"/>
                </a:cubicBezTo>
                <a:cubicBezTo>
                  <a:pt x="446" y="111"/>
                  <a:pt x="446" y="100"/>
                  <a:pt x="439" y="92"/>
                </a:cubicBezTo>
                <a:close/>
                <a:moveTo>
                  <a:pt x="134" y="120"/>
                </a:moveTo>
                <a:cubicBezTo>
                  <a:pt x="169" y="224"/>
                  <a:pt x="169" y="224"/>
                  <a:pt x="169" y="224"/>
                </a:cubicBezTo>
                <a:cubicBezTo>
                  <a:pt x="65" y="120"/>
                  <a:pt x="65" y="120"/>
                  <a:pt x="65" y="120"/>
                </a:cubicBezTo>
                <a:lnTo>
                  <a:pt x="134" y="120"/>
                </a:lnTo>
                <a:close/>
                <a:moveTo>
                  <a:pt x="240" y="38"/>
                </a:moveTo>
                <a:cubicBezTo>
                  <a:pt x="271" y="86"/>
                  <a:pt x="271" y="86"/>
                  <a:pt x="271" y="86"/>
                </a:cubicBezTo>
                <a:cubicBezTo>
                  <a:pt x="176" y="86"/>
                  <a:pt x="176" y="86"/>
                  <a:pt x="176" y="86"/>
                </a:cubicBezTo>
                <a:cubicBezTo>
                  <a:pt x="207" y="38"/>
                  <a:pt x="207" y="38"/>
                  <a:pt x="207" y="38"/>
                </a:cubicBezTo>
                <a:lnTo>
                  <a:pt x="240" y="38"/>
                </a:lnTo>
                <a:close/>
                <a:moveTo>
                  <a:pt x="223" y="280"/>
                </a:moveTo>
                <a:cubicBezTo>
                  <a:pt x="223" y="279"/>
                  <a:pt x="223" y="279"/>
                  <a:pt x="223" y="279"/>
                </a:cubicBezTo>
                <a:cubicBezTo>
                  <a:pt x="169" y="120"/>
                  <a:pt x="169" y="120"/>
                  <a:pt x="169" y="120"/>
                </a:cubicBezTo>
                <a:cubicBezTo>
                  <a:pt x="277" y="120"/>
                  <a:pt x="277" y="120"/>
                  <a:pt x="277" y="120"/>
                </a:cubicBezTo>
                <a:cubicBezTo>
                  <a:pt x="223" y="279"/>
                  <a:pt x="223" y="279"/>
                  <a:pt x="223" y="279"/>
                </a:cubicBezTo>
                <a:lnTo>
                  <a:pt x="223" y="280"/>
                </a:lnTo>
                <a:close/>
                <a:moveTo>
                  <a:pt x="313" y="120"/>
                </a:moveTo>
                <a:cubicBezTo>
                  <a:pt x="381" y="120"/>
                  <a:pt x="381" y="120"/>
                  <a:pt x="381" y="120"/>
                </a:cubicBezTo>
                <a:cubicBezTo>
                  <a:pt x="277" y="224"/>
                  <a:pt x="277" y="224"/>
                  <a:pt x="277" y="224"/>
                </a:cubicBezTo>
                <a:lnTo>
                  <a:pt x="313" y="120"/>
                </a:lnTo>
                <a:close/>
                <a:moveTo>
                  <a:pt x="383" y="86"/>
                </a:moveTo>
                <a:cubicBezTo>
                  <a:pt x="310" y="86"/>
                  <a:pt x="310" y="86"/>
                  <a:pt x="310" y="86"/>
                </a:cubicBezTo>
                <a:cubicBezTo>
                  <a:pt x="279" y="38"/>
                  <a:pt x="279" y="38"/>
                  <a:pt x="279" y="38"/>
                </a:cubicBezTo>
                <a:cubicBezTo>
                  <a:pt x="336" y="38"/>
                  <a:pt x="336" y="38"/>
                  <a:pt x="336" y="38"/>
                </a:cubicBezTo>
                <a:lnTo>
                  <a:pt x="383" y="86"/>
                </a:lnTo>
                <a:close/>
                <a:moveTo>
                  <a:pt x="111" y="38"/>
                </a:moveTo>
                <a:cubicBezTo>
                  <a:pt x="168" y="38"/>
                  <a:pt x="168" y="38"/>
                  <a:pt x="168" y="38"/>
                </a:cubicBezTo>
                <a:cubicBezTo>
                  <a:pt x="137" y="86"/>
                  <a:pt x="137" y="86"/>
                  <a:pt x="137" y="86"/>
                </a:cubicBezTo>
                <a:cubicBezTo>
                  <a:pt x="64" y="86"/>
                  <a:pt x="64" y="86"/>
                  <a:pt x="64" y="86"/>
                </a:cubicBezTo>
                <a:lnTo>
                  <a:pt x="111" y="38"/>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1" name="Текст 16"/>
          <p:cNvSpPr txBox="1">
            <a:spLocks/>
          </p:cNvSpPr>
          <p:nvPr userDrawn="1"/>
        </p:nvSpPr>
        <p:spPr>
          <a:xfrm>
            <a:off x="547151" y="7581819"/>
            <a:ext cx="322550" cy="1688907"/>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78"/>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89"/>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89"/>
              </a:spcBef>
              <a:buSzPct val="100000"/>
              <a:buFontTx/>
              <a:buNone/>
              <a:defRPr sz="2000" kern="1200" baseline="0">
                <a:solidFill>
                  <a:schemeClr val="tx1">
                    <a:lumMod val="95000"/>
                    <a:lumOff val="5000"/>
                  </a:schemeClr>
                </a:solidFill>
                <a:latin typeface="+mn-lt"/>
                <a:ea typeface="+mn-ea"/>
                <a:cs typeface="+mn-cs"/>
              </a:defRPr>
            </a:lvl3pPr>
            <a:lvl4pPr marL="0" indent="0" algn="l" defTabSz="1809049" rtl="0" eaLnBrk="1" latinLnBrk="0" hangingPunct="1">
              <a:lnSpc>
                <a:spcPct val="150000"/>
              </a:lnSpc>
              <a:spcBef>
                <a:spcPts val="989"/>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049" rtl="0" eaLnBrk="1" latinLnBrk="0" hangingPunct="1">
              <a:lnSpc>
                <a:spcPct val="150000"/>
              </a:lnSpc>
              <a:spcBef>
                <a:spcPts val="989"/>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049" rtl="0" eaLnBrk="1" latinLnBrk="0" hangingPunct="1">
              <a:lnSpc>
                <a:spcPct val="90000"/>
              </a:lnSpc>
              <a:spcBef>
                <a:spcPts val="989"/>
              </a:spcBef>
              <a:buFontTx/>
              <a:buNone/>
              <a:defRPr sz="1600" kern="1200">
                <a:solidFill>
                  <a:schemeClr val="bg1">
                    <a:lumMod val="65000"/>
                  </a:schemeClr>
                </a:solidFill>
                <a:latin typeface="+mn-lt"/>
                <a:ea typeface="+mn-ea"/>
                <a:cs typeface="+mn-cs"/>
              </a:defRPr>
            </a:lvl6pPr>
            <a:lvl7pPr marL="0" indent="0" algn="l" defTabSz="1809049" rtl="0" eaLnBrk="1" latinLnBrk="0" hangingPunct="1">
              <a:lnSpc>
                <a:spcPct val="90000"/>
              </a:lnSpc>
              <a:spcBef>
                <a:spcPts val="989"/>
              </a:spcBef>
              <a:buFontTx/>
              <a:buNone/>
              <a:defRPr sz="1600" b="1" kern="1200" baseline="0">
                <a:solidFill>
                  <a:schemeClr val="bg1">
                    <a:lumMod val="65000"/>
                  </a:schemeClr>
                </a:solidFill>
                <a:latin typeface="+mn-lt"/>
                <a:ea typeface="+mn-ea"/>
                <a:cs typeface="+mn-cs"/>
              </a:defRPr>
            </a:lvl7pPr>
            <a:lvl8pPr marL="0" marR="0" indent="0" algn="l" defTabSz="1809049" rtl="0" eaLnBrk="1" fontAlgn="auto" latinLnBrk="0" hangingPunct="1">
              <a:lnSpc>
                <a:spcPct val="90000"/>
              </a:lnSpc>
              <a:spcBef>
                <a:spcPts val="989"/>
              </a:spcBef>
              <a:spcAft>
                <a:spcPts val="0"/>
              </a:spcAft>
              <a:buClrTx/>
              <a:buSzTx/>
              <a:buFontTx/>
              <a:buNone/>
              <a:tabLst/>
              <a:defRPr sz="1600" b="1" kern="1200">
                <a:solidFill>
                  <a:schemeClr val="tx1">
                    <a:lumMod val="75000"/>
                    <a:lumOff val="25000"/>
                  </a:schemeClr>
                </a:solidFill>
                <a:latin typeface="+mn-lt"/>
                <a:ea typeface="+mn-ea"/>
                <a:cs typeface="+mn-cs"/>
              </a:defRPr>
            </a:lvl8pPr>
            <a:lvl9pPr marL="357188" indent="0" algn="l" defTabSz="1809049" rtl="0" eaLnBrk="1" latinLnBrk="0" hangingPunct="1">
              <a:lnSpc>
                <a:spcPct val="90000"/>
              </a:lnSpc>
              <a:spcBef>
                <a:spcPts val="989"/>
              </a:spcBef>
              <a:buFont typeface="Arial" panose="020B0604020202020204" pitchFamily="34" charset="0"/>
              <a:buNone/>
              <a:defRPr sz="3561" kern="1200">
                <a:solidFill>
                  <a:schemeClr val="tx1"/>
                </a:solidFill>
                <a:latin typeface="+mn-lt"/>
                <a:ea typeface="+mn-ea"/>
                <a:cs typeface="+mn-cs"/>
              </a:defRPr>
            </a:lvl9pPr>
          </a:lstStyle>
          <a:p>
            <a:pPr lvl="5" algn="r">
              <a:lnSpc>
                <a:spcPct val="100000"/>
              </a:lnSpc>
            </a:pPr>
            <a:r>
              <a:rPr lang="en-US" sz="1203" baseline="0" dirty="0">
                <a:solidFill>
                  <a:schemeClr val="bg1">
                    <a:alpha val="20000"/>
                  </a:schemeClr>
                </a:solidFill>
                <a:latin typeface="+mn-lt"/>
              </a:rPr>
              <a:t>  </a:t>
            </a:r>
            <a:r>
              <a:rPr lang="en-US" sz="903" b="1" dirty="0">
                <a:solidFill>
                  <a:schemeClr val="bg1">
                    <a:alpha val="20000"/>
                  </a:schemeClr>
                </a:solidFill>
                <a:latin typeface="+mn-lt"/>
              </a:rPr>
              <a:t>CLICK TO DISCOVER</a:t>
            </a:r>
          </a:p>
          <a:p>
            <a:pPr lvl="7" algn="r"/>
            <a:endParaRPr lang="en-US" sz="1203" dirty="0">
              <a:solidFill>
                <a:schemeClr val="bg1">
                  <a:alpha val="20000"/>
                </a:schemeClr>
              </a:solidFill>
              <a:latin typeface="+mn-lt"/>
            </a:endParaRPr>
          </a:p>
        </p:txBody>
      </p:sp>
      <p:sp>
        <p:nvSpPr>
          <p:cNvPr id="2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41" name="Picture Placeholder 40"/>
          <p:cNvSpPr>
            <a:spLocks noGrp="1"/>
          </p:cNvSpPr>
          <p:nvPr>
            <p:ph type="pic" sz="quarter" idx="10" hasCustomPrompt="1"/>
          </p:nvPr>
        </p:nvSpPr>
        <p:spPr>
          <a:xfrm>
            <a:off x="9142805" y="-6636"/>
            <a:ext cx="8030770" cy="10287604"/>
          </a:xfrm>
          <a:custGeom>
            <a:avLst/>
            <a:gdLst>
              <a:gd name="connsiteX0" fmla="*/ 0 w 8030770"/>
              <a:gd name="connsiteY0" fmla="*/ 0 h 10287604"/>
              <a:gd name="connsiteX1" fmla="*/ 8024904 w 8030770"/>
              <a:gd name="connsiteY1" fmla="*/ 0 h 10287604"/>
              <a:gd name="connsiteX2" fmla="*/ 8026142 w 8030770"/>
              <a:gd name="connsiteY2" fmla="*/ 308307 h 10287604"/>
              <a:gd name="connsiteX3" fmla="*/ 8030770 w 8030770"/>
              <a:gd name="connsiteY3" fmla="*/ 4027323 h 10287604"/>
              <a:gd name="connsiteX4" fmla="*/ 1776048 w 8030770"/>
              <a:gd name="connsiteY4" fmla="*/ 10287604 h 10287604"/>
              <a:gd name="connsiteX5" fmla="*/ 0 w 8030770"/>
              <a:gd name="connsiteY5" fmla="*/ 10287604 h 1028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770" h="10287604">
                <a:moveTo>
                  <a:pt x="0" y="0"/>
                </a:moveTo>
                <a:lnTo>
                  <a:pt x="8024904" y="0"/>
                </a:lnTo>
                <a:lnTo>
                  <a:pt x="8026142" y="308307"/>
                </a:lnTo>
                <a:cubicBezTo>
                  <a:pt x="8031576" y="1828071"/>
                  <a:pt x="8023392" y="2367513"/>
                  <a:pt x="8030770" y="4027323"/>
                </a:cubicBezTo>
                <a:lnTo>
                  <a:pt x="1776048" y="10287604"/>
                </a:lnTo>
                <a:lnTo>
                  <a:pt x="0" y="10287604"/>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38" name="Shape 427"/>
          <p:cNvSpPr>
            <a:spLocks noGrp="1"/>
          </p:cNvSpPr>
          <p:nvPr>
            <p:ph type="body" sz="quarter" idx="54" hasCustomPrompt="1"/>
          </p:nvPr>
        </p:nvSpPr>
        <p:spPr>
          <a:xfrm>
            <a:off x="2230032" y="1887963"/>
            <a:ext cx="5859065" cy="540626"/>
          </a:xfrm>
          <a:prstGeom prst="rect">
            <a:avLst/>
          </a:prstGeom>
        </p:spPr>
        <p:txBody>
          <a:bodyPr anchor="ctr">
            <a:normAutofit/>
          </a:bodyPr>
          <a:lstStyle>
            <a:lvl1pPr algn="l">
              <a:lnSpc>
                <a:spcPct val="150000"/>
              </a:lnSpc>
              <a:defRPr sz="2100" b="1" spc="0">
                <a:solidFill>
                  <a:schemeClr val="tx1">
                    <a:lumMod val="50000"/>
                    <a:lumOff val="50000"/>
                  </a:schemeClr>
                </a:solidFill>
                <a:latin typeface="+mn-lt"/>
              </a:defRPr>
            </a:lvl1pPr>
          </a:lstStyle>
          <a:p>
            <a:pPr lvl="0"/>
            <a:r>
              <a:rPr lang="en-US" dirty="0"/>
              <a:t>Caption text here</a:t>
            </a:r>
          </a:p>
        </p:txBody>
      </p:sp>
      <p:sp>
        <p:nvSpPr>
          <p:cNvPr id="39" name="Shape 427"/>
          <p:cNvSpPr>
            <a:spLocks noGrp="1"/>
          </p:cNvSpPr>
          <p:nvPr>
            <p:ph type="body" sz="quarter" idx="55" hasCustomPrompt="1"/>
          </p:nvPr>
        </p:nvSpPr>
        <p:spPr>
          <a:xfrm>
            <a:off x="2230032" y="4325368"/>
            <a:ext cx="5859065" cy="540626"/>
          </a:xfrm>
          <a:prstGeom prst="rect">
            <a:avLst/>
          </a:prstGeom>
        </p:spPr>
        <p:txBody>
          <a:bodyPr anchor="ctr">
            <a:normAutofit/>
          </a:bodyPr>
          <a:lstStyle>
            <a:lvl1pPr algn="l">
              <a:lnSpc>
                <a:spcPct val="150000"/>
              </a:lnSpc>
              <a:defRPr sz="2100" b="1" spc="0">
                <a:solidFill>
                  <a:schemeClr val="tx1">
                    <a:lumMod val="50000"/>
                    <a:lumOff val="50000"/>
                  </a:schemeClr>
                </a:solidFill>
                <a:latin typeface="+mn-lt"/>
              </a:defRPr>
            </a:lvl1pPr>
          </a:lstStyle>
          <a:p>
            <a:pPr lvl="0"/>
            <a:r>
              <a:rPr lang="en-US" dirty="0"/>
              <a:t>Caption text here</a:t>
            </a:r>
          </a:p>
        </p:txBody>
      </p:sp>
      <p:sp>
        <p:nvSpPr>
          <p:cNvPr id="40" name="Shape 427"/>
          <p:cNvSpPr>
            <a:spLocks noGrp="1"/>
          </p:cNvSpPr>
          <p:nvPr>
            <p:ph type="body" sz="quarter" idx="56" hasCustomPrompt="1"/>
          </p:nvPr>
        </p:nvSpPr>
        <p:spPr>
          <a:xfrm>
            <a:off x="2230033" y="6770498"/>
            <a:ext cx="5859065" cy="540626"/>
          </a:xfrm>
          <a:prstGeom prst="rect">
            <a:avLst/>
          </a:prstGeom>
        </p:spPr>
        <p:txBody>
          <a:bodyPr anchor="ctr">
            <a:normAutofit/>
          </a:bodyPr>
          <a:lstStyle>
            <a:lvl1pPr algn="l">
              <a:lnSpc>
                <a:spcPct val="150000"/>
              </a:lnSpc>
              <a:defRPr sz="2100" b="1" spc="0">
                <a:solidFill>
                  <a:schemeClr val="tx1">
                    <a:lumMod val="50000"/>
                    <a:lumOff val="50000"/>
                  </a:schemeClr>
                </a:solidFill>
                <a:latin typeface="+mn-lt"/>
              </a:defRPr>
            </a:lvl1pPr>
          </a:lstStyle>
          <a:p>
            <a:pPr lvl="0"/>
            <a:r>
              <a:rPr lang="en-US" dirty="0"/>
              <a:t>Caption text here</a:t>
            </a:r>
          </a:p>
        </p:txBody>
      </p:sp>
      <p:cxnSp>
        <p:nvCxnSpPr>
          <p:cNvPr id="25" name="Прямая соединительная линия 16"/>
          <p:cNvCxnSpPr/>
          <p:nvPr userDrawn="1"/>
        </p:nvCxnSpPr>
        <p:spPr>
          <a:xfrm flipV="1">
            <a:off x="2626468" y="-15974"/>
            <a:ext cx="1232284" cy="1232474"/>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0"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42"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60214770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49">
    <p:spTree>
      <p:nvGrpSpPr>
        <p:cNvPr id="1" name=""/>
        <p:cNvGrpSpPr/>
        <p:nvPr/>
      </p:nvGrpSpPr>
      <p:grpSpPr>
        <a:xfrm>
          <a:off x="0" y="0"/>
          <a:ext cx="0" cy="0"/>
          <a:chOff x="0" y="0"/>
          <a:chExt cx="0" cy="0"/>
        </a:xfrm>
      </p:grpSpPr>
      <p:sp>
        <p:nvSpPr>
          <p:cNvPr id="31" name="Полилиния 9"/>
          <p:cNvSpPr/>
          <p:nvPr userDrawn="1"/>
        </p:nvSpPr>
        <p:spPr bwMode="auto">
          <a:xfrm>
            <a:off x="4824415" y="0"/>
            <a:ext cx="13463588" cy="10288588"/>
          </a:xfrm>
          <a:custGeom>
            <a:avLst/>
            <a:gdLst>
              <a:gd name="connsiteX0" fmla="*/ 6869416 w 8975725"/>
              <a:gd name="connsiteY0" fmla="*/ 0 h 6858000"/>
              <a:gd name="connsiteX1" fmla="*/ 8975725 w 8975725"/>
              <a:gd name="connsiteY1" fmla="*/ 0 h 6858000"/>
              <a:gd name="connsiteX2" fmla="*/ 8975725 w 8975725"/>
              <a:gd name="connsiteY2" fmla="*/ 6858000 h 6858000"/>
              <a:gd name="connsiteX3" fmla="*/ 0 w 8975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75725" h="6858000">
                <a:moveTo>
                  <a:pt x="6869416" y="0"/>
                </a:moveTo>
                <a:lnTo>
                  <a:pt x="8975725" y="0"/>
                </a:lnTo>
                <a:lnTo>
                  <a:pt x="8975725"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38" name="Picture Placeholder 37"/>
          <p:cNvSpPr>
            <a:spLocks noGrp="1"/>
          </p:cNvSpPr>
          <p:nvPr>
            <p:ph type="pic" sz="quarter" idx="11" hasCustomPrompt="1"/>
          </p:nvPr>
        </p:nvSpPr>
        <p:spPr>
          <a:xfrm>
            <a:off x="14939674" y="5271870"/>
            <a:ext cx="3348326" cy="5021799"/>
          </a:xfrm>
          <a:custGeom>
            <a:avLst/>
            <a:gdLst>
              <a:gd name="connsiteX0" fmla="*/ 3348326 w 3348326"/>
              <a:gd name="connsiteY0" fmla="*/ 0 h 5021799"/>
              <a:gd name="connsiteX1" fmla="*/ 3348326 w 3348326"/>
              <a:gd name="connsiteY1" fmla="*/ 3402720 h 5021799"/>
              <a:gd name="connsiteX2" fmla="*/ 1752718 w 3348326"/>
              <a:gd name="connsiteY2" fmla="*/ 5016718 h 5021799"/>
              <a:gd name="connsiteX3" fmla="*/ 3348326 w 3348326"/>
              <a:gd name="connsiteY3" fmla="*/ 5016718 h 5021799"/>
              <a:gd name="connsiteX4" fmla="*/ 3348326 w 3348326"/>
              <a:gd name="connsiteY4" fmla="*/ 5021799 h 5021799"/>
              <a:gd name="connsiteX5" fmla="*/ 977 w 3348326"/>
              <a:gd name="connsiteY5" fmla="*/ 5021799 h 5021799"/>
              <a:gd name="connsiteX6" fmla="*/ 1311 w 3348326"/>
              <a:gd name="connsiteY6" fmla="*/ 4963895 h 5021799"/>
              <a:gd name="connsiteX7" fmla="*/ 855 w 3348326"/>
              <a:gd name="connsiteY7" fmla="*/ 3372611 h 502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326" h="5021799">
                <a:moveTo>
                  <a:pt x="3348326" y="0"/>
                </a:moveTo>
                <a:lnTo>
                  <a:pt x="3348326" y="3402720"/>
                </a:lnTo>
                <a:lnTo>
                  <a:pt x="1752718" y="5016718"/>
                </a:lnTo>
                <a:lnTo>
                  <a:pt x="3348326" y="5016718"/>
                </a:lnTo>
                <a:lnTo>
                  <a:pt x="3348326" y="5021799"/>
                </a:lnTo>
                <a:lnTo>
                  <a:pt x="977" y="5021799"/>
                </a:lnTo>
                <a:lnTo>
                  <a:pt x="1311" y="4963895"/>
                </a:lnTo>
                <a:cubicBezTo>
                  <a:pt x="3114" y="4541962"/>
                  <a:pt x="-1924" y="3740297"/>
                  <a:pt x="855" y="3372611"/>
                </a:cubicBez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9" name="Рисунок 13"/>
          <p:cNvSpPr>
            <a:spLocks noGrp="1"/>
          </p:cNvSpPr>
          <p:nvPr>
            <p:ph type="pic" sz="quarter" idx="10" hasCustomPrompt="1"/>
          </p:nvPr>
        </p:nvSpPr>
        <p:spPr>
          <a:xfrm>
            <a:off x="-11455" y="0"/>
            <a:ext cx="5863706" cy="8816307"/>
          </a:xfrm>
          <a:custGeom>
            <a:avLst/>
            <a:gdLst>
              <a:gd name="connsiteX0" fmla="*/ 0 w 2159000"/>
              <a:gd name="connsiteY0" fmla="*/ 0 h 3248026"/>
              <a:gd name="connsiteX1" fmla="*/ 2159000 w 2159000"/>
              <a:gd name="connsiteY1" fmla="*/ 0 h 3248026"/>
              <a:gd name="connsiteX2" fmla="*/ 2159000 w 2159000"/>
              <a:gd name="connsiteY2" fmla="*/ 3248026 h 3248026"/>
              <a:gd name="connsiteX3" fmla="*/ 0 w 2159000"/>
              <a:gd name="connsiteY3" fmla="*/ 3248026 h 3248026"/>
              <a:gd name="connsiteX4" fmla="*/ 0 w 2159000"/>
              <a:gd name="connsiteY4" fmla="*/ 0 h 3248026"/>
              <a:gd name="connsiteX0" fmla="*/ 0 w 2165350"/>
              <a:gd name="connsiteY0" fmla="*/ 0 h 3248026"/>
              <a:gd name="connsiteX1" fmla="*/ 2159000 w 2165350"/>
              <a:gd name="connsiteY1" fmla="*/ 0 h 3248026"/>
              <a:gd name="connsiteX2" fmla="*/ 2165350 w 2165350"/>
              <a:gd name="connsiteY2" fmla="*/ 14287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2382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104901 h 3248026"/>
              <a:gd name="connsiteX3" fmla="*/ 0 w 2165350"/>
              <a:gd name="connsiteY3" fmla="*/ 3248026 h 3248026"/>
              <a:gd name="connsiteX4" fmla="*/ 0 w 2165350"/>
              <a:gd name="connsiteY4" fmla="*/ 0 h 3248026"/>
              <a:gd name="connsiteX0" fmla="*/ 0 w 2160588"/>
              <a:gd name="connsiteY0" fmla="*/ 0 h 3248026"/>
              <a:gd name="connsiteX1" fmla="*/ 2159000 w 2160588"/>
              <a:gd name="connsiteY1" fmla="*/ 0 h 3248026"/>
              <a:gd name="connsiteX2" fmla="*/ 2160588 w 2160588"/>
              <a:gd name="connsiteY2" fmla="*/ 1088232 h 3248026"/>
              <a:gd name="connsiteX3" fmla="*/ 0 w 2160588"/>
              <a:gd name="connsiteY3" fmla="*/ 3248026 h 3248026"/>
              <a:gd name="connsiteX4" fmla="*/ 0 w 2160588"/>
              <a:gd name="connsiteY4" fmla="*/ 0 h 3248026"/>
              <a:gd name="connsiteX0" fmla="*/ 0 w 2160588"/>
              <a:gd name="connsiteY0" fmla="*/ 0 h 3248026"/>
              <a:gd name="connsiteX1" fmla="*/ 2159000 w 2160588"/>
              <a:gd name="connsiteY1" fmla="*/ 0 h 3248026"/>
              <a:gd name="connsiteX2" fmla="*/ 2160588 w 2160588"/>
              <a:gd name="connsiteY2" fmla="*/ 1085851 h 3248026"/>
              <a:gd name="connsiteX3" fmla="*/ 0 w 2160588"/>
              <a:gd name="connsiteY3" fmla="*/ 3248026 h 3248026"/>
              <a:gd name="connsiteX4" fmla="*/ 0 w 2160588"/>
              <a:gd name="connsiteY4" fmla="*/ 0 h 324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8" h="3248026">
                <a:moveTo>
                  <a:pt x="0" y="0"/>
                </a:moveTo>
                <a:lnTo>
                  <a:pt x="2159000" y="0"/>
                </a:lnTo>
                <a:cubicBezTo>
                  <a:pt x="2161117" y="476250"/>
                  <a:pt x="2158471" y="609601"/>
                  <a:pt x="2160588" y="1085851"/>
                </a:cubicBezTo>
                <a:lnTo>
                  <a:pt x="0" y="3248026"/>
                </a:lnTo>
                <a:lnTo>
                  <a:pt x="0" y="0"/>
                </a:lnTo>
                <a:close/>
              </a:path>
            </a:pathLst>
          </a:cu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23" name="Shape 427"/>
          <p:cNvSpPr>
            <a:spLocks noGrp="1"/>
          </p:cNvSpPr>
          <p:nvPr>
            <p:ph type="body" sz="quarter" idx="41" hasCustomPrompt="1"/>
          </p:nvPr>
        </p:nvSpPr>
        <p:spPr>
          <a:xfrm>
            <a:off x="2662437" y="7127727"/>
            <a:ext cx="3240180" cy="556958"/>
          </a:xfrm>
          <a:prstGeom prst="rect">
            <a:avLst/>
          </a:prstGeom>
        </p:spPr>
        <p:txBody>
          <a:bodyPr anchor="ctr">
            <a:normAutofit/>
          </a:bodyPr>
          <a:lstStyle>
            <a:lvl1pPr algn="ctr">
              <a:lnSpc>
                <a:spcPct val="100000"/>
              </a:lnSpc>
              <a:defRPr sz="2100" b="1" spc="0">
                <a:solidFill>
                  <a:schemeClr val="tx1">
                    <a:lumMod val="50000"/>
                    <a:lumOff val="50000"/>
                  </a:schemeClr>
                </a:solidFill>
              </a:defRPr>
            </a:lvl1pPr>
          </a:lstStyle>
          <a:p>
            <a:pPr lvl="0"/>
            <a:r>
              <a:rPr lang="en-US" dirty="0"/>
              <a:t>Caption text here</a:t>
            </a:r>
          </a:p>
        </p:txBody>
      </p:sp>
      <p:sp>
        <p:nvSpPr>
          <p:cNvPr id="27" name="Shape 427"/>
          <p:cNvSpPr>
            <a:spLocks noGrp="1"/>
          </p:cNvSpPr>
          <p:nvPr>
            <p:ph type="body" sz="quarter" idx="42" hasCustomPrompt="1"/>
          </p:nvPr>
        </p:nvSpPr>
        <p:spPr>
          <a:xfrm>
            <a:off x="5902617" y="7127727"/>
            <a:ext cx="3240180" cy="556958"/>
          </a:xfrm>
          <a:prstGeom prst="rect">
            <a:avLst/>
          </a:prstGeom>
        </p:spPr>
        <p:txBody>
          <a:bodyPr anchor="ctr">
            <a:normAutofit/>
          </a:bodyPr>
          <a:lstStyle>
            <a:lvl1pPr algn="ctr">
              <a:lnSpc>
                <a:spcPct val="100000"/>
              </a:lnSpc>
              <a:defRPr sz="2100" b="1" spc="0">
                <a:solidFill>
                  <a:schemeClr val="tx1">
                    <a:lumMod val="50000"/>
                    <a:lumOff val="50000"/>
                  </a:schemeClr>
                </a:solidFill>
              </a:defRPr>
            </a:lvl1pPr>
          </a:lstStyle>
          <a:p>
            <a:pPr lvl="0"/>
            <a:r>
              <a:rPr lang="en-US" dirty="0"/>
              <a:t>Caption text here</a:t>
            </a:r>
          </a:p>
        </p:txBody>
      </p:sp>
      <p:sp>
        <p:nvSpPr>
          <p:cNvPr id="30" name="Shape 427"/>
          <p:cNvSpPr>
            <a:spLocks noGrp="1"/>
          </p:cNvSpPr>
          <p:nvPr>
            <p:ph type="body" sz="quarter" idx="43" hasCustomPrompt="1"/>
          </p:nvPr>
        </p:nvSpPr>
        <p:spPr>
          <a:xfrm>
            <a:off x="9142797" y="7127727"/>
            <a:ext cx="3240180" cy="556958"/>
          </a:xfrm>
          <a:prstGeom prst="rect">
            <a:avLst/>
          </a:prstGeom>
        </p:spPr>
        <p:txBody>
          <a:bodyPr anchor="ctr">
            <a:normAutofit/>
          </a:bodyPr>
          <a:lstStyle>
            <a:lvl1pPr algn="ctr">
              <a:lnSpc>
                <a:spcPct val="100000"/>
              </a:lnSpc>
              <a:defRPr sz="2100" b="1" spc="0">
                <a:solidFill>
                  <a:schemeClr val="tx1">
                    <a:lumMod val="50000"/>
                    <a:lumOff val="50000"/>
                  </a:schemeClr>
                </a:solidFill>
              </a:defRPr>
            </a:lvl1pPr>
          </a:lstStyle>
          <a:p>
            <a:pPr lvl="0"/>
            <a:r>
              <a:rPr lang="en-US" dirty="0"/>
              <a:t>Caption text here</a:t>
            </a:r>
          </a:p>
        </p:txBody>
      </p:sp>
      <p:sp>
        <p:nvSpPr>
          <p:cNvPr id="32" name="Shape 427"/>
          <p:cNvSpPr>
            <a:spLocks noGrp="1"/>
          </p:cNvSpPr>
          <p:nvPr>
            <p:ph type="body" sz="quarter" idx="44" hasCustomPrompt="1"/>
          </p:nvPr>
        </p:nvSpPr>
        <p:spPr>
          <a:xfrm>
            <a:off x="12382977" y="7127727"/>
            <a:ext cx="3240180" cy="556958"/>
          </a:xfrm>
          <a:prstGeom prst="rect">
            <a:avLst/>
          </a:prstGeom>
        </p:spPr>
        <p:txBody>
          <a:bodyPr anchor="ctr">
            <a:normAutofit/>
          </a:bodyPr>
          <a:lstStyle>
            <a:lvl1pPr algn="ctr">
              <a:lnSpc>
                <a:spcPct val="100000"/>
              </a:lnSpc>
              <a:defRPr sz="2100" b="1" spc="0">
                <a:solidFill>
                  <a:schemeClr val="tx1">
                    <a:lumMod val="50000"/>
                    <a:lumOff val="50000"/>
                  </a:schemeClr>
                </a:solidFill>
              </a:defRPr>
            </a:lvl1pPr>
          </a:lstStyle>
          <a:p>
            <a:pPr lvl="0"/>
            <a:r>
              <a:rPr lang="en-US" dirty="0"/>
              <a:t>Caption text here</a:t>
            </a:r>
          </a:p>
        </p:txBody>
      </p:sp>
      <p:sp>
        <p:nvSpPr>
          <p:cNvPr id="50" name="Freeform 971"/>
          <p:cNvSpPr>
            <a:spLocks noEditPoints="1"/>
          </p:cNvSpPr>
          <p:nvPr userDrawn="1"/>
        </p:nvSpPr>
        <p:spPr bwMode="auto">
          <a:xfrm>
            <a:off x="4012737" y="6598536"/>
            <a:ext cx="537171" cy="311766"/>
          </a:xfrm>
          <a:custGeom>
            <a:avLst/>
            <a:gdLst>
              <a:gd name="T0" fmla="*/ 440 w 444"/>
              <a:gd name="T1" fmla="*/ 119 h 259"/>
              <a:gd name="T2" fmla="*/ 222 w 444"/>
              <a:gd name="T3" fmla="*/ 0 h 259"/>
              <a:gd name="T4" fmla="*/ 4 w 444"/>
              <a:gd name="T5" fmla="*/ 119 h 259"/>
              <a:gd name="T6" fmla="*/ 4 w 444"/>
              <a:gd name="T7" fmla="*/ 140 h 259"/>
              <a:gd name="T8" fmla="*/ 222 w 444"/>
              <a:gd name="T9" fmla="*/ 259 h 259"/>
              <a:gd name="T10" fmla="*/ 440 w 444"/>
              <a:gd name="T11" fmla="*/ 140 h 259"/>
              <a:gd name="T12" fmla="*/ 440 w 444"/>
              <a:gd name="T13" fmla="*/ 119 h 259"/>
              <a:gd name="T14" fmla="*/ 222 w 444"/>
              <a:gd name="T15" fmla="*/ 221 h 259"/>
              <a:gd name="T16" fmla="*/ 44 w 444"/>
              <a:gd name="T17" fmla="*/ 129 h 259"/>
              <a:gd name="T18" fmla="*/ 222 w 444"/>
              <a:gd name="T19" fmla="*/ 38 h 259"/>
              <a:gd name="T20" fmla="*/ 400 w 444"/>
              <a:gd name="T21" fmla="*/ 129 h 259"/>
              <a:gd name="T22" fmla="*/ 222 w 444"/>
              <a:gd name="T23" fmla="*/ 221 h 259"/>
              <a:gd name="T24" fmla="*/ 233 w 444"/>
              <a:gd name="T25" fmla="*/ 50 h 259"/>
              <a:gd name="T26" fmla="*/ 174 w 444"/>
              <a:gd name="T27" fmla="*/ 65 h 259"/>
              <a:gd name="T28" fmla="*/ 174 w 444"/>
              <a:gd name="T29" fmla="*/ 65 h 259"/>
              <a:gd name="T30" fmla="*/ 158 w 444"/>
              <a:gd name="T31" fmla="*/ 177 h 259"/>
              <a:gd name="T32" fmla="*/ 211 w 444"/>
              <a:gd name="T33" fmla="*/ 208 h 259"/>
              <a:gd name="T34" fmla="*/ 222 w 444"/>
              <a:gd name="T35" fmla="*/ 209 h 259"/>
              <a:gd name="T36" fmla="*/ 270 w 444"/>
              <a:gd name="T37" fmla="*/ 193 h 259"/>
              <a:gd name="T38" fmla="*/ 286 w 444"/>
              <a:gd name="T39" fmla="*/ 81 h 259"/>
              <a:gd name="T40" fmla="*/ 233 w 444"/>
              <a:gd name="T41" fmla="*/ 50 h 259"/>
              <a:gd name="T42" fmla="*/ 252 w 444"/>
              <a:gd name="T43" fmla="*/ 170 h 259"/>
              <a:gd name="T44" fmla="*/ 215 w 444"/>
              <a:gd name="T45" fmla="*/ 180 h 259"/>
              <a:gd name="T46" fmla="*/ 182 w 444"/>
              <a:gd name="T47" fmla="*/ 160 h 259"/>
              <a:gd name="T48" fmla="*/ 192 w 444"/>
              <a:gd name="T49" fmla="*/ 89 h 259"/>
              <a:gd name="T50" fmla="*/ 229 w 444"/>
              <a:gd name="T51" fmla="*/ 79 h 259"/>
              <a:gd name="T52" fmla="*/ 263 w 444"/>
              <a:gd name="T53" fmla="*/ 99 h 259"/>
              <a:gd name="T54" fmla="*/ 252 w 444"/>
              <a:gd name="T55" fmla="*/ 170 h 259"/>
              <a:gd name="T56" fmla="*/ 251 w 444"/>
              <a:gd name="T57" fmla="*/ 101 h 259"/>
              <a:gd name="T58" fmla="*/ 256 w 444"/>
              <a:gd name="T59" fmla="*/ 114 h 259"/>
              <a:gd name="T60" fmla="*/ 251 w 444"/>
              <a:gd name="T61" fmla="*/ 128 h 259"/>
              <a:gd name="T62" fmla="*/ 237 w 444"/>
              <a:gd name="T63" fmla="*/ 134 h 259"/>
              <a:gd name="T64" fmla="*/ 223 w 444"/>
              <a:gd name="T65" fmla="*/ 128 h 259"/>
              <a:gd name="T66" fmla="*/ 218 w 444"/>
              <a:gd name="T67" fmla="*/ 114 h 259"/>
              <a:gd name="T68" fmla="*/ 223 w 444"/>
              <a:gd name="T69" fmla="*/ 101 h 259"/>
              <a:gd name="T70" fmla="*/ 237 w 444"/>
              <a:gd name="T71" fmla="*/ 95 h 259"/>
              <a:gd name="T72" fmla="*/ 251 w 444"/>
              <a:gd name="T73" fmla="*/ 10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4" h="259">
                <a:moveTo>
                  <a:pt x="440" y="119"/>
                </a:moveTo>
                <a:cubicBezTo>
                  <a:pt x="437" y="114"/>
                  <a:pt x="358" y="0"/>
                  <a:pt x="222" y="0"/>
                </a:cubicBezTo>
                <a:cubicBezTo>
                  <a:pt x="86" y="0"/>
                  <a:pt x="7" y="114"/>
                  <a:pt x="4" y="119"/>
                </a:cubicBezTo>
                <a:cubicBezTo>
                  <a:pt x="0" y="125"/>
                  <a:pt x="0" y="134"/>
                  <a:pt x="4" y="140"/>
                </a:cubicBezTo>
                <a:cubicBezTo>
                  <a:pt x="7" y="145"/>
                  <a:pt x="86" y="259"/>
                  <a:pt x="222" y="259"/>
                </a:cubicBezTo>
                <a:cubicBezTo>
                  <a:pt x="358" y="259"/>
                  <a:pt x="437" y="145"/>
                  <a:pt x="440" y="140"/>
                </a:cubicBezTo>
                <a:cubicBezTo>
                  <a:pt x="444" y="134"/>
                  <a:pt x="444" y="125"/>
                  <a:pt x="440" y="119"/>
                </a:cubicBezTo>
                <a:close/>
                <a:moveTo>
                  <a:pt x="222" y="221"/>
                </a:moveTo>
                <a:cubicBezTo>
                  <a:pt x="129" y="221"/>
                  <a:pt x="66" y="155"/>
                  <a:pt x="44" y="129"/>
                </a:cubicBezTo>
                <a:cubicBezTo>
                  <a:pt x="66" y="103"/>
                  <a:pt x="129" y="38"/>
                  <a:pt x="222" y="38"/>
                </a:cubicBezTo>
                <a:cubicBezTo>
                  <a:pt x="315" y="38"/>
                  <a:pt x="378" y="103"/>
                  <a:pt x="400" y="129"/>
                </a:cubicBezTo>
                <a:cubicBezTo>
                  <a:pt x="378" y="155"/>
                  <a:pt x="315" y="221"/>
                  <a:pt x="222" y="221"/>
                </a:cubicBezTo>
                <a:close/>
                <a:moveTo>
                  <a:pt x="233" y="50"/>
                </a:moveTo>
                <a:cubicBezTo>
                  <a:pt x="212" y="47"/>
                  <a:pt x="191" y="53"/>
                  <a:pt x="174" y="65"/>
                </a:cubicBezTo>
                <a:cubicBezTo>
                  <a:pt x="174" y="65"/>
                  <a:pt x="174" y="65"/>
                  <a:pt x="174" y="65"/>
                </a:cubicBezTo>
                <a:cubicBezTo>
                  <a:pt x="139" y="92"/>
                  <a:pt x="132" y="142"/>
                  <a:pt x="158" y="177"/>
                </a:cubicBezTo>
                <a:cubicBezTo>
                  <a:pt x="171" y="194"/>
                  <a:pt x="190" y="205"/>
                  <a:pt x="211" y="208"/>
                </a:cubicBezTo>
                <a:cubicBezTo>
                  <a:pt x="215" y="209"/>
                  <a:pt x="218" y="209"/>
                  <a:pt x="222" y="209"/>
                </a:cubicBezTo>
                <a:cubicBezTo>
                  <a:pt x="239" y="209"/>
                  <a:pt x="256" y="204"/>
                  <a:pt x="270" y="193"/>
                </a:cubicBezTo>
                <a:cubicBezTo>
                  <a:pt x="305" y="167"/>
                  <a:pt x="312" y="116"/>
                  <a:pt x="286" y="81"/>
                </a:cubicBezTo>
                <a:cubicBezTo>
                  <a:pt x="273" y="64"/>
                  <a:pt x="254" y="53"/>
                  <a:pt x="233" y="50"/>
                </a:cubicBezTo>
                <a:close/>
                <a:moveTo>
                  <a:pt x="252" y="170"/>
                </a:moveTo>
                <a:cubicBezTo>
                  <a:pt x="242" y="178"/>
                  <a:pt x="228" y="182"/>
                  <a:pt x="215" y="180"/>
                </a:cubicBezTo>
                <a:cubicBezTo>
                  <a:pt x="202" y="178"/>
                  <a:pt x="190" y="171"/>
                  <a:pt x="182" y="160"/>
                </a:cubicBezTo>
                <a:cubicBezTo>
                  <a:pt x="165" y="137"/>
                  <a:pt x="169" y="105"/>
                  <a:pt x="192" y="89"/>
                </a:cubicBezTo>
                <a:cubicBezTo>
                  <a:pt x="202" y="80"/>
                  <a:pt x="216" y="77"/>
                  <a:pt x="229" y="79"/>
                </a:cubicBezTo>
                <a:cubicBezTo>
                  <a:pt x="242" y="81"/>
                  <a:pt x="254" y="88"/>
                  <a:pt x="263" y="99"/>
                </a:cubicBezTo>
                <a:cubicBezTo>
                  <a:pt x="279" y="121"/>
                  <a:pt x="275" y="153"/>
                  <a:pt x="252" y="170"/>
                </a:cubicBezTo>
                <a:close/>
                <a:moveTo>
                  <a:pt x="251" y="101"/>
                </a:moveTo>
                <a:cubicBezTo>
                  <a:pt x="254" y="104"/>
                  <a:pt x="256" y="109"/>
                  <a:pt x="256" y="114"/>
                </a:cubicBezTo>
                <a:cubicBezTo>
                  <a:pt x="256" y="119"/>
                  <a:pt x="254" y="124"/>
                  <a:pt x="251" y="128"/>
                </a:cubicBezTo>
                <a:cubicBezTo>
                  <a:pt x="247" y="131"/>
                  <a:pt x="242" y="134"/>
                  <a:pt x="237" y="134"/>
                </a:cubicBezTo>
                <a:cubicBezTo>
                  <a:pt x="232" y="134"/>
                  <a:pt x="227" y="131"/>
                  <a:pt x="223" y="128"/>
                </a:cubicBezTo>
                <a:cubicBezTo>
                  <a:pt x="220" y="124"/>
                  <a:pt x="218" y="119"/>
                  <a:pt x="218" y="114"/>
                </a:cubicBezTo>
                <a:cubicBezTo>
                  <a:pt x="218" y="109"/>
                  <a:pt x="220" y="104"/>
                  <a:pt x="223" y="101"/>
                </a:cubicBezTo>
                <a:cubicBezTo>
                  <a:pt x="227" y="97"/>
                  <a:pt x="232" y="95"/>
                  <a:pt x="237" y="95"/>
                </a:cubicBezTo>
                <a:cubicBezTo>
                  <a:pt x="242" y="95"/>
                  <a:pt x="247" y="97"/>
                  <a:pt x="251" y="101"/>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bg1"/>
              </a:solidFill>
            </a:endParaRPr>
          </a:p>
        </p:txBody>
      </p:sp>
      <p:sp>
        <p:nvSpPr>
          <p:cNvPr id="51" name="Freeform 982"/>
          <p:cNvSpPr>
            <a:spLocks noEditPoints="1"/>
          </p:cNvSpPr>
          <p:nvPr userDrawn="1"/>
        </p:nvSpPr>
        <p:spPr bwMode="auto">
          <a:xfrm>
            <a:off x="10495105" y="6618417"/>
            <a:ext cx="535568" cy="373799"/>
          </a:xfrm>
          <a:custGeom>
            <a:avLst/>
            <a:gdLst>
              <a:gd name="T0" fmla="*/ 439 w 444"/>
              <a:gd name="T1" fmla="*/ 118 h 312"/>
              <a:gd name="T2" fmla="*/ 424 w 444"/>
              <a:gd name="T3" fmla="*/ 110 h 312"/>
              <a:gd name="T4" fmla="*/ 400 w 444"/>
              <a:gd name="T5" fmla="*/ 110 h 312"/>
              <a:gd name="T6" fmla="*/ 400 w 444"/>
              <a:gd name="T7" fmla="*/ 58 h 312"/>
              <a:gd name="T8" fmla="*/ 384 w 444"/>
              <a:gd name="T9" fmla="*/ 43 h 312"/>
              <a:gd name="T10" fmla="*/ 216 w 444"/>
              <a:gd name="T11" fmla="*/ 43 h 312"/>
              <a:gd name="T12" fmla="*/ 194 w 444"/>
              <a:gd name="T13" fmla="*/ 7 h 312"/>
              <a:gd name="T14" fmla="*/ 180 w 444"/>
              <a:gd name="T15" fmla="*/ 0 h 312"/>
              <a:gd name="T16" fmla="*/ 56 w 444"/>
              <a:gd name="T17" fmla="*/ 0 h 312"/>
              <a:gd name="T18" fmla="*/ 39 w 444"/>
              <a:gd name="T19" fmla="*/ 14 h 312"/>
              <a:gd name="T20" fmla="*/ 39 w 444"/>
              <a:gd name="T21" fmla="*/ 110 h 312"/>
              <a:gd name="T22" fmla="*/ 20 w 444"/>
              <a:gd name="T23" fmla="*/ 110 h 312"/>
              <a:gd name="T24" fmla="*/ 5 w 444"/>
              <a:gd name="T25" fmla="*/ 118 h 312"/>
              <a:gd name="T26" fmla="*/ 1 w 444"/>
              <a:gd name="T27" fmla="*/ 134 h 312"/>
              <a:gd name="T28" fmla="*/ 37 w 444"/>
              <a:gd name="T29" fmla="*/ 297 h 312"/>
              <a:gd name="T30" fmla="*/ 56 w 444"/>
              <a:gd name="T31" fmla="*/ 312 h 312"/>
              <a:gd name="T32" fmla="*/ 384 w 444"/>
              <a:gd name="T33" fmla="*/ 312 h 312"/>
              <a:gd name="T34" fmla="*/ 403 w 444"/>
              <a:gd name="T35" fmla="*/ 297 h 312"/>
              <a:gd name="T36" fmla="*/ 443 w 444"/>
              <a:gd name="T37" fmla="*/ 134 h 312"/>
              <a:gd name="T38" fmla="*/ 439 w 444"/>
              <a:gd name="T39" fmla="*/ 118 h 312"/>
              <a:gd name="T40" fmla="*/ 73 w 444"/>
              <a:gd name="T41" fmla="*/ 33 h 312"/>
              <a:gd name="T42" fmla="*/ 170 w 444"/>
              <a:gd name="T43" fmla="*/ 33 h 312"/>
              <a:gd name="T44" fmla="*/ 192 w 444"/>
              <a:gd name="T45" fmla="*/ 69 h 312"/>
              <a:gd name="T46" fmla="*/ 206 w 444"/>
              <a:gd name="T47" fmla="*/ 76 h 312"/>
              <a:gd name="T48" fmla="*/ 366 w 444"/>
              <a:gd name="T49" fmla="*/ 76 h 312"/>
              <a:gd name="T50" fmla="*/ 366 w 444"/>
              <a:gd name="T51" fmla="*/ 110 h 312"/>
              <a:gd name="T52" fmla="*/ 73 w 444"/>
              <a:gd name="T53" fmla="*/ 110 h 312"/>
              <a:gd name="T54" fmla="*/ 73 w 444"/>
              <a:gd name="T55" fmla="*/ 33 h 312"/>
              <a:gd name="T56" fmla="*/ 369 w 444"/>
              <a:gd name="T57" fmla="*/ 274 h 312"/>
              <a:gd name="T58" fmla="*/ 71 w 444"/>
              <a:gd name="T59" fmla="*/ 274 h 312"/>
              <a:gd name="T60" fmla="*/ 44 w 444"/>
              <a:gd name="T61" fmla="*/ 149 h 312"/>
              <a:gd name="T62" fmla="*/ 399 w 444"/>
              <a:gd name="T63" fmla="*/ 149 h 312"/>
              <a:gd name="T64" fmla="*/ 369 w 444"/>
              <a:gd name="T65" fmla="*/ 27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4" h="312">
                <a:moveTo>
                  <a:pt x="439" y="118"/>
                </a:moveTo>
                <a:cubicBezTo>
                  <a:pt x="435" y="113"/>
                  <a:pt x="430" y="110"/>
                  <a:pt x="424" y="110"/>
                </a:cubicBezTo>
                <a:cubicBezTo>
                  <a:pt x="400" y="110"/>
                  <a:pt x="400" y="110"/>
                  <a:pt x="400" y="110"/>
                </a:cubicBezTo>
                <a:cubicBezTo>
                  <a:pt x="400" y="58"/>
                  <a:pt x="400" y="58"/>
                  <a:pt x="400" y="58"/>
                </a:cubicBezTo>
                <a:cubicBezTo>
                  <a:pt x="400" y="49"/>
                  <a:pt x="393" y="43"/>
                  <a:pt x="384" y="43"/>
                </a:cubicBezTo>
                <a:cubicBezTo>
                  <a:pt x="216" y="43"/>
                  <a:pt x="216" y="43"/>
                  <a:pt x="216" y="43"/>
                </a:cubicBezTo>
                <a:cubicBezTo>
                  <a:pt x="194" y="7"/>
                  <a:pt x="194" y="7"/>
                  <a:pt x="194" y="7"/>
                </a:cubicBezTo>
                <a:cubicBezTo>
                  <a:pt x="191" y="2"/>
                  <a:pt x="186" y="0"/>
                  <a:pt x="180" y="0"/>
                </a:cubicBezTo>
                <a:cubicBezTo>
                  <a:pt x="56" y="0"/>
                  <a:pt x="56" y="0"/>
                  <a:pt x="56" y="0"/>
                </a:cubicBezTo>
                <a:cubicBezTo>
                  <a:pt x="47" y="0"/>
                  <a:pt x="39" y="5"/>
                  <a:pt x="39" y="14"/>
                </a:cubicBezTo>
                <a:cubicBezTo>
                  <a:pt x="39" y="110"/>
                  <a:pt x="39" y="110"/>
                  <a:pt x="39" y="110"/>
                </a:cubicBezTo>
                <a:cubicBezTo>
                  <a:pt x="20" y="110"/>
                  <a:pt x="20" y="110"/>
                  <a:pt x="20" y="110"/>
                </a:cubicBezTo>
                <a:cubicBezTo>
                  <a:pt x="14" y="110"/>
                  <a:pt x="9" y="113"/>
                  <a:pt x="5" y="118"/>
                </a:cubicBezTo>
                <a:cubicBezTo>
                  <a:pt x="2" y="122"/>
                  <a:pt x="0" y="128"/>
                  <a:pt x="1" y="134"/>
                </a:cubicBezTo>
                <a:cubicBezTo>
                  <a:pt x="37" y="297"/>
                  <a:pt x="37" y="297"/>
                  <a:pt x="37" y="297"/>
                </a:cubicBezTo>
                <a:cubicBezTo>
                  <a:pt x="39" y="306"/>
                  <a:pt x="47" y="312"/>
                  <a:pt x="56" y="312"/>
                </a:cubicBezTo>
                <a:cubicBezTo>
                  <a:pt x="384" y="312"/>
                  <a:pt x="384" y="312"/>
                  <a:pt x="384" y="312"/>
                </a:cubicBezTo>
                <a:cubicBezTo>
                  <a:pt x="393" y="312"/>
                  <a:pt x="400" y="306"/>
                  <a:pt x="403" y="297"/>
                </a:cubicBezTo>
                <a:cubicBezTo>
                  <a:pt x="443" y="134"/>
                  <a:pt x="443" y="134"/>
                  <a:pt x="443" y="134"/>
                </a:cubicBezTo>
                <a:cubicBezTo>
                  <a:pt x="444" y="129"/>
                  <a:pt x="443" y="122"/>
                  <a:pt x="439" y="118"/>
                </a:cubicBezTo>
                <a:close/>
                <a:moveTo>
                  <a:pt x="73" y="33"/>
                </a:moveTo>
                <a:cubicBezTo>
                  <a:pt x="170" y="33"/>
                  <a:pt x="170" y="33"/>
                  <a:pt x="170" y="33"/>
                </a:cubicBezTo>
                <a:cubicBezTo>
                  <a:pt x="192" y="69"/>
                  <a:pt x="192" y="69"/>
                  <a:pt x="192" y="69"/>
                </a:cubicBezTo>
                <a:cubicBezTo>
                  <a:pt x="195" y="74"/>
                  <a:pt x="201" y="76"/>
                  <a:pt x="206" y="76"/>
                </a:cubicBezTo>
                <a:cubicBezTo>
                  <a:pt x="366" y="76"/>
                  <a:pt x="366" y="76"/>
                  <a:pt x="366" y="76"/>
                </a:cubicBezTo>
                <a:cubicBezTo>
                  <a:pt x="366" y="110"/>
                  <a:pt x="366" y="110"/>
                  <a:pt x="366" y="110"/>
                </a:cubicBezTo>
                <a:cubicBezTo>
                  <a:pt x="73" y="110"/>
                  <a:pt x="73" y="110"/>
                  <a:pt x="73" y="110"/>
                </a:cubicBezTo>
                <a:lnTo>
                  <a:pt x="73" y="33"/>
                </a:lnTo>
                <a:close/>
                <a:moveTo>
                  <a:pt x="369" y="274"/>
                </a:moveTo>
                <a:cubicBezTo>
                  <a:pt x="71" y="274"/>
                  <a:pt x="71" y="274"/>
                  <a:pt x="71" y="274"/>
                </a:cubicBezTo>
                <a:cubicBezTo>
                  <a:pt x="44" y="149"/>
                  <a:pt x="44" y="149"/>
                  <a:pt x="44" y="149"/>
                </a:cubicBezTo>
                <a:cubicBezTo>
                  <a:pt x="399" y="149"/>
                  <a:pt x="399" y="149"/>
                  <a:pt x="399" y="149"/>
                </a:cubicBezTo>
                <a:lnTo>
                  <a:pt x="369" y="274"/>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52" name="Freeform 1041"/>
          <p:cNvSpPr>
            <a:spLocks noEditPoints="1"/>
          </p:cNvSpPr>
          <p:nvPr userDrawn="1"/>
        </p:nvSpPr>
        <p:spPr bwMode="auto">
          <a:xfrm>
            <a:off x="7266963" y="6484010"/>
            <a:ext cx="545187" cy="540818"/>
          </a:xfrm>
          <a:custGeom>
            <a:avLst/>
            <a:gdLst>
              <a:gd name="T0" fmla="*/ 443 w 450"/>
              <a:gd name="T1" fmla="*/ 27 h 451"/>
              <a:gd name="T2" fmla="*/ 425 w 450"/>
              <a:gd name="T3" fmla="*/ 10 h 451"/>
              <a:gd name="T4" fmla="*/ 162 w 450"/>
              <a:gd name="T5" fmla="*/ 133 h 451"/>
              <a:gd name="T6" fmla="*/ 71 w 450"/>
              <a:gd name="T7" fmla="*/ 144 h 451"/>
              <a:gd name="T8" fmla="*/ 4 w 450"/>
              <a:gd name="T9" fmla="*/ 219 h 451"/>
              <a:gd name="T10" fmla="*/ 8 w 450"/>
              <a:gd name="T11" fmla="*/ 241 h 451"/>
              <a:gd name="T12" fmla="*/ 30 w 450"/>
              <a:gd name="T13" fmla="*/ 244 h 451"/>
              <a:gd name="T14" fmla="*/ 116 w 450"/>
              <a:gd name="T15" fmla="*/ 252 h 451"/>
              <a:gd name="T16" fmla="*/ 201 w 450"/>
              <a:gd name="T17" fmla="*/ 336 h 451"/>
              <a:gd name="T18" fmla="*/ 202 w 450"/>
              <a:gd name="T19" fmla="*/ 337 h 451"/>
              <a:gd name="T20" fmla="*/ 209 w 450"/>
              <a:gd name="T21" fmla="*/ 423 h 451"/>
              <a:gd name="T22" fmla="*/ 212 w 450"/>
              <a:gd name="T23" fmla="*/ 445 h 451"/>
              <a:gd name="T24" fmla="*/ 226 w 450"/>
              <a:gd name="T25" fmla="*/ 451 h 451"/>
              <a:gd name="T26" fmla="*/ 234 w 450"/>
              <a:gd name="T27" fmla="*/ 449 h 451"/>
              <a:gd name="T28" fmla="*/ 310 w 450"/>
              <a:gd name="T29" fmla="*/ 382 h 451"/>
              <a:gd name="T30" fmla="*/ 320 w 450"/>
              <a:gd name="T31" fmla="*/ 290 h 451"/>
              <a:gd name="T32" fmla="*/ 377 w 450"/>
              <a:gd name="T33" fmla="*/ 238 h 451"/>
              <a:gd name="T34" fmla="*/ 443 w 450"/>
              <a:gd name="T35" fmla="*/ 27 h 451"/>
              <a:gd name="T36" fmla="*/ 66 w 450"/>
              <a:gd name="T37" fmla="*/ 195 h 451"/>
              <a:gd name="T38" fmla="*/ 140 w 450"/>
              <a:gd name="T39" fmla="*/ 167 h 451"/>
              <a:gd name="T40" fmla="*/ 121 w 450"/>
              <a:gd name="T41" fmla="*/ 208 h 451"/>
              <a:gd name="T42" fmla="*/ 66 w 450"/>
              <a:gd name="T43" fmla="*/ 195 h 451"/>
              <a:gd name="T44" fmla="*/ 258 w 450"/>
              <a:gd name="T45" fmla="*/ 387 h 451"/>
              <a:gd name="T46" fmla="*/ 245 w 450"/>
              <a:gd name="T47" fmla="*/ 332 h 451"/>
              <a:gd name="T48" fmla="*/ 286 w 450"/>
              <a:gd name="T49" fmla="*/ 312 h 451"/>
              <a:gd name="T50" fmla="*/ 258 w 450"/>
              <a:gd name="T51" fmla="*/ 387 h 451"/>
              <a:gd name="T52" fmla="*/ 220 w 450"/>
              <a:gd name="T53" fmla="*/ 301 h 451"/>
              <a:gd name="T54" fmla="*/ 152 w 450"/>
              <a:gd name="T55" fmla="*/ 233 h 451"/>
              <a:gd name="T56" fmla="*/ 406 w 450"/>
              <a:gd name="T57" fmla="*/ 47 h 451"/>
              <a:gd name="T58" fmla="*/ 220 w 450"/>
              <a:gd name="T59" fmla="*/ 301 h 451"/>
              <a:gd name="T60" fmla="*/ 344 w 450"/>
              <a:gd name="T61" fmla="*/ 109 h 451"/>
              <a:gd name="T62" fmla="*/ 353 w 450"/>
              <a:gd name="T63" fmla="*/ 131 h 451"/>
              <a:gd name="T64" fmla="*/ 344 w 450"/>
              <a:gd name="T65" fmla="*/ 153 h 451"/>
              <a:gd name="T66" fmla="*/ 322 w 450"/>
              <a:gd name="T67" fmla="*/ 162 h 451"/>
              <a:gd name="T68" fmla="*/ 300 w 450"/>
              <a:gd name="T69" fmla="*/ 153 h 451"/>
              <a:gd name="T70" fmla="*/ 291 w 450"/>
              <a:gd name="T71" fmla="*/ 131 h 451"/>
              <a:gd name="T72" fmla="*/ 300 w 450"/>
              <a:gd name="T73" fmla="*/ 109 h 451"/>
              <a:gd name="T74" fmla="*/ 322 w 450"/>
              <a:gd name="T75" fmla="*/ 100 h 451"/>
              <a:gd name="T76" fmla="*/ 344 w 450"/>
              <a:gd name="T77" fmla="*/ 109 h 451"/>
              <a:gd name="T78" fmla="*/ 73 w 450"/>
              <a:gd name="T79" fmla="*/ 309 h 451"/>
              <a:gd name="T80" fmla="*/ 50 w 450"/>
              <a:gd name="T81" fmla="*/ 384 h 451"/>
              <a:gd name="T82" fmla="*/ 70 w 450"/>
              <a:gd name="T83" fmla="*/ 403 h 451"/>
              <a:gd name="T84" fmla="*/ 70 w 450"/>
              <a:gd name="T85" fmla="*/ 403 h 451"/>
              <a:gd name="T86" fmla="*/ 144 w 450"/>
              <a:gd name="T87" fmla="*/ 380 h 451"/>
              <a:gd name="T88" fmla="*/ 161 w 450"/>
              <a:gd name="T89" fmla="*/ 343 h 451"/>
              <a:gd name="T90" fmla="*/ 145 w 450"/>
              <a:gd name="T91" fmla="*/ 308 h 451"/>
              <a:gd name="T92" fmla="*/ 73 w 450"/>
              <a:gd name="T93" fmla="*/ 309 h 451"/>
              <a:gd name="T94" fmla="*/ 117 w 450"/>
              <a:gd name="T95" fmla="*/ 352 h 451"/>
              <a:gd name="T96" fmla="*/ 91 w 450"/>
              <a:gd name="T97" fmla="*/ 362 h 451"/>
              <a:gd name="T98" fmla="*/ 101 w 450"/>
              <a:gd name="T99" fmla="*/ 336 h 451"/>
              <a:gd name="T100" fmla="*/ 110 w 450"/>
              <a:gd name="T101" fmla="*/ 331 h 451"/>
              <a:gd name="T102" fmla="*/ 118 w 450"/>
              <a:gd name="T103" fmla="*/ 335 h 451"/>
              <a:gd name="T104" fmla="*/ 122 w 450"/>
              <a:gd name="T105" fmla="*/ 343 h 451"/>
              <a:gd name="T106" fmla="*/ 117 w 450"/>
              <a:gd name="T107" fmla="*/ 35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0" h="451">
                <a:moveTo>
                  <a:pt x="443" y="27"/>
                </a:moveTo>
                <a:cubicBezTo>
                  <a:pt x="442" y="18"/>
                  <a:pt x="435" y="11"/>
                  <a:pt x="425" y="10"/>
                </a:cubicBezTo>
                <a:cubicBezTo>
                  <a:pt x="304" y="0"/>
                  <a:pt x="216" y="59"/>
                  <a:pt x="162" y="133"/>
                </a:cubicBezTo>
                <a:cubicBezTo>
                  <a:pt x="133" y="124"/>
                  <a:pt x="100" y="127"/>
                  <a:pt x="71" y="144"/>
                </a:cubicBezTo>
                <a:cubicBezTo>
                  <a:pt x="43" y="159"/>
                  <a:pt x="19" y="186"/>
                  <a:pt x="4" y="219"/>
                </a:cubicBezTo>
                <a:cubicBezTo>
                  <a:pt x="0" y="226"/>
                  <a:pt x="2" y="235"/>
                  <a:pt x="8" y="241"/>
                </a:cubicBezTo>
                <a:cubicBezTo>
                  <a:pt x="14" y="247"/>
                  <a:pt x="23" y="248"/>
                  <a:pt x="30" y="244"/>
                </a:cubicBezTo>
                <a:cubicBezTo>
                  <a:pt x="61" y="228"/>
                  <a:pt x="96" y="231"/>
                  <a:pt x="116" y="252"/>
                </a:cubicBezTo>
                <a:cubicBezTo>
                  <a:pt x="201" y="336"/>
                  <a:pt x="201" y="336"/>
                  <a:pt x="201" y="336"/>
                </a:cubicBezTo>
                <a:cubicBezTo>
                  <a:pt x="201" y="336"/>
                  <a:pt x="201" y="337"/>
                  <a:pt x="202" y="337"/>
                </a:cubicBezTo>
                <a:cubicBezTo>
                  <a:pt x="222" y="358"/>
                  <a:pt x="225" y="392"/>
                  <a:pt x="209" y="423"/>
                </a:cubicBezTo>
                <a:cubicBezTo>
                  <a:pt x="205" y="430"/>
                  <a:pt x="207" y="439"/>
                  <a:pt x="212" y="445"/>
                </a:cubicBezTo>
                <a:cubicBezTo>
                  <a:pt x="216" y="449"/>
                  <a:pt x="221" y="451"/>
                  <a:pt x="226" y="451"/>
                </a:cubicBezTo>
                <a:cubicBezTo>
                  <a:pt x="229" y="451"/>
                  <a:pt x="232" y="450"/>
                  <a:pt x="234" y="449"/>
                </a:cubicBezTo>
                <a:cubicBezTo>
                  <a:pt x="267" y="434"/>
                  <a:pt x="294" y="410"/>
                  <a:pt x="310" y="382"/>
                </a:cubicBezTo>
                <a:cubicBezTo>
                  <a:pt x="326" y="352"/>
                  <a:pt x="330" y="320"/>
                  <a:pt x="320" y="290"/>
                </a:cubicBezTo>
                <a:cubicBezTo>
                  <a:pt x="341" y="275"/>
                  <a:pt x="361" y="257"/>
                  <a:pt x="377" y="238"/>
                </a:cubicBezTo>
                <a:cubicBezTo>
                  <a:pt x="428" y="179"/>
                  <a:pt x="450" y="108"/>
                  <a:pt x="443" y="27"/>
                </a:cubicBezTo>
                <a:close/>
                <a:moveTo>
                  <a:pt x="66" y="195"/>
                </a:moveTo>
                <a:cubicBezTo>
                  <a:pt x="87" y="175"/>
                  <a:pt x="113" y="163"/>
                  <a:pt x="140" y="167"/>
                </a:cubicBezTo>
                <a:cubicBezTo>
                  <a:pt x="133" y="181"/>
                  <a:pt x="126" y="194"/>
                  <a:pt x="121" y="208"/>
                </a:cubicBezTo>
                <a:cubicBezTo>
                  <a:pt x="104" y="199"/>
                  <a:pt x="86" y="195"/>
                  <a:pt x="66" y="195"/>
                </a:cubicBezTo>
                <a:close/>
                <a:moveTo>
                  <a:pt x="258" y="387"/>
                </a:moveTo>
                <a:cubicBezTo>
                  <a:pt x="259" y="367"/>
                  <a:pt x="254" y="348"/>
                  <a:pt x="245" y="332"/>
                </a:cubicBezTo>
                <a:cubicBezTo>
                  <a:pt x="259" y="326"/>
                  <a:pt x="273" y="319"/>
                  <a:pt x="286" y="312"/>
                </a:cubicBezTo>
                <a:cubicBezTo>
                  <a:pt x="291" y="339"/>
                  <a:pt x="279" y="366"/>
                  <a:pt x="258" y="387"/>
                </a:cubicBezTo>
                <a:close/>
                <a:moveTo>
                  <a:pt x="220" y="301"/>
                </a:moveTo>
                <a:cubicBezTo>
                  <a:pt x="152" y="233"/>
                  <a:pt x="152" y="233"/>
                  <a:pt x="152" y="233"/>
                </a:cubicBezTo>
                <a:cubicBezTo>
                  <a:pt x="186" y="142"/>
                  <a:pt x="270" y="45"/>
                  <a:pt x="406" y="47"/>
                </a:cubicBezTo>
                <a:cubicBezTo>
                  <a:pt x="410" y="208"/>
                  <a:pt x="277" y="278"/>
                  <a:pt x="220" y="301"/>
                </a:cubicBezTo>
                <a:close/>
                <a:moveTo>
                  <a:pt x="344" y="109"/>
                </a:moveTo>
                <a:cubicBezTo>
                  <a:pt x="350" y="115"/>
                  <a:pt x="353" y="123"/>
                  <a:pt x="353" y="131"/>
                </a:cubicBezTo>
                <a:cubicBezTo>
                  <a:pt x="353" y="139"/>
                  <a:pt x="350" y="147"/>
                  <a:pt x="344" y="153"/>
                </a:cubicBezTo>
                <a:cubicBezTo>
                  <a:pt x="338" y="159"/>
                  <a:pt x="330" y="162"/>
                  <a:pt x="322" y="162"/>
                </a:cubicBezTo>
                <a:cubicBezTo>
                  <a:pt x="314" y="162"/>
                  <a:pt x="306" y="159"/>
                  <a:pt x="300" y="153"/>
                </a:cubicBezTo>
                <a:cubicBezTo>
                  <a:pt x="294" y="147"/>
                  <a:pt x="291" y="139"/>
                  <a:pt x="291" y="131"/>
                </a:cubicBezTo>
                <a:cubicBezTo>
                  <a:pt x="291" y="123"/>
                  <a:pt x="294" y="115"/>
                  <a:pt x="300" y="109"/>
                </a:cubicBezTo>
                <a:cubicBezTo>
                  <a:pt x="306" y="103"/>
                  <a:pt x="314" y="100"/>
                  <a:pt x="322" y="100"/>
                </a:cubicBezTo>
                <a:cubicBezTo>
                  <a:pt x="330" y="100"/>
                  <a:pt x="338" y="103"/>
                  <a:pt x="344" y="109"/>
                </a:cubicBezTo>
                <a:close/>
                <a:moveTo>
                  <a:pt x="73" y="309"/>
                </a:moveTo>
                <a:cubicBezTo>
                  <a:pt x="51" y="331"/>
                  <a:pt x="50" y="375"/>
                  <a:pt x="50" y="384"/>
                </a:cubicBezTo>
                <a:cubicBezTo>
                  <a:pt x="51" y="394"/>
                  <a:pt x="59" y="403"/>
                  <a:pt x="70" y="403"/>
                </a:cubicBezTo>
                <a:cubicBezTo>
                  <a:pt x="70" y="403"/>
                  <a:pt x="70" y="403"/>
                  <a:pt x="70" y="403"/>
                </a:cubicBezTo>
                <a:cubicBezTo>
                  <a:pt x="80" y="403"/>
                  <a:pt x="123" y="401"/>
                  <a:pt x="144" y="380"/>
                </a:cubicBezTo>
                <a:cubicBezTo>
                  <a:pt x="158" y="366"/>
                  <a:pt x="161" y="352"/>
                  <a:pt x="161" y="343"/>
                </a:cubicBezTo>
                <a:cubicBezTo>
                  <a:pt x="161" y="330"/>
                  <a:pt x="155" y="318"/>
                  <a:pt x="145" y="308"/>
                </a:cubicBezTo>
                <a:cubicBezTo>
                  <a:pt x="121" y="283"/>
                  <a:pt x="91" y="291"/>
                  <a:pt x="73" y="309"/>
                </a:cubicBezTo>
                <a:close/>
                <a:moveTo>
                  <a:pt x="117" y="352"/>
                </a:moveTo>
                <a:cubicBezTo>
                  <a:pt x="112" y="357"/>
                  <a:pt x="102" y="360"/>
                  <a:pt x="91" y="362"/>
                </a:cubicBezTo>
                <a:cubicBezTo>
                  <a:pt x="93" y="351"/>
                  <a:pt x="96" y="341"/>
                  <a:pt x="101" y="336"/>
                </a:cubicBezTo>
                <a:cubicBezTo>
                  <a:pt x="104" y="333"/>
                  <a:pt x="107" y="331"/>
                  <a:pt x="110" y="331"/>
                </a:cubicBezTo>
                <a:cubicBezTo>
                  <a:pt x="112" y="331"/>
                  <a:pt x="115" y="332"/>
                  <a:pt x="118" y="335"/>
                </a:cubicBezTo>
                <a:cubicBezTo>
                  <a:pt x="121" y="338"/>
                  <a:pt x="122" y="340"/>
                  <a:pt x="122" y="343"/>
                </a:cubicBezTo>
                <a:cubicBezTo>
                  <a:pt x="122" y="346"/>
                  <a:pt x="119" y="350"/>
                  <a:pt x="117" y="352"/>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53" name="Freeform 1027"/>
          <p:cNvSpPr>
            <a:spLocks noEditPoints="1"/>
          </p:cNvSpPr>
          <p:nvPr userDrawn="1"/>
        </p:nvSpPr>
        <p:spPr bwMode="auto">
          <a:xfrm>
            <a:off x="13776588" y="6542859"/>
            <a:ext cx="489066" cy="524910"/>
          </a:xfrm>
          <a:custGeom>
            <a:avLst/>
            <a:gdLst>
              <a:gd name="T0" fmla="*/ 101 w 404"/>
              <a:gd name="T1" fmla="*/ 85 h 437"/>
              <a:gd name="T2" fmla="*/ 101 w 404"/>
              <a:gd name="T3" fmla="*/ 24 h 437"/>
              <a:gd name="T4" fmla="*/ 125 w 404"/>
              <a:gd name="T5" fmla="*/ 0 h 437"/>
              <a:gd name="T6" fmla="*/ 149 w 404"/>
              <a:gd name="T7" fmla="*/ 24 h 437"/>
              <a:gd name="T8" fmla="*/ 149 w 404"/>
              <a:gd name="T9" fmla="*/ 85 h 437"/>
              <a:gd name="T10" fmla="*/ 125 w 404"/>
              <a:gd name="T11" fmla="*/ 109 h 437"/>
              <a:gd name="T12" fmla="*/ 101 w 404"/>
              <a:gd name="T13" fmla="*/ 85 h 437"/>
              <a:gd name="T14" fmla="*/ 279 w 404"/>
              <a:gd name="T15" fmla="*/ 109 h 437"/>
              <a:gd name="T16" fmla="*/ 303 w 404"/>
              <a:gd name="T17" fmla="*/ 85 h 437"/>
              <a:gd name="T18" fmla="*/ 303 w 404"/>
              <a:gd name="T19" fmla="*/ 24 h 437"/>
              <a:gd name="T20" fmla="*/ 279 w 404"/>
              <a:gd name="T21" fmla="*/ 0 h 437"/>
              <a:gd name="T22" fmla="*/ 255 w 404"/>
              <a:gd name="T23" fmla="*/ 24 h 437"/>
              <a:gd name="T24" fmla="*/ 255 w 404"/>
              <a:gd name="T25" fmla="*/ 85 h 437"/>
              <a:gd name="T26" fmla="*/ 279 w 404"/>
              <a:gd name="T27" fmla="*/ 109 h 437"/>
              <a:gd name="T28" fmla="*/ 117 w 404"/>
              <a:gd name="T29" fmla="*/ 192 h 437"/>
              <a:gd name="T30" fmla="*/ 288 w 404"/>
              <a:gd name="T31" fmla="*/ 192 h 437"/>
              <a:gd name="T32" fmla="*/ 307 w 404"/>
              <a:gd name="T33" fmla="*/ 173 h 437"/>
              <a:gd name="T34" fmla="*/ 288 w 404"/>
              <a:gd name="T35" fmla="*/ 154 h 437"/>
              <a:gd name="T36" fmla="*/ 117 w 404"/>
              <a:gd name="T37" fmla="*/ 154 h 437"/>
              <a:gd name="T38" fmla="*/ 98 w 404"/>
              <a:gd name="T39" fmla="*/ 173 h 437"/>
              <a:gd name="T40" fmla="*/ 117 w 404"/>
              <a:gd name="T41" fmla="*/ 192 h 437"/>
              <a:gd name="T42" fmla="*/ 385 w 404"/>
              <a:gd name="T43" fmla="*/ 33 h 437"/>
              <a:gd name="T44" fmla="*/ 345 w 404"/>
              <a:gd name="T45" fmla="*/ 33 h 437"/>
              <a:gd name="T46" fmla="*/ 326 w 404"/>
              <a:gd name="T47" fmla="*/ 53 h 437"/>
              <a:gd name="T48" fmla="*/ 345 w 404"/>
              <a:gd name="T49" fmla="*/ 72 h 437"/>
              <a:gd name="T50" fmla="*/ 366 w 404"/>
              <a:gd name="T51" fmla="*/ 72 h 437"/>
              <a:gd name="T52" fmla="*/ 366 w 404"/>
              <a:gd name="T53" fmla="*/ 399 h 437"/>
              <a:gd name="T54" fmla="*/ 39 w 404"/>
              <a:gd name="T55" fmla="*/ 399 h 437"/>
              <a:gd name="T56" fmla="*/ 39 w 404"/>
              <a:gd name="T57" fmla="*/ 72 h 437"/>
              <a:gd name="T58" fmla="*/ 60 w 404"/>
              <a:gd name="T59" fmla="*/ 72 h 437"/>
              <a:gd name="T60" fmla="*/ 79 w 404"/>
              <a:gd name="T61" fmla="*/ 53 h 437"/>
              <a:gd name="T62" fmla="*/ 60 w 404"/>
              <a:gd name="T63" fmla="*/ 33 h 437"/>
              <a:gd name="T64" fmla="*/ 20 w 404"/>
              <a:gd name="T65" fmla="*/ 33 h 437"/>
              <a:gd name="T66" fmla="*/ 0 w 404"/>
              <a:gd name="T67" fmla="*/ 54 h 437"/>
              <a:gd name="T68" fmla="*/ 0 w 404"/>
              <a:gd name="T69" fmla="*/ 418 h 437"/>
              <a:gd name="T70" fmla="*/ 20 w 404"/>
              <a:gd name="T71" fmla="*/ 437 h 437"/>
              <a:gd name="T72" fmla="*/ 385 w 404"/>
              <a:gd name="T73" fmla="*/ 437 h 437"/>
              <a:gd name="T74" fmla="*/ 404 w 404"/>
              <a:gd name="T75" fmla="*/ 418 h 437"/>
              <a:gd name="T76" fmla="*/ 404 w 404"/>
              <a:gd name="T77" fmla="*/ 54 h 437"/>
              <a:gd name="T78" fmla="*/ 385 w 404"/>
              <a:gd name="T79" fmla="*/ 33 h 437"/>
              <a:gd name="T80" fmla="*/ 186 w 404"/>
              <a:gd name="T81" fmla="*/ 72 h 437"/>
              <a:gd name="T82" fmla="*/ 218 w 404"/>
              <a:gd name="T83" fmla="*/ 72 h 437"/>
              <a:gd name="T84" fmla="*/ 237 w 404"/>
              <a:gd name="T85" fmla="*/ 53 h 437"/>
              <a:gd name="T86" fmla="*/ 218 w 404"/>
              <a:gd name="T87" fmla="*/ 33 h 437"/>
              <a:gd name="T88" fmla="*/ 186 w 404"/>
              <a:gd name="T89" fmla="*/ 33 h 437"/>
              <a:gd name="T90" fmla="*/ 167 w 404"/>
              <a:gd name="T91" fmla="*/ 53 h 437"/>
              <a:gd name="T92" fmla="*/ 186 w 404"/>
              <a:gd name="T93" fmla="*/ 72 h 437"/>
              <a:gd name="T94" fmla="*/ 117 w 404"/>
              <a:gd name="T95" fmla="*/ 279 h 437"/>
              <a:gd name="T96" fmla="*/ 288 w 404"/>
              <a:gd name="T97" fmla="*/ 279 h 437"/>
              <a:gd name="T98" fmla="*/ 307 w 404"/>
              <a:gd name="T99" fmla="*/ 259 h 437"/>
              <a:gd name="T100" fmla="*/ 288 w 404"/>
              <a:gd name="T101" fmla="*/ 240 h 437"/>
              <a:gd name="T102" fmla="*/ 117 w 404"/>
              <a:gd name="T103" fmla="*/ 240 h 437"/>
              <a:gd name="T104" fmla="*/ 98 w 404"/>
              <a:gd name="T105" fmla="*/ 259 h 437"/>
              <a:gd name="T106" fmla="*/ 117 w 404"/>
              <a:gd name="T107" fmla="*/ 27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4" h="437">
                <a:moveTo>
                  <a:pt x="101" y="85"/>
                </a:moveTo>
                <a:cubicBezTo>
                  <a:pt x="101" y="24"/>
                  <a:pt x="101" y="24"/>
                  <a:pt x="101" y="24"/>
                </a:cubicBezTo>
                <a:cubicBezTo>
                  <a:pt x="101" y="11"/>
                  <a:pt x="112" y="0"/>
                  <a:pt x="125" y="0"/>
                </a:cubicBezTo>
                <a:cubicBezTo>
                  <a:pt x="139" y="0"/>
                  <a:pt x="149" y="11"/>
                  <a:pt x="149" y="24"/>
                </a:cubicBezTo>
                <a:cubicBezTo>
                  <a:pt x="149" y="85"/>
                  <a:pt x="149" y="85"/>
                  <a:pt x="149" y="85"/>
                </a:cubicBezTo>
                <a:cubicBezTo>
                  <a:pt x="149" y="99"/>
                  <a:pt x="139" y="109"/>
                  <a:pt x="125" y="109"/>
                </a:cubicBezTo>
                <a:cubicBezTo>
                  <a:pt x="112" y="109"/>
                  <a:pt x="101" y="99"/>
                  <a:pt x="101" y="85"/>
                </a:cubicBezTo>
                <a:close/>
                <a:moveTo>
                  <a:pt x="279" y="109"/>
                </a:moveTo>
                <a:cubicBezTo>
                  <a:pt x="292" y="109"/>
                  <a:pt x="303" y="99"/>
                  <a:pt x="303" y="85"/>
                </a:cubicBezTo>
                <a:cubicBezTo>
                  <a:pt x="303" y="24"/>
                  <a:pt x="303" y="24"/>
                  <a:pt x="303" y="24"/>
                </a:cubicBezTo>
                <a:cubicBezTo>
                  <a:pt x="303" y="11"/>
                  <a:pt x="292" y="0"/>
                  <a:pt x="279" y="0"/>
                </a:cubicBezTo>
                <a:cubicBezTo>
                  <a:pt x="266" y="0"/>
                  <a:pt x="255" y="11"/>
                  <a:pt x="255" y="24"/>
                </a:cubicBezTo>
                <a:cubicBezTo>
                  <a:pt x="255" y="85"/>
                  <a:pt x="255" y="85"/>
                  <a:pt x="255" y="85"/>
                </a:cubicBezTo>
                <a:cubicBezTo>
                  <a:pt x="255" y="99"/>
                  <a:pt x="266" y="109"/>
                  <a:pt x="279" y="109"/>
                </a:cubicBezTo>
                <a:close/>
                <a:moveTo>
                  <a:pt x="117" y="192"/>
                </a:moveTo>
                <a:cubicBezTo>
                  <a:pt x="288" y="192"/>
                  <a:pt x="288" y="192"/>
                  <a:pt x="288" y="192"/>
                </a:cubicBezTo>
                <a:cubicBezTo>
                  <a:pt x="298" y="192"/>
                  <a:pt x="307" y="183"/>
                  <a:pt x="307" y="173"/>
                </a:cubicBezTo>
                <a:cubicBezTo>
                  <a:pt x="307" y="162"/>
                  <a:pt x="298" y="154"/>
                  <a:pt x="288" y="154"/>
                </a:cubicBezTo>
                <a:cubicBezTo>
                  <a:pt x="117" y="154"/>
                  <a:pt x="117" y="154"/>
                  <a:pt x="117" y="154"/>
                </a:cubicBezTo>
                <a:cubicBezTo>
                  <a:pt x="106" y="154"/>
                  <a:pt x="98" y="162"/>
                  <a:pt x="98" y="173"/>
                </a:cubicBezTo>
                <a:cubicBezTo>
                  <a:pt x="98" y="183"/>
                  <a:pt x="106" y="192"/>
                  <a:pt x="117" y="192"/>
                </a:cubicBezTo>
                <a:close/>
                <a:moveTo>
                  <a:pt x="385" y="33"/>
                </a:moveTo>
                <a:cubicBezTo>
                  <a:pt x="345" y="33"/>
                  <a:pt x="345" y="33"/>
                  <a:pt x="345" y="33"/>
                </a:cubicBezTo>
                <a:cubicBezTo>
                  <a:pt x="334" y="33"/>
                  <a:pt x="326" y="42"/>
                  <a:pt x="326" y="53"/>
                </a:cubicBezTo>
                <a:cubicBezTo>
                  <a:pt x="326" y="63"/>
                  <a:pt x="334" y="72"/>
                  <a:pt x="345" y="72"/>
                </a:cubicBezTo>
                <a:cubicBezTo>
                  <a:pt x="366" y="72"/>
                  <a:pt x="366" y="72"/>
                  <a:pt x="366" y="72"/>
                </a:cubicBezTo>
                <a:cubicBezTo>
                  <a:pt x="366" y="399"/>
                  <a:pt x="366" y="399"/>
                  <a:pt x="366" y="399"/>
                </a:cubicBezTo>
                <a:cubicBezTo>
                  <a:pt x="39" y="399"/>
                  <a:pt x="39" y="399"/>
                  <a:pt x="39" y="399"/>
                </a:cubicBezTo>
                <a:cubicBezTo>
                  <a:pt x="39" y="72"/>
                  <a:pt x="39" y="72"/>
                  <a:pt x="39" y="72"/>
                </a:cubicBezTo>
                <a:cubicBezTo>
                  <a:pt x="60" y="72"/>
                  <a:pt x="60" y="72"/>
                  <a:pt x="60" y="72"/>
                </a:cubicBezTo>
                <a:cubicBezTo>
                  <a:pt x="70" y="72"/>
                  <a:pt x="79" y="63"/>
                  <a:pt x="79" y="53"/>
                </a:cubicBezTo>
                <a:cubicBezTo>
                  <a:pt x="79" y="42"/>
                  <a:pt x="70" y="33"/>
                  <a:pt x="60" y="33"/>
                </a:cubicBezTo>
                <a:cubicBezTo>
                  <a:pt x="20" y="33"/>
                  <a:pt x="20" y="33"/>
                  <a:pt x="20" y="33"/>
                </a:cubicBezTo>
                <a:cubicBezTo>
                  <a:pt x="9" y="33"/>
                  <a:pt x="0" y="44"/>
                  <a:pt x="0" y="54"/>
                </a:cubicBezTo>
                <a:cubicBezTo>
                  <a:pt x="0" y="418"/>
                  <a:pt x="0" y="418"/>
                  <a:pt x="0" y="418"/>
                </a:cubicBezTo>
                <a:cubicBezTo>
                  <a:pt x="0" y="429"/>
                  <a:pt x="9" y="437"/>
                  <a:pt x="20" y="437"/>
                </a:cubicBezTo>
                <a:cubicBezTo>
                  <a:pt x="385" y="437"/>
                  <a:pt x="385" y="437"/>
                  <a:pt x="385" y="437"/>
                </a:cubicBezTo>
                <a:cubicBezTo>
                  <a:pt x="396" y="437"/>
                  <a:pt x="404" y="429"/>
                  <a:pt x="404" y="418"/>
                </a:cubicBezTo>
                <a:cubicBezTo>
                  <a:pt x="404" y="54"/>
                  <a:pt x="404" y="54"/>
                  <a:pt x="404" y="54"/>
                </a:cubicBezTo>
                <a:cubicBezTo>
                  <a:pt x="404" y="44"/>
                  <a:pt x="396" y="33"/>
                  <a:pt x="385" y="33"/>
                </a:cubicBezTo>
                <a:close/>
                <a:moveTo>
                  <a:pt x="186" y="72"/>
                </a:moveTo>
                <a:cubicBezTo>
                  <a:pt x="218" y="72"/>
                  <a:pt x="218" y="72"/>
                  <a:pt x="218" y="72"/>
                </a:cubicBezTo>
                <a:cubicBezTo>
                  <a:pt x="229" y="72"/>
                  <a:pt x="237" y="63"/>
                  <a:pt x="237" y="53"/>
                </a:cubicBezTo>
                <a:cubicBezTo>
                  <a:pt x="237" y="42"/>
                  <a:pt x="229" y="33"/>
                  <a:pt x="218" y="33"/>
                </a:cubicBezTo>
                <a:cubicBezTo>
                  <a:pt x="186" y="33"/>
                  <a:pt x="186" y="33"/>
                  <a:pt x="186" y="33"/>
                </a:cubicBezTo>
                <a:cubicBezTo>
                  <a:pt x="176" y="33"/>
                  <a:pt x="167" y="42"/>
                  <a:pt x="167" y="53"/>
                </a:cubicBezTo>
                <a:cubicBezTo>
                  <a:pt x="167" y="63"/>
                  <a:pt x="176" y="72"/>
                  <a:pt x="186" y="72"/>
                </a:cubicBezTo>
                <a:close/>
                <a:moveTo>
                  <a:pt x="117" y="279"/>
                </a:moveTo>
                <a:cubicBezTo>
                  <a:pt x="288" y="279"/>
                  <a:pt x="288" y="279"/>
                  <a:pt x="288" y="279"/>
                </a:cubicBezTo>
                <a:cubicBezTo>
                  <a:pt x="298" y="279"/>
                  <a:pt x="307" y="270"/>
                  <a:pt x="307" y="259"/>
                </a:cubicBezTo>
                <a:cubicBezTo>
                  <a:pt x="307" y="249"/>
                  <a:pt x="298" y="240"/>
                  <a:pt x="288" y="240"/>
                </a:cubicBezTo>
                <a:cubicBezTo>
                  <a:pt x="117" y="240"/>
                  <a:pt x="117" y="240"/>
                  <a:pt x="117" y="240"/>
                </a:cubicBezTo>
                <a:cubicBezTo>
                  <a:pt x="106" y="240"/>
                  <a:pt x="98" y="249"/>
                  <a:pt x="98" y="259"/>
                </a:cubicBezTo>
                <a:cubicBezTo>
                  <a:pt x="98" y="270"/>
                  <a:pt x="106" y="279"/>
                  <a:pt x="117" y="279"/>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34" name="Прямая соединительная линия 33"/>
          <p:cNvCxnSpPr/>
          <p:nvPr userDrawn="1"/>
        </p:nvCxnSpPr>
        <p:spPr>
          <a:xfrm flipV="1">
            <a:off x="1582341" y="8361751"/>
            <a:ext cx="1114533" cy="111470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userDrawn="1"/>
        </p:nvCxnSpPr>
        <p:spPr>
          <a:xfrm flipV="1">
            <a:off x="14347687" y="1051146"/>
            <a:ext cx="2645612" cy="264601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5" name="Shape 922"/>
          <p:cNvSpPr>
            <a:spLocks noGrp="1"/>
          </p:cNvSpPr>
          <p:nvPr>
            <p:ph type="body" sz="quarter" idx="45" hasCustomPrompt="1"/>
          </p:nvPr>
        </p:nvSpPr>
        <p:spPr>
          <a:xfrm>
            <a:off x="1604292" y="2947226"/>
            <a:ext cx="15073586" cy="2707897"/>
          </a:xfrm>
          <a:prstGeom prst="rect">
            <a:avLst/>
          </a:prstGeom>
        </p:spPr>
        <p:txBody>
          <a:bodyPr lIns="0" tIns="146304" rIns="0" bIns="0" anchor="ctr" anchorCtr="0">
            <a:noAutofit/>
          </a:bodyPr>
          <a:lstStyle>
            <a:lvl1pPr algn="ctr">
              <a:lnSpc>
                <a:spcPct val="100000"/>
              </a:lnSpc>
              <a:spcBef>
                <a:spcPts val="0"/>
              </a:spcBef>
              <a:defRPr sz="17000" b="1" spc="-300">
                <a:solidFill>
                  <a:schemeClr val="tx1"/>
                </a:solidFill>
                <a:latin typeface="+mj-lt"/>
              </a:defRPr>
            </a:lvl1pPr>
          </a:lstStyle>
          <a:p>
            <a:r>
              <a:rPr lang="en-US" dirty="0"/>
              <a:t>H1 Title here</a:t>
            </a:r>
          </a:p>
        </p:txBody>
      </p:sp>
      <p:sp>
        <p:nvSpPr>
          <p:cNvPr id="39"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5808479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1+#ppt_w/2"/>
                                          </p:val>
                                        </p:tav>
                                        <p:tav tm="100000">
                                          <p:val>
                                            <p:strVal val="#ppt_x"/>
                                          </p:val>
                                        </p:tav>
                                      </p:tavLst>
                                    </p:anim>
                                    <p:anim calcmode="lin" valueType="num">
                                      <p:cBhvr additive="base">
                                        <p:cTn id="12" dur="500" fill="hold"/>
                                        <p:tgtEl>
                                          <p:spTgt spid="52"/>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1+#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2" decel="5000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49" presetClass="entr" presetSubtype="0" decel="100000" fill="hold" grpId="0" nodeType="withEffect">
                                  <p:stCondLst>
                                    <p:cond delay="20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 calcmode="lin" valueType="num">
                                      <p:cBhvr>
                                        <p:cTn id="25" dur="500" fill="hold"/>
                                        <p:tgtEl>
                                          <p:spTgt spid="23"/>
                                        </p:tgtEl>
                                        <p:attrNameLst>
                                          <p:attrName>style.rotation</p:attrName>
                                        </p:attrNameLst>
                                      </p:cBhvr>
                                      <p:tavLst>
                                        <p:tav tm="0">
                                          <p:val>
                                            <p:fltVal val="360"/>
                                          </p:val>
                                        </p:tav>
                                        <p:tav tm="100000">
                                          <p:val>
                                            <p:fltVal val="0"/>
                                          </p:val>
                                        </p:tav>
                                      </p:tavLst>
                                    </p:anim>
                                    <p:animEffect transition="in" filter="fade">
                                      <p:cBhvr>
                                        <p:cTn id="26" dur="500"/>
                                        <p:tgtEl>
                                          <p:spTgt spid="23"/>
                                        </p:tgtEl>
                                      </p:cBhvr>
                                    </p:animEffect>
                                  </p:childTnLst>
                                </p:cTn>
                              </p:par>
                              <p:par>
                                <p:cTn id="27" presetID="49" presetClass="entr" presetSubtype="0" decel="100000" fill="hold" grpId="0" nodeType="withEffect">
                                  <p:stCondLst>
                                    <p:cond delay="30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 calcmode="lin" valueType="num">
                                      <p:cBhvr>
                                        <p:cTn id="31" dur="500" fill="hold"/>
                                        <p:tgtEl>
                                          <p:spTgt spid="32"/>
                                        </p:tgtEl>
                                        <p:attrNameLst>
                                          <p:attrName>style.rotation</p:attrName>
                                        </p:attrNameLst>
                                      </p:cBhvr>
                                      <p:tavLst>
                                        <p:tav tm="0">
                                          <p:val>
                                            <p:fltVal val="360"/>
                                          </p:val>
                                        </p:tav>
                                        <p:tav tm="100000">
                                          <p:val>
                                            <p:fltVal val="0"/>
                                          </p:val>
                                        </p:tav>
                                      </p:tavLst>
                                    </p:anim>
                                    <p:animEffect transition="in" filter="fade">
                                      <p:cBhvr>
                                        <p:cTn id="32" dur="500"/>
                                        <p:tgtEl>
                                          <p:spTgt spid="32"/>
                                        </p:tgtEl>
                                      </p:cBhvr>
                                    </p:animEffect>
                                  </p:childTnLst>
                                </p:cTn>
                              </p:par>
                              <p:par>
                                <p:cTn id="33" presetID="49" presetClass="entr" presetSubtype="0" decel="100000" fill="hold" grpId="0" nodeType="withEffect">
                                  <p:stCondLst>
                                    <p:cond delay="40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 calcmode="lin" valueType="num">
                                      <p:cBhvr>
                                        <p:cTn id="37" dur="500" fill="hold"/>
                                        <p:tgtEl>
                                          <p:spTgt spid="27"/>
                                        </p:tgtEl>
                                        <p:attrNameLst>
                                          <p:attrName>style.rotation</p:attrName>
                                        </p:attrNameLst>
                                      </p:cBhvr>
                                      <p:tavLst>
                                        <p:tav tm="0">
                                          <p:val>
                                            <p:fltVal val="360"/>
                                          </p:val>
                                        </p:tav>
                                        <p:tav tm="100000">
                                          <p:val>
                                            <p:fltVal val="0"/>
                                          </p:val>
                                        </p:tav>
                                      </p:tavLst>
                                    </p:anim>
                                    <p:animEffect transition="in" filter="fade">
                                      <p:cBhvr>
                                        <p:cTn id="38" dur="500"/>
                                        <p:tgtEl>
                                          <p:spTgt spid="27"/>
                                        </p:tgtEl>
                                      </p:cBhvr>
                                    </p:animEffect>
                                  </p:childTnLst>
                                </p:cTn>
                              </p:par>
                              <p:par>
                                <p:cTn id="39" presetID="49" presetClass="entr" presetSubtype="0" decel="100000" fill="hold" grpId="0" nodeType="withEffect">
                                  <p:stCondLst>
                                    <p:cond delay="50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 calcmode="lin" valueType="num">
                                      <p:cBhvr>
                                        <p:cTn id="43" dur="500" fill="hold"/>
                                        <p:tgtEl>
                                          <p:spTgt spid="30"/>
                                        </p:tgtEl>
                                        <p:attrNameLst>
                                          <p:attrName>style.rotation</p:attrName>
                                        </p:attrNameLst>
                                      </p:cBhvr>
                                      <p:tavLst>
                                        <p:tav tm="0">
                                          <p:val>
                                            <p:fltVal val="360"/>
                                          </p:val>
                                        </p:tav>
                                        <p:tav tm="100000">
                                          <p:val>
                                            <p:fltVal val="0"/>
                                          </p:val>
                                        </p:tav>
                                      </p:tavLst>
                                    </p:anim>
                                    <p:animEffect transition="in" filter="fade">
                                      <p:cBhvr>
                                        <p:cTn id="44" dur="500"/>
                                        <p:tgtEl>
                                          <p:spTgt spid="30"/>
                                        </p:tgtEl>
                                      </p:cBhvr>
                                    </p:animEffect>
                                  </p:childTnLst>
                                </p:cTn>
                              </p:par>
                              <p:par>
                                <p:cTn id="45" presetID="2" presetClass="entr" presetSubtype="2" decel="41667" fill="hold" grpId="0" nodeType="withEffect">
                                  <p:stCondLst>
                                    <p:cond delay="0"/>
                                  </p:stCondLst>
                                  <p:iterate type="lt">
                                    <p:tmPct val="10000"/>
                                  </p:iterate>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600" fill="hold"/>
                                        <p:tgtEl>
                                          <p:spTgt spid="35"/>
                                        </p:tgtEl>
                                        <p:attrNameLst>
                                          <p:attrName>ppt_x</p:attrName>
                                        </p:attrNameLst>
                                      </p:cBhvr>
                                      <p:tavLst>
                                        <p:tav tm="0">
                                          <p:val>
                                            <p:strVal val="1+#ppt_w/2"/>
                                          </p:val>
                                        </p:tav>
                                        <p:tav tm="100000">
                                          <p:val>
                                            <p:strVal val="#ppt_x"/>
                                          </p:val>
                                        </p:tav>
                                      </p:tavLst>
                                    </p:anim>
                                    <p:anim calcmode="lin" valueType="num">
                                      <p:cBhvr additive="base">
                                        <p:cTn id="48" dur="6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tmplLst>
          <p:tmpl>
            <p:tnLst>
              <p:par>
                <p:cTn presetID="49" presetClass="entr" presetSubtype="0" decel="10000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 calcmode="lin" valueType="num">
                      <p:cBhvr>
                        <p:cTn dur="500" fill="hold"/>
                        <p:tgtEl>
                          <p:spTgt spid="23"/>
                        </p:tgtEl>
                        <p:attrNameLst>
                          <p:attrName>style.rotation</p:attrName>
                        </p:attrNameLst>
                      </p:cBhvr>
                      <p:tavLst>
                        <p:tav tm="0">
                          <p:val>
                            <p:fltVal val="360"/>
                          </p:val>
                        </p:tav>
                        <p:tav tm="100000">
                          <p:val>
                            <p:fltVal val="0"/>
                          </p:val>
                        </p:tav>
                      </p:tavLst>
                    </p:anim>
                    <p:animEffect transition="in" filter="fade">
                      <p:cBhvr>
                        <p:cTn dur="500"/>
                        <p:tgtEl>
                          <p:spTgt spid="23"/>
                        </p:tgtEl>
                      </p:cBhvr>
                    </p:animEffect>
                  </p:childTnLst>
                </p:cTn>
              </p:par>
            </p:tnLst>
          </p:tmpl>
        </p:tmplLst>
      </p:bldP>
      <p:bldP spid="27" grpId="0">
        <p:tmplLst>
          <p:tmpl>
            <p:tnLst>
              <p:par>
                <p:cTn presetID="49" presetClass="entr" presetSubtype="0" decel="100000" fill="hold" nodeType="withEffect">
                  <p:stCondLst>
                    <p:cond delay="4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 calcmode="lin" valueType="num">
                      <p:cBhvr>
                        <p:cTn dur="500" fill="hold"/>
                        <p:tgtEl>
                          <p:spTgt spid="27"/>
                        </p:tgtEl>
                        <p:attrNameLst>
                          <p:attrName>style.rotation</p:attrName>
                        </p:attrNameLst>
                      </p:cBhvr>
                      <p:tavLst>
                        <p:tav tm="0">
                          <p:val>
                            <p:fltVal val="360"/>
                          </p:val>
                        </p:tav>
                        <p:tav tm="100000">
                          <p:val>
                            <p:fltVal val="0"/>
                          </p:val>
                        </p:tav>
                      </p:tavLst>
                    </p:anim>
                    <p:animEffect transition="in" filter="fade">
                      <p:cBhvr>
                        <p:cTn dur="500"/>
                        <p:tgtEl>
                          <p:spTgt spid="27"/>
                        </p:tgtEl>
                      </p:cBhvr>
                    </p:animEffect>
                  </p:childTnLst>
                </p:cTn>
              </p:par>
            </p:tnLst>
          </p:tmpl>
        </p:tmplLst>
      </p:bldP>
      <p:bldP spid="30" grpId="0">
        <p:tmplLst>
          <p:tmpl>
            <p:tnLst>
              <p:par>
                <p:cTn presetID="49" presetClass="entr" presetSubtype="0"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 calcmode="lin" valueType="num">
                      <p:cBhvr>
                        <p:cTn dur="500" fill="hold"/>
                        <p:tgtEl>
                          <p:spTgt spid="30"/>
                        </p:tgtEl>
                        <p:attrNameLst>
                          <p:attrName>style.rotation</p:attrName>
                        </p:attrNameLst>
                      </p:cBhvr>
                      <p:tavLst>
                        <p:tav tm="0">
                          <p:val>
                            <p:fltVal val="360"/>
                          </p:val>
                        </p:tav>
                        <p:tav tm="100000">
                          <p:val>
                            <p:fltVal val="0"/>
                          </p:val>
                        </p:tav>
                      </p:tavLst>
                    </p:anim>
                    <p:animEffect transition="in" filter="fade">
                      <p:cBhvr>
                        <p:cTn dur="500"/>
                        <p:tgtEl>
                          <p:spTgt spid="30"/>
                        </p:tgtEl>
                      </p:cBhvr>
                    </p:animEffect>
                  </p:childTnLst>
                </p:cTn>
              </p:par>
            </p:tnLst>
          </p:tmpl>
        </p:tmplLst>
      </p:bldP>
      <p:bldP spid="32" grpId="0">
        <p:tmplLst>
          <p:tmpl>
            <p:tnLst>
              <p:par>
                <p:cTn presetID="49" presetClass="entr" presetSubtype="0" decel="100000" fill="hold" nodeType="withEffect">
                  <p:stCondLst>
                    <p:cond delay="3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 calcmode="lin" valueType="num">
                      <p:cBhvr>
                        <p:cTn dur="500" fill="hold"/>
                        <p:tgtEl>
                          <p:spTgt spid="32"/>
                        </p:tgtEl>
                        <p:attrNameLst>
                          <p:attrName>style.rotation</p:attrName>
                        </p:attrNameLst>
                      </p:cBhvr>
                      <p:tavLst>
                        <p:tav tm="0">
                          <p:val>
                            <p:fltVal val="360"/>
                          </p:val>
                        </p:tav>
                        <p:tav tm="100000">
                          <p:val>
                            <p:fltVal val="0"/>
                          </p:val>
                        </p:tav>
                      </p:tavLst>
                    </p:anim>
                    <p:animEffect transition="in" filter="fade">
                      <p:cBhvr>
                        <p:cTn dur="500"/>
                        <p:tgtEl>
                          <p:spTgt spid="32"/>
                        </p:tgtEl>
                      </p:cBhvr>
                    </p:animEffect>
                  </p:childTnLst>
                </p:cTn>
              </p:par>
            </p:tnLst>
          </p:tmpl>
        </p:tmplLst>
      </p:bldP>
      <p:bldP spid="50" grpId="0" animBg="1"/>
      <p:bldP spid="51" grpId="0" animBg="1"/>
      <p:bldP spid="52" grpId="0" animBg="1"/>
      <p:bldP spid="53" grpId="0" animBg="1"/>
      <p:bldP spid="35" grpId="0">
        <p:tmplLst>
          <p:tmpl>
            <p:tnLst>
              <p:par>
                <p:cTn presetID="2" presetClass="entr" presetSubtype="2" decel="41667" fill="hold" nodeType="withEffect">
                  <p:stCondLst>
                    <p:cond delay="0"/>
                  </p:stCondLst>
                  <p:iterate type="lt">
                    <p:tmPct val="10000"/>
                  </p:iterate>
                  <p:childTnLst>
                    <p:set>
                      <p:cBhvr>
                        <p:cTn dur="1" fill="hold">
                          <p:stCondLst>
                            <p:cond delay="0"/>
                          </p:stCondLst>
                        </p:cTn>
                        <p:tgtEl>
                          <p:spTgt spid="35"/>
                        </p:tgtEl>
                        <p:attrNameLst>
                          <p:attrName>style.visibility</p:attrName>
                        </p:attrNameLst>
                      </p:cBhvr>
                      <p:to>
                        <p:strVal val="visible"/>
                      </p:to>
                    </p:set>
                    <p:anim calcmode="lin" valueType="num">
                      <p:cBhvr additive="base">
                        <p:cTn dur="600" fill="hold"/>
                        <p:tgtEl>
                          <p:spTgt spid="35"/>
                        </p:tgtEl>
                        <p:attrNameLst>
                          <p:attrName>ppt_x</p:attrName>
                        </p:attrNameLst>
                      </p:cBhvr>
                      <p:tavLst>
                        <p:tav tm="0">
                          <p:val>
                            <p:strVal val="1+#ppt_w/2"/>
                          </p:val>
                        </p:tav>
                        <p:tav tm="100000">
                          <p:val>
                            <p:strVal val="#ppt_x"/>
                          </p:val>
                        </p:tav>
                      </p:tavLst>
                    </p:anim>
                    <p:anim calcmode="lin" valueType="num">
                      <p:cBhvr additive="base">
                        <p:cTn dur="600" fill="hold"/>
                        <p:tgtEl>
                          <p:spTgt spid="3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050">
    <p:spTree>
      <p:nvGrpSpPr>
        <p:cNvPr id="1" name=""/>
        <p:cNvGrpSpPr/>
        <p:nvPr/>
      </p:nvGrpSpPr>
      <p:grpSpPr>
        <a:xfrm>
          <a:off x="0" y="0"/>
          <a:ext cx="0" cy="0"/>
          <a:chOff x="0" y="0"/>
          <a:chExt cx="0" cy="0"/>
        </a:xfrm>
      </p:grpSpPr>
      <p:sp>
        <p:nvSpPr>
          <p:cNvPr id="18" name="Полилиния 17"/>
          <p:cNvSpPr/>
          <p:nvPr userDrawn="1"/>
        </p:nvSpPr>
        <p:spPr bwMode="auto">
          <a:xfrm>
            <a:off x="1" y="0"/>
            <a:ext cx="10336157" cy="10288588"/>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4"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02" name="Текст 7"/>
          <p:cNvSpPr>
            <a:spLocks noGrp="1"/>
          </p:cNvSpPr>
          <p:nvPr>
            <p:ph type="body" sz="quarter" idx="39" hasCustomPrompt="1"/>
          </p:nvPr>
        </p:nvSpPr>
        <p:spPr>
          <a:xfrm>
            <a:off x="1595935" y="7321919"/>
            <a:ext cx="4291406" cy="1613910"/>
          </a:xfrm>
        </p:spPr>
        <p:txBody>
          <a:bodyPr tIns="0">
            <a:noAutofit/>
          </a:bodyPr>
          <a:lstStyle>
            <a:lvl1pPr algn="ctr">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03" name="Shape 427"/>
          <p:cNvSpPr>
            <a:spLocks noGrp="1"/>
          </p:cNvSpPr>
          <p:nvPr>
            <p:ph type="body" sz="quarter" idx="51" hasCustomPrompt="1"/>
          </p:nvPr>
        </p:nvSpPr>
        <p:spPr>
          <a:xfrm>
            <a:off x="1602685" y="6494997"/>
            <a:ext cx="4284656" cy="545066"/>
          </a:xfrm>
          <a:prstGeom prst="rect">
            <a:avLst/>
          </a:prstGeom>
        </p:spPr>
        <p:txBody>
          <a:bodyPr anchor="b" anchorCtr="0">
            <a:no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06" name="Текст 7"/>
          <p:cNvSpPr>
            <a:spLocks noGrp="1"/>
          </p:cNvSpPr>
          <p:nvPr>
            <p:ph type="body" sz="quarter" idx="54" hasCustomPrompt="1"/>
          </p:nvPr>
        </p:nvSpPr>
        <p:spPr>
          <a:xfrm>
            <a:off x="7015118" y="7321920"/>
            <a:ext cx="4291406" cy="1613909"/>
          </a:xfrm>
        </p:spPr>
        <p:txBody>
          <a:bodyPr tIns="0">
            <a:noAutofit/>
          </a:bodyPr>
          <a:lstStyle>
            <a:lvl1pPr algn="ctr">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07" name="Shape 427"/>
          <p:cNvSpPr>
            <a:spLocks noGrp="1"/>
          </p:cNvSpPr>
          <p:nvPr>
            <p:ph type="body" sz="quarter" idx="55" hasCustomPrompt="1"/>
          </p:nvPr>
        </p:nvSpPr>
        <p:spPr>
          <a:xfrm>
            <a:off x="6984209" y="6499435"/>
            <a:ext cx="4322316" cy="540626"/>
          </a:xfrm>
          <a:prstGeom prst="rect">
            <a:avLst/>
          </a:prstGeom>
        </p:spPr>
        <p:txBody>
          <a:bodyPr anchor="b" anchorCtr="0">
            <a:no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10" name="Текст 7"/>
          <p:cNvSpPr>
            <a:spLocks noGrp="1"/>
          </p:cNvSpPr>
          <p:nvPr>
            <p:ph type="body" sz="quarter" idx="58" hasCustomPrompt="1"/>
          </p:nvPr>
        </p:nvSpPr>
        <p:spPr>
          <a:xfrm>
            <a:off x="12406229" y="7311565"/>
            <a:ext cx="4291406" cy="1624263"/>
          </a:xfrm>
        </p:spPr>
        <p:txBody>
          <a:bodyPr tIns="0">
            <a:noAutofit/>
          </a:bodyPr>
          <a:lstStyle>
            <a:lvl1pPr algn="ctr">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11" name="Shape 427"/>
          <p:cNvSpPr>
            <a:spLocks noGrp="1"/>
          </p:cNvSpPr>
          <p:nvPr>
            <p:ph type="body" sz="quarter" idx="59" hasCustomPrompt="1"/>
          </p:nvPr>
        </p:nvSpPr>
        <p:spPr>
          <a:xfrm>
            <a:off x="12384884" y="6494997"/>
            <a:ext cx="4312752" cy="545066"/>
          </a:xfrm>
          <a:prstGeom prst="rect">
            <a:avLst/>
          </a:prstGeom>
        </p:spPr>
        <p:txBody>
          <a:bodyPr anchor="b" anchorCtr="0">
            <a:no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2" name="Freeform 973"/>
          <p:cNvSpPr>
            <a:spLocks noEditPoints="1"/>
          </p:cNvSpPr>
          <p:nvPr userDrawn="1"/>
        </p:nvSpPr>
        <p:spPr bwMode="auto">
          <a:xfrm>
            <a:off x="3450581" y="5865183"/>
            <a:ext cx="596283" cy="444571"/>
          </a:xfrm>
          <a:custGeom>
            <a:avLst/>
            <a:gdLst>
              <a:gd name="T0" fmla="*/ 170 w 438"/>
              <a:gd name="T1" fmla="*/ 203 h 327"/>
              <a:gd name="T2" fmla="*/ 272 w 438"/>
              <a:gd name="T3" fmla="*/ 101 h 327"/>
              <a:gd name="T4" fmla="*/ 170 w 438"/>
              <a:gd name="T5" fmla="*/ 0 h 327"/>
              <a:gd name="T6" fmla="*/ 69 w 438"/>
              <a:gd name="T7" fmla="*/ 101 h 327"/>
              <a:gd name="T8" fmla="*/ 170 w 438"/>
              <a:gd name="T9" fmla="*/ 203 h 327"/>
              <a:gd name="T10" fmla="*/ 170 w 438"/>
              <a:gd name="T11" fmla="*/ 38 h 327"/>
              <a:gd name="T12" fmla="*/ 234 w 438"/>
              <a:gd name="T13" fmla="*/ 101 h 327"/>
              <a:gd name="T14" fmla="*/ 170 w 438"/>
              <a:gd name="T15" fmla="*/ 165 h 327"/>
              <a:gd name="T16" fmla="*/ 107 w 438"/>
              <a:gd name="T17" fmla="*/ 101 h 327"/>
              <a:gd name="T18" fmla="*/ 170 w 438"/>
              <a:gd name="T19" fmla="*/ 38 h 327"/>
              <a:gd name="T20" fmla="*/ 217 w 438"/>
              <a:gd name="T21" fmla="*/ 213 h 327"/>
              <a:gd name="T22" fmla="*/ 201 w 438"/>
              <a:gd name="T23" fmla="*/ 214 h 327"/>
              <a:gd name="T24" fmla="*/ 170 w 438"/>
              <a:gd name="T25" fmla="*/ 233 h 327"/>
              <a:gd name="T26" fmla="*/ 140 w 438"/>
              <a:gd name="T27" fmla="*/ 214 h 327"/>
              <a:gd name="T28" fmla="*/ 124 w 438"/>
              <a:gd name="T29" fmla="*/ 213 h 327"/>
              <a:gd name="T30" fmla="*/ 0 w 438"/>
              <a:gd name="T31" fmla="*/ 307 h 327"/>
              <a:gd name="T32" fmla="*/ 19 w 438"/>
              <a:gd name="T33" fmla="*/ 327 h 327"/>
              <a:gd name="T34" fmla="*/ 321 w 438"/>
              <a:gd name="T35" fmla="*/ 327 h 327"/>
              <a:gd name="T36" fmla="*/ 341 w 438"/>
              <a:gd name="T37" fmla="*/ 307 h 327"/>
              <a:gd name="T38" fmla="*/ 217 w 438"/>
              <a:gd name="T39" fmla="*/ 213 h 327"/>
              <a:gd name="T40" fmla="*/ 54 w 438"/>
              <a:gd name="T41" fmla="*/ 288 h 327"/>
              <a:gd name="T42" fmla="*/ 128 w 438"/>
              <a:gd name="T43" fmla="*/ 252 h 327"/>
              <a:gd name="T44" fmla="*/ 160 w 438"/>
              <a:gd name="T45" fmla="*/ 272 h 327"/>
              <a:gd name="T46" fmla="*/ 180 w 438"/>
              <a:gd name="T47" fmla="*/ 272 h 327"/>
              <a:gd name="T48" fmla="*/ 213 w 438"/>
              <a:gd name="T49" fmla="*/ 252 h 327"/>
              <a:gd name="T50" fmla="*/ 287 w 438"/>
              <a:gd name="T51" fmla="*/ 288 h 327"/>
              <a:gd name="T52" fmla="*/ 54 w 438"/>
              <a:gd name="T53" fmla="*/ 288 h 327"/>
              <a:gd name="T54" fmla="*/ 438 w 438"/>
              <a:gd name="T55" fmla="*/ 274 h 327"/>
              <a:gd name="T56" fmla="*/ 423 w 438"/>
              <a:gd name="T57" fmla="*/ 288 h 327"/>
              <a:gd name="T58" fmla="*/ 359 w 438"/>
              <a:gd name="T59" fmla="*/ 288 h 327"/>
              <a:gd name="T60" fmla="*/ 344 w 438"/>
              <a:gd name="T61" fmla="*/ 274 h 327"/>
              <a:gd name="T62" fmla="*/ 359 w 438"/>
              <a:gd name="T63" fmla="*/ 259 h 327"/>
              <a:gd name="T64" fmla="*/ 402 w 438"/>
              <a:gd name="T65" fmla="*/ 259 h 327"/>
              <a:gd name="T66" fmla="*/ 369 w 438"/>
              <a:gd name="T67" fmla="*/ 234 h 327"/>
              <a:gd name="T68" fmla="*/ 363 w 438"/>
              <a:gd name="T69" fmla="*/ 215 h 327"/>
              <a:gd name="T70" fmla="*/ 383 w 438"/>
              <a:gd name="T71" fmla="*/ 209 h 327"/>
              <a:gd name="T72" fmla="*/ 438 w 438"/>
              <a:gd name="T73" fmla="*/ 274 h 327"/>
              <a:gd name="T74" fmla="*/ 357 w 438"/>
              <a:gd name="T75" fmla="*/ 147 h 327"/>
              <a:gd name="T76" fmla="*/ 318 w 438"/>
              <a:gd name="T77" fmla="*/ 109 h 327"/>
              <a:gd name="T78" fmla="*/ 304 w 438"/>
              <a:gd name="T79" fmla="*/ 112 h 327"/>
              <a:gd name="T80" fmla="*/ 285 w 438"/>
              <a:gd name="T81" fmla="*/ 104 h 327"/>
              <a:gd name="T82" fmla="*/ 292 w 438"/>
              <a:gd name="T83" fmla="*/ 85 h 327"/>
              <a:gd name="T84" fmla="*/ 318 w 438"/>
              <a:gd name="T85" fmla="*/ 80 h 327"/>
              <a:gd name="T86" fmla="*/ 385 w 438"/>
              <a:gd name="T87" fmla="*/ 147 h 327"/>
              <a:gd name="T88" fmla="*/ 318 w 438"/>
              <a:gd name="T89" fmla="*/ 214 h 327"/>
              <a:gd name="T90" fmla="*/ 268 w 438"/>
              <a:gd name="T91" fmla="*/ 191 h 327"/>
              <a:gd name="T92" fmla="*/ 270 w 438"/>
              <a:gd name="T93" fmla="*/ 171 h 327"/>
              <a:gd name="T94" fmla="*/ 290 w 438"/>
              <a:gd name="T95" fmla="*/ 172 h 327"/>
              <a:gd name="T96" fmla="*/ 318 w 438"/>
              <a:gd name="T97" fmla="*/ 185 h 327"/>
              <a:gd name="T98" fmla="*/ 357 w 438"/>
              <a:gd name="T99" fmla="*/ 14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8" h="327">
                <a:moveTo>
                  <a:pt x="170" y="203"/>
                </a:moveTo>
                <a:cubicBezTo>
                  <a:pt x="226" y="203"/>
                  <a:pt x="272" y="157"/>
                  <a:pt x="272" y="101"/>
                </a:cubicBezTo>
                <a:cubicBezTo>
                  <a:pt x="272" y="45"/>
                  <a:pt x="226" y="0"/>
                  <a:pt x="170" y="0"/>
                </a:cubicBezTo>
                <a:cubicBezTo>
                  <a:pt x="114" y="0"/>
                  <a:pt x="69" y="45"/>
                  <a:pt x="69" y="101"/>
                </a:cubicBezTo>
                <a:cubicBezTo>
                  <a:pt x="69" y="157"/>
                  <a:pt x="114" y="203"/>
                  <a:pt x="170" y="203"/>
                </a:cubicBezTo>
                <a:close/>
                <a:moveTo>
                  <a:pt x="170" y="38"/>
                </a:moveTo>
                <a:cubicBezTo>
                  <a:pt x="205" y="38"/>
                  <a:pt x="234" y="67"/>
                  <a:pt x="234" y="101"/>
                </a:cubicBezTo>
                <a:cubicBezTo>
                  <a:pt x="234" y="136"/>
                  <a:pt x="205" y="165"/>
                  <a:pt x="170" y="165"/>
                </a:cubicBezTo>
                <a:cubicBezTo>
                  <a:pt x="136" y="165"/>
                  <a:pt x="107" y="136"/>
                  <a:pt x="107" y="101"/>
                </a:cubicBezTo>
                <a:cubicBezTo>
                  <a:pt x="107" y="67"/>
                  <a:pt x="136" y="38"/>
                  <a:pt x="170" y="38"/>
                </a:cubicBezTo>
                <a:close/>
                <a:moveTo>
                  <a:pt x="217" y="213"/>
                </a:moveTo>
                <a:cubicBezTo>
                  <a:pt x="211" y="211"/>
                  <a:pt x="206" y="212"/>
                  <a:pt x="201" y="214"/>
                </a:cubicBezTo>
                <a:cubicBezTo>
                  <a:pt x="170" y="233"/>
                  <a:pt x="170" y="233"/>
                  <a:pt x="170" y="233"/>
                </a:cubicBezTo>
                <a:cubicBezTo>
                  <a:pt x="140" y="214"/>
                  <a:pt x="140" y="214"/>
                  <a:pt x="140" y="214"/>
                </a:cubicBezTo>
                <a:cubicBezTo>
                  <a:pt x="135" y="212"/>
                  <a:pt x="129" y="211"/>
                  <a:pt x="124" y="213"/>
                </a:cubicBezTo>
                <a:cubicBezTo>
                  <a:pt x="95" y="222"/>
                  <a:pt x="0" y="256"/>
                  <a:pt x="0" y="307"/>
                </a:cubicBezTo>
                <a:cubicBezTo>
                  <a:pt x="0" y="318"/>
                  <a:pt x="9" y="327"/>
                  <a:pt x="19" y="327"/>
                </a:cubicBezTo>
                <a:cubicBezTo>
                  <a:pt x="321" y="327"/>
                  <a:pt x="321" y="327"/>
                  <a:pt x="321" y="327"/>
                </a:cubicBezTo>
                <a:cubicBezTo>
                  <a:pt x="332" y="327"/>
                  <a:pt x="341" y="318"/>
                  <a:pt x="341" y="307"/>
                </a:cubicBezTo>
                <a:cubicBezTo>
                  <a:pt x="341" y="256"/>
                  <a:pt x="246" y="222"/>
                  <a:pt x="217" y="213"/>
                </a:cubicBezTo>
                <a:close/>
                <a:moveTo>
                  <a:pt x="54" y="288"/>
                </a:moveTo>
                <a:cubicBezTo>
                  <a:pt x="70" y="276"/>
                  <a:pt x="98" y="262"/>
                  <a:pt x="128" y="252"/>
                </a:cubicBezTo>
                <a:cubicBezTo>
                  <a:pt x="160" y="272"/>
                  <a:pt x="160" y="272"/>
                  <a:pt x="160" y="272"/>
                </a:cubicBezTo>
                <a:cubicBezTo>
                  <a:pt x="167" y="276"/>
                  <a:pt x="174" y="276"/>
                  <a:pt x="180" y="272"/>
                </a:cubicBezTo>
                <a:cubicBezTo>
                  <a:pt x="213" y="252"/>
                  <a:pt x="213" y="252"/>
                  <a:pt x="213" y="252"/>
                </a:cubicBezTo>
                <a:cubicBezTo>
                  <a:pt x="243" y="262"/>
                  <a:pt x="270" y="276"/>
                  <a:pt x="287" y="288"/>
                </a:cubicBezTo>
                <a:lnTo>
                  <a:pt x="54" y="288"/>
                </a:lnTo>
                <a:close/>
                <a:moveTo>
                  <a:pt x="438" y="274"/>
                </a:moveTo>
                <a:cubicBezTo>
                  <a:pt x="438" y="282"/>
                  <a:pt x="431" y="288"/>
                  <a:pt x="423" y="288"/>
                </a:cubicBezTo>
                <a:cubicBezTo>
                  <a:pt x="359" y="288"/>
                  <a:pt x="359" y="288"/>
                  <a:pt x="359" y="288"/>
                </a:cubicBezTo>
                <a:cubicBezTo>
                  <a:pt x="351" y="288"/>
                  <a:pt x="344" y="282"/>
                  <a:pt x="344" y="274"/>
                </a:cubicBezTo>
                <a:cubicBezTo>
                  <a:pt x="344" y="266"/>
                  <a:pt x="351" y="259"/>
                  <a:pt x="359" y="259"/>
                </a:cubicBezTo>
                <a:cubicBezTo>
                  <a:pt x="402" y="259"/>
                  <a:pt x="402" y="259"/>
                  <a:pt x="402" y="259"/>
                </a:cubicBezTo>
                <a:cubicBezTo>
                  <a:pt x="395" y="250"/>
                  <a:pt x="383" y="242"/>
                  <a:pt x="369" y="234"/>
                </a:cubicBezTo>
                <a:cubicBezTo>
                  <a:pt x="362" y="231"/>
                  <a:pt x="359" y="222"/>
                  <a:pt x="363" y="215"/>
                </a:cubicBezTo>
                <a:cubicBezTo>
                  <a:pt x="367" y="208"/>
                  <a:pt x="376" y="205"/>
                  <a:pt x="383" y="209"/>
                </a:cubicBezTo>
                <a:cubicBezTo>
                  <a:pt x="403" y="221"/>
                  <a:pt x="438" y="244"/>
                  <a:pt x="438" y="274"/>
                </a:cubicBezTo>
                <a:close/>
                <a:moveTo>
                  <a:pt x="357" y="147"/>
                </a:moveTo>
                <a:cubicBezTo>
                  <a:pt x="357" y="126"/>
                  <a:pt x="340" y="109"/>
                  <a:pt x="318" y="109"/>
                </a:cubicBezTo>
                <a:cubicBezTo>
                  <a:pt x="313" y="109"/>
                  <a:pt x="308" y="110"/>
                  <a:pt x="304" y="112"/>
                </a:cubicBezTo>
                <a:cubicBezTo>
                  <a:pt x="296" y="115"/>
                  <a:pt x="288" y="111"/>
                  <a:pt x="285" y="104"/>
                </a:cubicBezTo>
                <a:cubicBezTo>
                  <a:pt x="282" y="97"/>
                  <a:pt x="285" y="88"/>
                  <a:pt x="292" y="85"/>
                </a:cubicBezTo>
                <a:cubicBezTo>
                  <a:pt x="301" y="82"/>
                  <a:pt x="309" y="80"/>
                  <a:pt x="318" y="80"/>
                </a:cubicBezTo>
                <a:cubicBezTo>
                  <a:pt x="355" y="80"/>
                  <a:pt x="385" y="110"/>
                  <a:pt x="385" y="147"/>
                </a:cubicBezTo>
                <a:cubicBezTo>
                  <a:pt x="385" y="184"/>
                  <a:pt x="355" y="214"/>
                  <a:pt x="318" y="214"/>
                </a:cubicBezTo>
                <a:cubicBezTo>
                  <a:pt x="299" y="214"/>
                  <a:pt x="281" y="206"/>
                  <a:pt x="268" y="191"/>
                </a:cubicBezTo>
                <a:cubicBezTo>
                  <a:pt x="263" y="185"/>
                  <a:pt x="264" y="176"/>
                  <a:pt x="270" y="171"/>
                </a:cubicBezTo>
                <a:cubicBezTo>
                  <a:pt x="275" y="165"/>
                  <a:pt x="285" y="166"/>
                  <a:pt x="290" y="172"/>
                </a:cubicBezTo>
                <a:cubicBezTo>
                  <a:pt x="297" y="180"/>
                  <a:pt x="308" y="185"/>
                  <a:pt x="318" y="185"/>
                </a:cubicBezTo>
                <a:cubicBezTo>
                  <a:pt x="340" y="185"/>
                  <a:pt x="357" y="168"/>
                  <a:pt x="357" y="147"/>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3" name="Freeform 920"/>
          <p:cNvSpPr>
            <a:spLocks noEditPoints="1"/>
          </p:cNvSpPr>
          <p:nvPr userDrawn="1"/>
        </p:nvSpPr>
        <p:spPr bwMode="auto">
          <a:xfrm>
            <a:off x="8868572" y="5796538"/>
            <a:ext cx="599895" cy="601797"/>
          </a:xfrm>
          <a:custGeom>
            <a:avLst/>
            <a:gdLst>
              <a:gd name="T0" fmla="*/ 285 w 440"/>
              <a:gd name="T1" fmla="*/ 442 h 442"/>
              <a:gd name="T2" fmla="*/ 108 w 440"/>
              <a:gd name="T3" fmla="*/ 406 h 442"/>
              <a:gd name="T4" fmla="*/ 100 w 440"/>
              <a:gd name="T5" fmla="*/ 390 h 442"/>
              <a:gd name="T6" fmla="*/ 100 w 440"/>
              <a:gd name="T7" fmla="*/ 202 h 442"/>
              <a:gd name="T8" fmla="*/ 107 w 440"/>
              <a:gd name="T9" fmla="*/ 187 h 442"/>
              <a:gd name="T10" fmla="*/ 178 w 440"/>
              <a:gd name="T11" fmla="*/ 140 h 442"/>
              <a:gd name="T12" fmla="*/ 259 w 440"/>
              <a:gd name="T13" fmla="*/ 61 h 442"/>
              <a:gd name="T14" fmla="*/ 319 w 440"/>
              <a:gd name="T15" fmla="*/ 0 h 442"/>
              <a:gd name="T16" fmla="*/ 361 w 440"/>
              <a:gd name="T17" fmla="*/ 29 h 442"/>
              <a:gd name="T18" fmla="*/ 332 w 440"/>
              <a:gd name="T19" fmla="*/ 159 h 442"/>
              <a:gd name="T20" fmla="*/ 389 w 440"/>
              <a:gd name="T21" fmla="*/ 174 h 442"/>
              <a:gd name="T22" fmla="*/ 437 w 440"/>
              <a:gd name="T23" fmla="*/ 224 h 442"/>
              <a:gd name="T24" fmla="*/ 402 w 440"/>
              <a:gd name="T25" fmla="*/ 292 h 442"/>
              <a:gd name="T26" fmla="*/ 328 w 440"/>
              <a:gd name="T27" fmla="*/ 435 h 442"/>
              <a:gd name="T28" fmla="*/ 285 w 440"/>
              <a:gd name="T29" fmla="*/ 442 h 442"/>
              <a:gd name="T30" fmla="*/ 139 w 440"/>
              <a:gd name="T31" fmla="*/ 379 h 442"/>
              <a:gd name="T32" fmla="*/ 309 w 440"/>
              <a:gd name="T33" fmla="*/ 402 h 442"/>
              <a:gd name="T34" fmla="*/ 368 w 440"/>
              <a:gd name="T35" fmla="*/ 273 h 442"/>
              <a:gd name="T36" fmla="*/ 376 w 440"/>
              <a:gd name="T37" fmla="*/ 263 h 442"/>
              <a:gd name="T38" fmla="*/ 398 w 440"/>
              <a:gd name="T39" fmla="*/ 230 h 442"/>
              <a:gd name="T40" fmla="*/ 378 w 440"/>
              <a:gd name="T41" fmla="*/ 210 h 442"/>
              <a:gd name="T42" fmla="*/ 293 w 440"/>
              <a:gd name="T43" fmla="*/ 189 h 442"/>
              <a:gd name="T44" fmla="*/ 279 w 440"/>
              <a:gd name="T45" fmla="*/ 176 h 442"/>
              <a:gd name="T46" fmla="*/ 283 w 440"/>
              <a:gd name="T47" fmla="*/ 158 h 442"/>
              <a:gd name="T48" fmla="*/ 326 w 440"/>
              <a:gd name="T49" fmla="*/ 44 h 442"/>
              <a:gd name="T50" fmla="*/ 319 w 440"/>
              <a:gd name="T51" fmla="*/ 38 h 442"/>
              <a:gd name="T52" fmla="*/ 295 w 440"/>
              <a:gd name="T53" fmla="*/ 74 h 442"/>
              <a:gd name="T54" fmla="*/ 196 w 440"/>
              <a:gd name="T55" fmla="*/ 174 h 442"/>
              <a:gd name="T56" fmla="*/ 139 w 440"/>
              <a:gd name="T57" fmla="*/ 212 h 442"/>
              <a:gd name="T58" fmla="*/ 139 w 440"/>
              <a:gd name="T59" fmla="*/ 379 h 442"/>
              <a:gd name="T60" fmla="*/ 63 w 440"/>
              <a:gd name="T61" fmla="*/ 392 h 442"/>
              <a:gd name="T62" fmla="*/ 63 w 440"/>
              <a:gd name="T63" fmla="*/ 200 h 442"/>
              <a:gd name="T64" fmla="*/ 31 w 440"/>
              <a:gd name="T65" fmla="*/ 169 h 442"/>
              <a:gd name="T66" fmla="*/ 0 w 440"/>
              <a:gd name="T67" fmla="*/ 200 h 442"/>
              <a:gd name="T68" fmla="*/ 0 w 440"/>
              <a:gd name="T69" fmla="*/ 392 h 442"/>
              <a:gd name="T70" fmla="*/ 31 w 440"/>
              <a:gd name="T71" fmla="*/ 423 h 442"/>
              <a:gd name="T72" fmla="*/ 63 w 440"/>
              <a:gd name="T73" fmla="*/ 39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0" h="442">
                <a:moveTo>
                  <a:pt x="285" y="442"/>
                </a:moveTo>
                <a:cubicBezTo>
                  <a:pt x="225" y="442"/>
                  <a:pt x="131" y="422"/>
                  <a:pt x="108" y="406"/>
                </a:cubicBezTo>
                <a:cubicBezTo>
                  <a:pt x="103" y="402"/>
                  <a:pt x="100" y="396"/>
                  <a:pt x="100" y="390"/>
                </a:cubicBezTo>
                <a:cubicBezTo>
                  <a:pt x="100" y="202"/>
                  <a:pt x="100" y="202"/>
                  <a:pt x="100" y="202"/>
                </a:cubicBezTo>
                <a:cubicBezTo>
                  <a:pt x="100" y="196"/>
                  <a:pt x="103" y="191"/>
                  <a:pt x="107" y="187"/>
                </a:cubicBezTo>
                <a:cubicBezTo>
                  <a:pt x="109" y="186"/>
                  <a:pt x="142" y="159"/>
                  <a:pt x="178" y="140"/>
                </a:cubicBezTo>
                <a:cubicBezTo>
                  <a:pt x="221" y="116"/>
                  <a:pt x="252" y="82"/>
                  <a:pt x="259" y="61"/>
                </a:cubicBezTo>
                <a:cubicBezTo>
                  <a:pt x="268" y="35"/>
                  <a:pt x="280" y="0"/>
                  <a:pt x="319" y="0"/>
                </a:cubicBezTo>
                <a:cubicBezTo>
                  <a:pt x="338" y="0"/>
                  <a:pt x="353" y="10"/>
                  <a:pt x="361" y="29"/>
                </a:cubicBezTo>
                <a:cubicBezTo>
                  <a:pt x="378" y="66"/>
                  <a:pt x="360" y="118"/>
                  <a:pt x="332" y="159"/>
                </a:cubicBezTo>
                <a:cubicBezTo>
                  <a:pt x="351" y="163"/>
                  <a:pt x="375" y="169"/>
                  <a:pt x="389" y="174"/>
                </a:cubicBezTo>
                <a:cubicBezTo>
                  <a:pt x="415" y="182"/>
                  <a:pt x="433" y="201"/>
                  <a:pt x="437" y="224"/>
                </a:cubicBezTo>
                <a:cubicBezTo>
                  <a:pt x="440" y="249"/>
                  <a:pt x="428" y="273"/>
                  <a:pt x="402" y="292"/>
                </a:cubicBezTo>
                <a:cubicBezTo>
                  <a:pt x="384" y="342"/>
                  <a:pt x="352" y="422"/>
                  <a:pt x="328" y="435"/>
                </a:cubicBezTo>
                <a:cubicBezTo>
                  <a:pt x="319" y="440"/>
                  <a:pt x="304" y="442"/>
                  <a:pt x="285" y="442"/>
                </a:cubicBezTo>
                <a:close/>
                <a:moveTo>
                  <a:pt x="139" y="379"/>
                </a:moveTo>
                <a:cubicBezTo>
                  <a:pt x="175" y="394"/>
                  <a:pt x="288" y="410"/>
                  <a:pt x="309" y="402"/>
                </a:cubicBezTo>
                <a:cubicBezTo>
                  <a:pt x="320" y="391"/>
                  <a:pt x="348" y="327"/>
                  <a:pt x="368" y="273"/>
                </a:cubicBezTo>
                <a:cubicBezTo>
                  <a:pt x="370" y="269"/>
                  <a:pt x="372" y="266"/>
                  <a:pt x="376" y="263"/>
                </a:cubicBezTo>
                <a:cubicBezTo>
                  <a:pt x="392" y="253"/>
                  <a:pt x="400" y="240"/>
                  <a:pt x="398" y="230"/>
                </a:cubicBezTo>
                <a:cubicBezTo>
                  <a:pt x="397" y="221"/>
                  <a:pt x="389" y="214"/>
                  <a:pt x="378" y="210"/>
                </a:cubicBezTo>
                <a:cubicBezTo>
                  <a:pt x="353" y="203"/>
                  <a:pt x="294" y="190"/>
                  <a:pt x="293" y="189"/>
                </a:cubicBezTo>
                <a:cubicBezTo>
                  <a:pt x="286" y="188"/>
                  <a:pt x="281" y="183"/>
                  <a:pt x="279" y="176"/>
                </a:cubicBezTo>
                <a:cubicBezTo>
                  <a:pt x="277" y="170"/>
                  <a:pt x="278" y="163"/>
                  <a:pt x="283" y="158"/>
                </a:cubicBezTo>
                <a:cubicBezTo>
                  <a:pt x="327" y="111"/>
                  <a:pt x="334" y="63"/>
                  <a:pt x="326" y="44"/>
                </a:cubicBezTo>
                <a:cubicBezTo>
                  <a:pt x="323" y="38"/>
                  <a:pt x="321" y="38"/>
                  <a:pt x="319" y="38"/>
                </a:cubicBezTo>
                <a:cubicBezTo>
                  <a:pt x="310" y="38"/>
                  <a:pt x="305" y="45"/>
                  <a:pt x="295" y="74"/>
                </a:cubicBezTo>
                <a:cubicBezTo>
                  <a:pt x="284" y="107"/>
                  <a:pt x="244" y="148"/>
                  <a:pt x="196" y="174"/>
                </a:cubicBezTo>
                <a:cubicBezTo>
                  <a:pt x="173" y="186"/>
                  <a:pt x="150" y="203"/>
                  <a:pt x="139" y="212"/>
                </a:cubicBezTo>
                <a:lnTo>
                  <a:pt x="139" y="379"/>
                </a:lnTo>
                <a:close/>
                <a:moveTo>
                  <a:pt x="63" y="392"/>
                </a:moveTo>
                <a:cubicBezTo>
                  <a:pt x="63" y="200"/>
                  <a:pt x="63" y="200"/>
                  <a:pt x="63" y="200"/>
                </a:cubicBezTo>
                <a:cubicBezTo>
                  <a:pt x="63" y="183"/>
                  <a:pt x="49" y="169"/>
                  <a:pt x="31" y="169"/>
                </a:cubicBezTo>
                <a:cubicBezTo>
                  <a:pt x="14" y="169"/>
                  <a:pt x="0" y="183"/>
                  <a:pt x="0" y="200"/>
                </a:cubicBezTo>
                <a:cubicBezTo>
                  <a:pt x="0" y="392"/>
                  <a:pt x="0" y="392"/>
                  <a:pt x="0" y="392"/>
                </a:cubicBezTo>
                <a:cubicBezTo>
                  <a:pt x="0" y="409"/>
                  <a:pt x="14" y="423"/>
                  <a:pt x="31" y="423"/>
                </a:cubicBezTo>
                <a:cubicBezTo>
                  <a:pt x="49" y="423"/>
                  <a:pt x="63" y="409"/>
                  <a:pt x="63" y="392"/>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4" name="Freeform 1041"/>
          <p:cNvSpPr>
            <a:spLocks noEditPoints="1"/>
          </p:cNvSpPr>
          <p:nvPr userDrawn="1"/>
        </p:nvSpPr>
        <p:spPr bwMode="auto">
          <a:xfrm>
            <a:off x="14237498" y="5789127"/>
            <a:ext cx="614351" cy="614445"/>
          </a:xfrm>
          <a:custGeom>
            <a:avLst/>
            <a:gdLst>
              <a:gd name="T0" fmla="*/ 443 w 450"/>
              <a:gd name="T1" fmla="*/ 27 h 451"/>
              <a:gd name="T2" fmla="*/ 425 w 450"/>
              <a:gd name="T3" fmla="*/ 10 h 451"/>
              <a:gd name="T4" fmla="*/ 162 w 450"/>
              <a:gd name="T5" fmla="*/ 133 h 451"/>
              <a:gd name="T6" fmla="*/ 71 w 450"/>
              <a:gd name="T7" fmla="*/ 144 h 451"/>
              <a:gd name="T8" fmla="*/ 4 w 450"/>
              <a:gd name="T9" fmla="*/ 219 h 451"/>
              <a:gd name="T10" fmla="*/ 8 w 450"/>
              <a:gd name="T11" fmla="*/ 241 h 451"/>
              <a:gd name="T12" fmla="*/ 30 w 450"/>
              <a:gd name="T13" fmla="*/ 244 h 451"/>
              <a:gd name="T14" fmla="*/ 116 w 450"/>
              <a:gd name="T15" fmla="*/ 252 h 451"/>
              <a:gd name="T16" fmla="*/ 201 w 450"/>
              <a:gd name="T17" fmla="*/ 336 h 451"/>
              <a:gd name="T18" fmla="*/ 202 w 450"/>
              <a:gd name="T19" fmla="*/ 337 h 451"/>
              <a:gd name="T20" fmla="*/ 209 w 450"/>
              <a:gd name="T21" fmla="*/ 423 h 451"/>
              <a:gd name="T22" fmla="*/ 212 w 450"/>
              <a:gd name="T23" fmla="*/ 445 h 451"/>
              <a:gd name="T24" fmla="*/ 226 w 450"/>
              <a:gd name="T25" fmla="*/ 451 h 451"/>
              <a:gd name="T26" fmla="*/ 234 w 450"/>
              <a:gd name="T27" fmla="*/ 449 h 451"/>
              <a:gd name="T28" fmla="*/ 310 w 450"/>
              <a:gd name="T29" fmla="*/ 382 h 451"/>
              <a:gd name="T30" fmla="*/ 320 w 450"/>
              <a:gd name="T31" fmla="*/ 290 h 451"/>
              <a:gd name="T32" fmla="*/ 377 w 450"/>
              <a:gd name="T33" fmla="*/ 238 h 451"/>
              <a:gd name="T34" fmla="*/ 443 w 450"/>
              <a:gd name="T35" fmla="*/ 27 h 451"/>
              <a:gd name="T36" fmla="*/ 66 w 450"/>
              <a:gd name="T37" fmla="*/ 195 h 451"/>
              <a:gd name="T38" fmla="*/ 140 w 450"/>
              <a:gd name="T39" fmla="*/ 167 h 451"/>
              <a:gd name="T40" fmla="*/ 121 w 450"/>
              <a:gd name="T41" fmla="*/ 208 h 451"/>
              <a:gd name="T42" fmla="*/ 66 w 450"/>
              <a:gd name="T43" fmla="*/ 195 h 451"/>
              <a:gd name="T44" fmla="*/ 258 w 450"/>
              <a:gd name="T45" fmla="*/ 387 h 451"/>
              <a:gd name="T46" fmla="*/ 245 w 450"/>
              <a:gd name="T47" fmla="*/ 332 h 451"/>
              <a:gd name="T48" fmla="*/ 286 w 450"/>
              <a:gd name="T49" fmla="*/ 312 h 451"/>
              <a:gd name="T50" fmla="*/ 258 w 450"/>
              <a:gd name="T51" fmla="*/ 387 h 451"/>
              <a:gd name="T52" fmla="*/ 220 w 450"/>
              <a:gd name="T53" fmla="*/ 301 h 451"/>
              <a:gd name="T54" fmla="*/ 152 w 450"/>
              <a:gd name="T55" fmla="*/ 233 h 451"/>
              <a:gd name="T56" fmla="*/ 406 w 450"/>
              <a:gd name="T57" fmla="*/ 47 h 451"/>
              <a:gd name="T58" fmla="*/ 220 w 450"/>
              <a:gd name="T59" fmla="*/ 301 h 451"/>
              <a:gd name="T60" fmla="*/ 344 w 450"/>
              <a:gd name="T61" fmla="*/ 109 h 451"/>
              <a:gd name="T62" fmla="*/ 353 w 450"/>
              <a:gd name="T63" fmla="*/ 131 h 451"/>
              <a:gd name="T64" fmla="*/ 344 w 450"/>
              <a:gd name="T65" fmla="*/ 153 h 451"/>
              <a:gd name="T66" fmla="*/ 322 w 450"/>
              <a:gd name="T67" fmla="*/ 162 h 451"/>
              <a:gd name="T68" fmla="*/ 300 w 450"/>
              <a:gd name="T69" fmla="*/ 153 h 451"/>
              <a:gd name="T70" fmla="*/ 291 w 450"/>
              <a:gd name="T71" fmla="*/ 131 h 451"/>
              <a:gd name="T72" fmla="*/ 300 w 450"/>
              <a:gd name="T73" fmla="*/ 109 h 451"/>
              <a:gd name="T74" fmla="*/ 322 w 450"/>
              <a:gd name="T75" fmla="*/ 100 h 451"/>
              <a:gd name="T76" fmla="*/ 344 w 450"/>
              <a:gd name="T77" fmla="*/ 109 h 451"/>
              <a:gd name="T78" fmla="*/ 73 w 450"/>
              <a:gd name="T79" fmla="*/ 309 h 451"/>
              <a:gd name="T80" fmla="*/ 50 w 450"/>
              <a:gd name="T81" fmla="*/ 384 h 451"/>
              <a:gd name="T82" fmla="*/ 70 w 450"/>
              <a:gd name="T83" fmla="*/ 403 h 451"/>
              <a:gd name="T84" fmla="*/ 70 w 450"/>
              <a:gd name="T85" fmla="*/ 403 h 451"/>
              <a:gd name="T86" fmla="*/ 144 w 450"/>
              <a:gd name="T87" fmla="*/ 380 h 451"/>
              <a:gd name="T88" fmla="*/ 161 w 450"/>
              <a:gd name="T89" fmla="*/ 343 h 451"/>
              <a:gd name="T90" fmla="*/ 145 w 450"/>
              <a:gd name="T91" fmla="*/ 308 h 451"/>
              <a:gd name="T92" fmla="*/ 73 w 450"/>
              <a:gd name="T93" fmla="*/ 309 h 451"/>
              <a:gd name="T94" fmla="*/ 117 w 450"/>
              <a:gd name="T95" fmla="*/ 352 h 451"/>
              <a:gd name="T96" fmla="*/ 91 w 450"/>
              <a:gd name="T97" fmla="*/ 362 h 451"/>
              <a:gd name="T98" fmla="*/ 101 w 450"/>
              <a:gd name="T99" fmla="*/ 336 h 451"/>
              <a:gd name="T100" fmla="*/ 110 w 450"/>
              <a:gd name="T101" fmla="*/ 331 h 451"/>
              <a:gd name="T102" fmla="*/ 118 w 450"/>
              <a:gd name="T103" fmla="*/ 335 h 451"/>
              <a:gd name="T104" fmla="*/ 122 w 450"/>
              <a:gd name="T105" fmla="*/ 343 h 451"/>
              <a:gd name="T106" fmla="*/ 117 w 450"/>
              <a:gd name="T107" fmla="*/ 35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0" h="451">
                <a:moveTo>
                  <a:pt x="443" y="27"/>
                </a:moveTo>
                <a:cubicBezTo>
                  <a:pt x="442" y="18"/>
                  <a:pt x="435" y="11"/>
                  <a:pt x="425" y="10"/>
                </a:cubicBezTo>
                <a:cubicBezTo>
                  <a:pt x="304" y="0"/>
                  <a:pt x="216" y="59"/>
                  <a:pt x="162" y="133"/>
                </a:cubicBezTo>
                <a:cubicBezTo>
                  <a:pt x="133" y="124"/>
                  <a:pt x="100" y="127"/>
                  <a:pt x="71" y="144"/>
                </a:cubicBezTo>
                <a:cubicBezTo>
                  <a:pt x="43" y="159"/>
                  <a:pt x="19" y="186"/>
                  <a:pt x="4" y="219"/>
                </a:cubicBezTo>
                <a:cubicBezTo>
                  <a:pt x="0" y="226"/>
                  <a:pt x="2" y="235"/>
                  <a:pt x="8" y="241"/>
                </a:cubicBezTo>
                <a:cubicBezTo>
                  <a:pt x="14" y="247"/>
                  <a:pt x="23" y="248"/>
                  <a:pt x="30" y="244"/>
                </a:cubicBezTo>
                <a:cubicBezTo>
                  <a:pt x="61" y="228"/>
                  <a:pt x="96" y="231"/>
                  <a:pt x="116" y="252"/>
                </a:cubicBezTo>
                <a:cubicBezTo>
                  <a:pt x="201" y="336"/>
                  <a:pt x="201" y="336"/>
                  <a:pt x="201" y="336"/>
                </a:cubicBezTo>
                <a:cubicBezTo>
                  <a:pt x="201" y="336"/>
                  <a:pt x="201" y="337"/>
                  <a:pt x="202" y="337"/>
                </a:cubicBezTo>
                <a:cubicBezTo>
                  <a:pt x="222" y="358"/>
                  <a:pt x="225" y="392"/>
                  <a:pt x="209" y="423"/>
                </a:cubicBezTo>
                <a:cubicBezTo>
                  <a:pt x="205" y="430"/>
                  <a:pt x="207" y="439"/>
                  <a:pt x="212" y="445"/>
                </a:cubicBezTo>
                <a:cubicBezTo>
                  <a:pt x="216" y="449"/>
                  <a:pt x="221" y="451"/>
                  <a:pt x="226" y="451"/>
                </a:cubicBezTo>
                <a:cubicBezTo>
                  <a:pt x="229" y="451"/>
                  <a:pt x="232" y="450"/>
                  <a:pt x="234" y="449"/>
                </a:cubicBezTo>
                <a:cubicBezTo>
                  <a:pt x="267" y="434"/>
                  <a:pt x="294" y="410"/>
                  <a:pt x="310" y="382"/>
                </a:cubicBezTo>
                <a:cubicBezTo>
                  <a:pt x="326" y="352"/>
                  <a:pt x="330" y="320"/>
                  <a:pt x="320" y="290"/>
                </a:cubicBezTo>
                <a:cubicBezTo>
                  <a:pt x="341" y="275"/>
                  <a:pt x="361" y="257"/>
                  <a:pt x="377" y="238"/>
                </a:cubicBezTo>
                <a:cubicBezTo>
                  <a:pt x="428" y="179"/>
                  <a:pt x="450" y="108"/>
                  <a:pt x="443" y="27"/>
                </a:cubicBezTo>
                <a:close/>
                <a:moveTo>
                  <a:pt x="66" y="195"/>
                </a:moveTo>
                <a:cubicBezTo>
                  <a:pt x="87" y="175"/>
                  <a:pt x="113" y="163"/>
                  <a:pt x="140" y="167"/>
                </a:cubicBezTo>
                <a:cubicBezTo>
                  <a:pt x="133" y="181"/>
                  <a:pt x="126" y="194"/>
                  <a:pt x="121" y="208"/>
                </a:cubicBezTo>
                <a:cubicBezTo>
                  <a:pt x="104" y="199"/>
                  <a:pt x="86" y="195"/>
                  <a:pt x="66" y="195"/>
                </a:cubicBezTo>
                <a:close/>
                <a:moveTo>
                  <a:pt x="258" y="387"/>
                </a:moveTo>
                <a:cubicBezTo>
                  <a:pt x="259" y="367"/>
                  <a:pt x="254" y="348"/>
                  <a:pt x="245" y="332"/>
                </a:cubicBezTo>
                <a:cubicBezTo>
                  <a:pt x="259" y="326"/>
                  <a:pt x="273" y="319"/>
                  <a:pt x="286" y="312"/>
                </a:cubicBezTo>
                <a:cubicBezTo>
                  <a:pt x="291" y="339"/>
                  <a:pt x="279" y="366"/>
                  <a:pt x="258" y="387"/>
                </a:cubicBezTo>
                <a:close/>
                <a:moveTo>
                  <a:pt x="220" y="301"/>
                </a:moveTo>
                <a:cubicBezTo>
                  <a:pt x="152" y="233"/>
                  <a:pt x="152" y="233"/>
                  <a:pt x="152" y="233"/>
                </a:cubicBezTo>
                <a:cubicBezTo>
                  <a:pt x="186" y="142"/>
                  <a:pt x="270" y="45"/>
                  <a:pt x="406" y="47"/>
                </a:cubicBezTo>
                <a:cubicBezTo>
                  <a:pt x="410" y="208"/>
                  <a:pt x="277" y="278"/>
                  <a:pt x="220" y="301"/>
                </a:cubicBezTo>
                <a:close/>
                <a:moveTo>
                  <a:pt x="344" y="109"/>
                </a:moveTo>
                <a:cubicBezTo>
                  <a:pt x="350" y="115"/>
                  <a:pt x="353" y="123"/>
                  <a:pt x="353" y="131"/>
                </a:cubicBezTo>
                <a:cubicBezTo>
                  <a:pt x="353" y="139"/>
                  <a:pt x="350" y="147"/>
                  <a:pt x="344" y="153"/>
                </a:cubicBezTo>
                <a:cubicBezTo>
                  <a:pt x="338" y="159"/>
                  <a:pt x="330" y="162"/>
                  <a:pt x="322" y="162"/>
                </a:cubicBezTo>
                <a:cubicBezTo>
                  <a:pt x="314" y="162"/>
                  <a:pt x="306" y="159"/>
                  <a:pt x="300" y="153"/>
                </a:cubicBezTo>
                <a:cubicBezTo>
                  <a:pt x="294" y="147"/>
                  <a:pt x="291" y="139"/>
                  <a:pt x="291" y="131"/>
                </a:cubicBezTo>
                <a:cubicBezTo>
                  <a:pt x="291" y="123"/>
                  <a:pt x="294" y="115"/>
                  <a:pt x="300" y="109"/>
                </a:cubicBezTo>
                <a:cubicBezTo>
                  <a:pt x="306" y="103"/>
                  <a:pt x="314" y="100"/>
                  <a:pt x="322" y="100"/>
                </a:cubicBezTo>
                <a:cubicBezTo>
                  <a:pt x="330" y="100"/>
                  <a:pt x="338" y="103"/>
                  <a:pt x="344" y="109"/>
                </a:cubicBezTo>
                <a:close/>
                <a:moveTo>
                  <a:pt x="73" y="309"/>
                </a:moveTo>
                <a:cubicBezTo>
                  <a:pt x="51" y="331"/>
                  <a:pt x="50" y="375"/>
                  <a:pt x="50" y="384"/>
                </a:cubicBezTo>
                <a:cubicBezTo>
                  <a:pt x="51" y="394"/>
                  <a:pt x="59" y="403"/>
                  <a:pt x="70" y="403"/>
                </a:cubicBezTo>
                <a:cubicBezTo>
                  <a:pt x="70" y="403"/>
                  <a:pt x="70" y="403"/>
                  <a:pt x="70" y="403"/>
                </a:cubicBezTo>
                <a:cubicBezTo>
                  <a:pt x="80" y="403"/>
                  <a:pt x="123" y="401"/>
                  <a:pt x="144" y="380"/>
                </a:cubicBezTo>
                <a:cubicBezTo>
                  <a:pt x="158" y="366"/>
                  <a:pt x="161" y="352"/>
                  <a:pt x="161" y="343"/>
                </a:cubicBezTo>
                <a:cubicBezTo>
                  <a:pt x="161" y="330"/>
                  <a:pt x="155" y="318"/>
                  <a:pt x="145" y="308"/>
                </a:cubicBezTo>
                <a:cubicBezTo>
                  <a:pt x="121" y="283"/>
                  <a:pt x="91" y="291"/>
                  <a:pt x="73" y="309"/>
                </a:cubicBezTo>
                <a:close/>
                <a:moveTo>
                  <a:pt x="117" y="352"/>
                </a:moveTo>
                <a:cubicBezTo>
                  <a:pt x="112" y="357"/>
                  <a:pt x="102" y="360"/>
                  <a:pt x="91" y="362"/>
                </a:cubicBezTo>
                <a:cubicBezTo>
                  <a:pt x="93" y="351"/>
                  <a:pt x="96" y="341"/>
                  <a:pt x="101" y="336"/>
                </a:cubicBezTo>
                <a:cubicBezTo>
                  <a:pt x="104" y="333"/>
                  <a:pt x="107" y="331"/>
                  <a:pt x="110" y="331"/>
                </a:cubicBezTo>
                <a:cubicBezTo>
                  <a:pt x="112" y="331"/>
                  <a:pt x="115" y="332"/>
                  <a:pt x="118" y="335"/>
                </a:cubicBezTo>
                <a:cubicBezTo>
                  <a:pt x="121" y="338"/>
                  <a:pt x="122" y="340"/>
                  <a:pt x="122" y="343"/>
                </a:cubicBezTo>
                <a:cubicBezTo>
                  <a:pt x="122" y="346"/>
                  <a:pt x="119" y="350"/>
                  <a:pt x="117" y="352"/>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9" name="Текст 7"/>
          <p:cNvSpPr>
            <a:spLocks noGrp="1"/>
          </p:cNvSpPr>
          <p:nvPr>
            <p:ph type="body" sz="quarter" idx="60" hasCustomPrompt="1"/>
          </p:nvPr>
        </p:nvSpPr>
        <p:spPr>
          <a:xfrm>
            <a:off x="1595935" y="3636823"/>
            <a:ext cx="4291406" cy="1613910"/>
          </a:xfrm>
        </p:spPr>
        <p:txBody>
          <a:bodyPr tIns="0">
            <a:noAutofit/>
          </a:bodyPr>
          <a:lstStyle>
            <a:lvl1pPr algn="ctr">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0" name="Shape 427"/>
          <p:cNvSpPr>
            <a:spLocks noGrp="1"/>
          </p:cNvSpPr>
          <p:nvPr>
            <p:ph type="body" sz="quarter" idx="61" hasCustomPrompt="1"/>
          </p:nvPr>
        </p:nvSpPr>
        <p:spPr>
          <a:xfrm>
            <a:off x="1602685" y="2809901"/>
            <a:ext cx="4284656" cy="545066"/>
          </a:xfrm>
          <a:prstGeom prst="rect">
            <a:avLst/>
          </a:prstGeom>
        </p:spPr>
        <p:txBody>
          <a:bodyPr anchor="b" anchorCtr="0">
            <a:no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1" name="Текст 7"/>
          <p:cNvSpPr>
            <a:spLocks noGrp="1"/>
          </p:cNvSpPr>
          <p:nvPr>
            <p:ph type="body" sz="quarter" idx="62" hasCustomPrompt="1"/>
          </p:nvPr>
        </p:nvSpPr>
        <p:spPr>
          <a:xfrm>
            <a:off x="7015118" y="3636824"/>
            <a:ext cx="4291406" cy="1613909"/>
          </a:xfrm>
        </p:spPr>
        <p:txBody>
          <a:bodyPr tIns="0">
            <a:noAutofit/>
          </a:bodyPr>
          <a:lstStyle>
            <a:lvl1pPr algn="ctr">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5" name="Shape 427"/>
          <p:cNvSpPr>
            <a:spLocks noGrp="1"/>
          </p:cNvSpPr>
          <p:nvPr>
            <p:ph type="body" sz="quarter" idx="63" hasCustomPrompt="1"/>
          </p:nvPr>
        </p:nvSpPr>
        <p:spPr>
          <a:xfrm>
            <a:off x="6984209" y="2814339"/>
            <a:ext cx="4322316" cy="540626"/>
          </a:xfrm>
          <a:prstGeom prst="rect">
            <a:avLst/>
          </a:prstGeom>
        </p:spPr>
        <p:txBody>
          <a:bodyPr anchor="b" anchorCtr="0">
            <a:no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7" name="Текст 7"/>
          <p:cNvSpPr>
            <a:spLocks noGrp="1"/>
          </p:cNvSpPr>
          <p:nvPr>
            <p:ph type="body" sz="quarter" idx="64" hasCustomPrompt="1"/>
          </p:nvPr>
        </p:nvSpPr>
        <p:spPr>
          <a:xfrm>
            <a:off x="12406229" y="3626469"/>
            <a:ext cx="4291406" cy="1624263"/>
          </a:xfrm>
        </p:spPr>
        <p:txBody>
          <a:bodyPr tIns="0">
            <a:noAutofit/>
          </a:bodyPr>
          <a:lstStyle>
            <a:lvl1pPr algn="ctr">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8" name="Shape 427"/>
          <p:cNvSpPr>
            <a:spLocks noGrp="1"/>
          </p:cNvSpPr>
          <p:nvPr>
            <p:ph type="body" sz="quarter" idx="65" hasCustomPrompt="1"/>
          </p:nvPr>
        </p:nvSpPr>
        <p:spPr>
          <a:xfrm>
            <a:off x="12384884" y="2809901"/>
            <a:ext cx="4312752" cy="545066"/>
          </a:xfrm>
          <a:prstGeom prst="rect">
            <a:avLst/>
          </a:prstGeom>
        </p:spPr>
        <p:txBody>
          <a:bodyPr anchor="b" anchorCtr="0">
            <a:no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9" name="Freeform 973"/>
          <p:cNvSpPr>
            <a:spLocks noEditPoints="1"/>
          </p:cNvSpPr>
          <p:nvPr userDrawn="1"/>
        </p:nvSpPr>
        <p:spPr bwMode="auto">
          <a:xfrm>
            <a:off x="3450581" y="2180087"/>
            <a:ext cx="596283" cy="444571"/>
          </a:xfrm>
          <a:custGeom>
            <a:avLst/>
            <a:gdLst>
              <a:gd name="T0" fmla="*/ 170 w 438"/>
              <a:gd name="T1" fmla="*/ 203 h 327"/>
              <a:gd name="T2" fmla="*/ 272 w 438"/>
              <a:gd name="T3" fmla="*/ 101 h 327"/>
              <a:gd name="T4" fmla="*/ 170 w 438"/>
              <a:gd name="T5" fmla="*/ 0 h 327"/>
              <a:gd name="T6" fmla="*/ 69 w 438"/>
              <a:gd name="T7" fmla="*/ 101 h 327"/>
              <a:gd name="T8" fmla="*/ 170 w 438"/>
              <a:gd name="T9" fmla="*/ 203 h 327"/>
              <a:gd name="T10" fmla="*/ 170 w 438"/>
              <a:gd name="T11" fmla="*/ 38 h 327"/>
              <a:gd name="T12" fmla="*/ 234 w 438"/>
              <a:gd name="T13" fmla="*/ 101 h 327"/>
              <a:gd name="T14" fmla="*/ 170 w 438"/>
              <a:gd name="T15" fmla="*/ 165 h 327"/>
              <a:gd name="T16" fmla="*/ 107 w 438"/>
              <a:gd name="T17" fmla="*/ 101 h 327"/>
              <a:gd name="T18" fmla="*/ 170 w 438"/>
              <a:gd name="T19" fmla="*/ 38 h 327"/>
              <a:gd name="T20" fmla="*/ 217 w 438"/>
              <a:gd name="T21" fmla="*/ 213 h 327"/>
              <a:gd name="T22" fmla="*/ 201 w 438"/>
              <a:gd name="T23" fmla="*/ 214 h 327"/>
              <a:gd name="T24" fmla="*/ 170 w 438"/>
              <a:gd name="T25" fmla="*/ 233 h 327"/>
              <a:gd name="T26" fmla="*/ 140 w 438"/>
              <a:gd name="T27" fmla="*/ 214 h 327"/>
              <a:gd name="T28" fmla="*/ 124 w 438"/>
              <a:gd name="T29" fmla="*/ 213 h 327"/>
              <a:gd name="T30" fmla="*/ 0 w 438"/>
              <a:gd name="T31" fmla="*/ 307 h 327"/>
              <a:gd name="T32" fmla="*/ 19 w 438"/>
              <a:gd name="T33" fmla="*/ 327 h 327"/>
              <a:gd name="T34" fmla="*/ 321 w 438"/>
              <a:gd name="T35" fmla="*/ 327 h 327"/>
              <a:gd name="T36" fmla="*/ 341 w 438"/>
              <a:gd name="T37" fmla="*/ 307 h 327"/>
              <a:gd name="T38" fmla="*/ 217 w 438"/>
              <a:gd name="T39" fmla="*/ 213 h 327"/>
              <a:gd name="T40" fmla="*/ 54 w 438"/>
              <a:gd name="T41" fmla="*/ 288 h 327"/>
              <a:gd name="T42" fmla="*/ 128 w 438"/>
              <a:gd name="T43" fmla="*/ 252 h 327"/>
              <a:gd name="T44" fmla="*/ 160 w 438"/>
              <a:gd name="T45" fmla="*/ 272 h 327"/>
              <a:gd name="T46" fmla="*/ 180 w 438"/>
              <a:gd name="T47" fmla="*/ 272 h 327"/>
              <a:gd name="T48" fmla="*/ 213 w 438"/>
              <a:gd name="T49" fmla="*/ 252 h 327"/>
              <a:gd name="T50" fmla="*/ 287 w 438"/>
              <a:gd name="T51" fmla="*/ 288 h 327"/>
              <a:gd name="T52" fmla="*/ 54 w 438"/>
              <a:gd name="T53" fmla="*/ 288 h 327"/>
              <a:gd name="T54" fmla="*/ 438 w 438"/>
              <a:gd name="T55" fmla="*/ 274 h 327"/>
              <a:gd name="T56" fmla="*/ 423 w 438"/>
              <a:gd name="T57" fmla="*/ 288 h 327"/>
              <a:gd name="T58" fmla="*/ 359 w 438"/>
              <a:gd name="T59" fmla="*/ 288 h 327"/>
              <a:gd name="T60" fmla="*/ 344 w 438"/>
              <a:gd name="T61" fmla="*/ 274 h 327"/>
              <a:gd name="T62" fmla="*/ 359 w 438"/>
              <a:gd name="T63" fmla="*/ 259 h 327"/>
              <a:gd name="T64" fmla="*/ 402 w 438"/>
              <a:gd name="T65" fmla="*/ 259 h 327"/>
              <a:gd name="T66" fmla="*/ 369 w 438"/>
              <a:gd name="T67" fmla="*/ 234 h 327"/>
              <a:gd name="T68" fmla="*/ 363 w 438"/>
              <a:gd name="T69" fmla="*/ 215 h 327"/>
              <a:gd name="T70" fmla="*/ 383 w 438"/>
              <a:gd name="T71" fmla="*/ 209 h 327"/>
              <a:gd name="T72" fmla="*/ 438 w 438"/>
              <a:gd name="T73" fmla="*/ 274 h 327"/>
              <a:gd name="T74" fmla="*/ 357 w 438"/>
              <a:gd name="T75" fmla="*/ 147 h 327"/>
              <a:gd name="T76" fmla="*/ 318 w 438"/>
              <a:gd name="T77" fmla="*/ 109 h 327"/>
              <a:gd name="T78" fmla="*/ 304 w 438"/>
              <a:gd name="T79" fmla="*/ 112 h 327"/>
              <a:gd name="T80" fmla="*/ 285 w 438"/>
              <a:gd name="T81" fmla="*/ 104 h 327"/>
              <a:gd name="T82" fmla="*/ 292 w 438"/>
              <a:gd name="T83" fmla="*/ 85 h 327"/>
              <a:gd name="T84" fmla="*/ 318 w 438"/>
              <a:gd name="T85" fmla="*/ 80 h 327"/>
              <a:gd name="T86" fmla="*/ 385 w 438"/>
              <a:gd name="T87" fmla="*/ 147 h 327"/>
              <a:gd name="T88" fmla="*/ 318 w 438"/>
              <a:gd name="T89" fmla="*/ 214 h 327"/>
              <a:gd name="T90" fmla="*/ 268 w 438"/>
              <a:gd name="T91" fmla="*/ 191 h 327"/>
              <a:gd name="T92" fmla="*/ 270 w 438"/>
              <a:gd name="T93" fmla="*/ 171 h 327"/>
              <a:gd name="T94" fmla="*/ 290 w 438"/>
              <a:gd name="T95" fmla="*/ 172 h 327"/>
              <a:gd name="T96" fmla="*/ 318 w 438"/>
              <a:gd name="T97" fmla="*/ 185 h 327"/>
              <a:gd name="T98" fmla="*/ 357 w 438"/>
              <a:gd name="T99" fmla="*/ 14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8" h="327">
                <a:moveTo>
                  <a:pt x="170" y="203"/>
                </a:moveTo>
                <a:cubicBezTo>
                  <a:pt x="226" y="203"/>
                  <a:pt x="272" y="157"/>
                  <a:pt x="272" y="101"/>
                </a:cubicBezTo>
                <a:cubicBezTo>
                  <a:pt x="272" y="45"/>
                  <a:pt x="226" y="0"/>
                  <a:pt x="170" y="0"/>
                </a:cubicBezTo>
                <a:cubicBezTo>
                  <a:pt x="114" y="0"/>
                  <a:pt x="69" y="45"/>
                  <a:pt x="69" y="101"/>
                </a:cubicBezTo>
                <a:cubicBezTo>
                  <a:pt x="69" y="157"/>
                  <a:pt x="114" y="203"/>
                  <a:pt x="170" y="203"/>
                </a:cubicBezTo>
                <a:close/>
                <a:moveTo>
                  <a:pt x="170" y="38"/>
                </a:moveTo>
                <a:cubicBezTo>
                  <a:pt x="205" y="38"/>
                  <a:pt x="234" y="67"/>
                  <a:pt x="234" y="101"/>
                </a:cubicBezTo>
                <a:cubicBezTo>
                  <a:pt x="234" y="136"/>
                  <a:pt x="205" y="165"/>
                  <a:pt x="170" y="165"/>
                </a:cubicBezTo>
                <a:cubicBezTo>
                  <a:pt x="136" y="165"/>
                  <a:pt x="107" y="136"/>
                  <a:pt x="107" y="101"/>
                </a:cubicBezTo>
                <a:cubicBezTo>
                  <a:pt x="107" y="67"/>
                  <a:pt x="136" y="38"/>
                  <a:pt x="170" y="38"/>
                </a:cubicBezTo>
                <a:close/>
                <a:moveTo>
                  <a:pt x="217" y="213"/>
                </a:moveTo>
                <a:cubicBezTo>
                  <a:pt x="211" y="211"/>
                  <a:pt x="206" y="212"/>
                  <a:pt x="201" y="214"/>
                </a:cubicBezTo>
                <a:cubicBezTo>
                  <a:pt x="170" y="233"/>
                  <a:pt x="170" y="233"/>
                  <a:pt x="170" y="233"/>
                </a:cubicBezTo>
                <a:cubicBezTo>
                  <a:pt x="140" y="214"/>
                  <a:pt x="140" y="214"/>
                  <a:pt x="140" y="214"/>
                </a:cubicBezTo>
                <a:cubicBezTo>
                  <a:pt x="135" y="212"/>
                  <a:pt x="129" y="211"/>
                  <a:pt x="124" y="213"/>
                </a:cubicBezTo>
                <a:cubicBezTo>
                  <a:pt x="95" y="222"/>
                  <a:pt x="0" y="256"/>
                  <a:pt x="0" y="307"/>
                </a:cubicBezTo>
                <a:cubicBezTo>
                  <a:pt x="0" y="318"/>
                  <a:pt x="9" y="327"/>
                  <a:pt x="19" y="327"/>
                </a:cubicBezTo>
                <a:cubicBezTo>
                  <a:pt x="321" y="327"/>
                  <a:pt x="321" y="327"/>
                  <a:pt x="321" y="327"/>
                </a:cubicBezTo>
                <a:cubicBezTo>
                  <a:pt x="332" y="327"/>
                  <a:pt x="341" y="318"/>
                  <a:pt x="341" y="307"/>
                </a:cubicBezTo>
                <a:cubicBezTo>
                  <a:pt x="341" y="256"/>
                  <a:pt x="246" y="222"/>
                  <a:pt x="217" y="213"/>
                </a:cubicBezTo>
                <a:close/>
                <a:moveTo>
                  <a:pt x="54" y="288"/>
                </a:moveTo>
                <a:cubicBezTo>
                  <a:pt x="70" y="276"/>
                  <a:pt x="98" y="262"/>
                  <a:pt x="128" y="252"/>
                </a:cubicBezTo>
                <a:cubicBezTo>
                  <a:pt x="160" y="272"/>
                  <a:pt x="160" y="272"/>
                  <a:pt x="160" y="272"/>
                </a:cubicBezTo>
                <a:cubicBezTo>
                  <a:pt x="167" y="276"/>
                  <a:pt x="174" y="276"/>
                  <a:pt x="180" y="272"/>
                </a:cubicBezTo>
                <a:cubicBezTo>
                  <a:pt x="213" y="252"/>
                  <a:pt x="213" y="252"/>
                  <a:pt x="213" y="252"/>
                </a:cubicBezTo>
                <a:cubicBezTo>
                  <a:pt x="243" y="262"/>
                  <a:pt x="270" y="276"/>
                  <a:pt x="287" y="288"/>
                </a:cubicBezTo>
                <a:lnTo>
                  <a:pt x="54" y="288"/>
                </a:lnTo>
                <a:close/>
                <a:moveTo>
                  <a:pt x="438" y="274"/>
                </a:moveTo>
                <a:cubicBezTo>
                  <a:pt x="438" y="282"/>
                  <a:pt x="431" y="288"/>
                  <a:pt x="423" y="288"/>
                </a:cubicBezTo>
                <a:cubicBezTo>
                  <a:pt x="359" y="288"/>
                  <a:pt x="359" y="288"/>
                  <a:pt x="359" y="288"/>
                </a:cubicBezTo>
                <a:cubicBezTo>
                  <a:pt x="351" y="288"/>
                  <a:pt x="344" y="282"/>
                  <a:pt x="344" y="274"/>
                </a:cubicBezTo>
                <a:cubicBezTo>
                  <a:pt x="344" y="266"/>
                  <a:pt x="351" y="259"/>
                  <a:pt x="359" y="259"/>
                </a:cubicBezTo>
                <a:cubicBezTo>
                  <a:pt x="402" y="259"/>
                  <a:pt x="402" y="259"/>
                  <a:pt x="402" y="259"/>
                </a:cubicBezTo>
                <a:cubicBezTo>
                  <a:pt x="395" y="250"/>
                  <a:pt x="383" y="242"/>
                  <a:pt x="369" y="234"/>
                </a:cubicBezTo>
                <a:cubicBezTo>
                  <a:pt x="362" y="231"/>
                  <a:pt x="359" y="222"/>
                  <a:pt x="363" y="215"/>
                </a:cubicBezTo>
                <a:cubicBezTo>
                  <a:pt x="367" y="208"/>
                  <a:pt x="376" y="205"/>
                  <a:pt x="383" y="209"/>
                </a:cubicBezTo>
                <a:cubicBezTo>
                  <a:pt x="403" y="221"/>
                  <a:pt x="438" y="244"/>
                  <a:pt x="438" y="274"/>
                </a:cubicBezTo>
                <a:close/>
                <a:moveTo>
                  <a:pt x="357" y="147"/>
                </a:moveTo>
                <a:cubicBezTo>
                  <a:pt x="357" y="126"/>
                  <a:pt x="340" y="109"/>
                  <a:pt x="318" y="109"/>
                </a:cubicBezTo>
                <a:cubicBezTo>
                  <a:pt x="313" y="109"/>
                  <a:pt x="308" y="110"/>
                  <a:pt x="304" y="112"/>
                </a:cubicBezTo>
                <a:cubicBezTo>
                  <a:pt x="296" y="115"/>
                  <a:pt x="288" y="111"/>
                  <a:pt x="285" y="104"/>
                </a:cubicBezTo>
                <a:cubicBezTo>
                  <a:pt x="282" y="97"/>
                  <a:pt x="285" y="88"/>
                  <a:pt x="292" y="85"/>
                </a:cubicBezTo>
                <a:cubicBezTo>
                  <a:pt x="301" y="82"/>
                  <a:pt x="309" y="80"/>
                  <a:pt x="318" y="80"/>
                </a:cubicBezTo>
                <a:cubicBezTo>
                  <a:pt x="355" y="80"/>
                  <a:pt x="385" y="110"/>
                  <a:pt x="385" y="147"/>
                </a:cubicBezTo>
                <a:cubicBezTo>
                  <a:pt x="385" y="184"/>
                  <a:pt x="355" y="214"/>
                  <a:pt x="318" y="214"/>
                </a:cubicBezTo>
                <a:cubicBezTo>
                  <a:pt x="299" y="214"/>
                  <a:pt x="281" y="206"/>
                  <a:pt x="268" y="191"/>
                </a:cubicBezTo>
                <a:cubicBezTo>
                  <a:pt x="263" y="185"/>
                  <a:pt x="264" y="176"/>
                  <a:pt x="270" y="171"/>
                </a:cubicBezTo>
                <a:cubicBezTo>
                  <a:pt x="275" y="165"/>
                  <a:pt x="285" y="166"/>
                  <a:pt x="290" y="172"/>
                </a:cubicBezTo>
                <a:cubicBezTo>
                  <a:pt x="297" y="180"/>
                  <a:pt x="308" y="185"/>
                  <a:pt x="318" y="185"/>
                </a:cubicBezTo>
                <a:cubicBezTo>
                  <a:pt x="340" y="185"/>
                  <a:pt x="357" y="168"/>
                  <a:pt x="357" y="147"/>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0" name="Freeform 920"/>
          <p:cNvSpPr>
            <a:spLocks noEditPoints="1"/>
          </p:cNvSpPr>
          <p:nvPr userDrawn="1"/>
        </p:nvSpPr>
        <p:spPr bwMode="auto">
          <a:xfrm>
            <a:off x="8868572" y="2111442"/>
            <a:ext cx="599895" cy="601797"/>
          </a:xfrm>
          <a:custGeom>
            <a:avLst/>
            <a:gdLst>
              <a:gd name="T0" fmla="*/ 285 w 440"/>
              <a:gd name="T1" fmla="*/ 442 h 442"/>
              <a:gd name="T2" fmla="*/ 108 w 440"/>
              <a:gd name="T3" fmla="*/ 406 h 442"/>
              <a:gd name="T4" fmla="*/ 100 w 440"/>
              <a:gd name="T5" fmla="*/ 390 h 442"/>
              <a:gd name="T6" fmla="*/ 100 w 440"/>
              <a:gd name="T7" fmla="*/ 202 h 442"/>
              <a:gd name="T8" fmla="*/ 107 w 440"/>
              <a:gd name="T9" fmla="*/ 187 h 442"/>
              <a:gd name="T10" fmla="*/ 178 w 440"/>
              <a:gd name="T11" fmla="*/ 140 h 442"/>
              <a:gd name="T12" fmla="*/ 259 w 440"/>
              <a:gd name="T13" fmla="*/ 61 h 442"/>
              <a:gd name="T14" fmla="*/ 319 w 440"/>
              <a:gd name="T15" fmla="*/ 0 h 442"/>
              <a:gd name="T16" fmla="*/ 361 w 440"/>
              <a:gd name="T17" fmla="*/ 29 h 442"/>
              <a:gd name="T18" fmla="*/ 332 w 440"/>
              <a:gd name="T19" fmla="*/ 159 h 442"/>
              <a:gd name="T20" fmla="*/ 389 w 440"/>
              <a:gd name="T21" fmla="*/ 174 h 442"/>
              <a:gd name="T22" fmla="*/ 437 w 440"/>
              <a:gd name="T23" fmla="*/ 224 h 442"/>
              <a:gd name="T24" fmla="*/ 402 w 440"/>
              <a:gd name="T25" fmla="*/ 292 h 442"/>
              <a:gd name="T26" fmla="*/ 328 w 440"/>
              <a:gd name="T27" fmla="*/ 435 h 442"/>
              <a:gd name="T28" fmla="*/ 285 w 440"/>
              <a:gd name="T29" fmla="*/ 442 h 442"/>
              <a:gd name="T30" fmla="*/ 139 w 440"/>
              <a:gd name="T31" fmla="*/ 379 h 442"/>
              <a:gd name="T32" fmla="*/ 309 w 440"/>
              <a:gd name="T33" fmla="*/ 402 h 442"/>
              <a:gd name="T34" fmla="*/ 368 w 440"/>
              <a:gd name="T35" fmla="*/ 273 h 442"/>
              <a:gd name="T36" fmla="*/ 376 w 440"/>
              <a:gd name="T37" fmla="*/ 263 h 442"/>
              <a:gd name="T38" fmla="*/ 398 w 440"/>
              <a:gd name="T39" fmla="*/ 230 h 442"/>
              <a:gd name="T40" fmla="*/ 378 w 440"/>
              <a:gd name="T41" fmla="*/ 210 h 442"/>
              <a:gd name="T42" fmla="*/ 293 w 440"/>
              <a:gd name="T43" fmla="*/ 189 h 442"/>
              <a:gd name="T44" fmla="*/ 279 w 440"/>
              <a:gd name="T45" fmla="*/ 176 h 442"/>
              <a:gd name="T46" fmla="*/ 283 w 440"/>
              <a:gd name="T47" fmla="*/ 158 h 442"/>
              <a:gd name="T48" fmla="*/ 326 w 440"/>
              <a:gd name="T49" fmla="*/ 44 h 442"/>
              <a:gd name="T50" fmla="*/ 319 w 440"/>
              <a:gd name="T51" fmla="*/ 38 h 442"/>
              <a:gd name="T52" fmla="*/ 295 w 440"/>
              <a:gd name="T53" fmla="*/ 74 h 442"/>
              <a:gd name="T54" fmla="*/ 196 w 440"/>
              <a:gd name="T55" fmla="*/ 174 h 442"/>
              <a:gd name="T56" fmla="*/ 139 w 440"/>
              <a:gd name="T57" fmla="*/ 212 h 442"/>
              <a:gd name="T58" fmla="*/ 139 w 440"/>
              <a:gd name="T59" fmla="*/ 379 h 442"/>
              <a:gd name="T60" fmla="*/ 63 w 440"/>
              <a:gd name="T61" fmla="*/ 392 h 442"/>
              <a:gd name="T62" fmla="*/ 63 w 440"/>
              <a:gd name="T63" fmla="*/ 200 h 442"/>
              <a:gd name="T64" fmla="*/ 31 w 440"/>
              <a:gd name="T65" fmla="*/ 169 h 442"/>
              <a:gd name="T66" fmla="*/ 0 w 440"/>
              <a:gd name="T67" fmla="*/ 200 h 442"/>
              <a:gd name="T68" fmla="*/ 0 w 440"/>
              <a:gd name="T69" fmla="*/ 392 h 442"/>
              <a:gd name="T70" fmla="*/ 31 w 440"/>
              <a:gd name="T71" fmla="*/ 423 h 442"/>
              <a:gd name="T72" fmla="*/ 63 w 440"/>
              <a:gd name="T73" fmla="*/ 39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0" h="442">
                <a:moveTo>
                  <a:pt x="285" y="442"/>
                </a:moveTo>
                <a:cubicBezTo>
                  <a:pt x="225" y="442"/>
                  <a:pt x="131" y="422"/>
                  <a:pt x="108" y="406"/>
                </a:cubicBezTo>
                <a:cubicBezTo>
                  <a:pt x="103" y="402"/>
                  <a:pt x="100" y="396"/>
                  <a:pt x="100" y="390"/>
                </a:cubicBezTo>
                <a:cubicBezTo>
                  <a:pt x="100" y="202"/>
                  <a:pt x="100" y="202"/>
                  <a:pt x="100" y="202"/>
                </a:cubicBezTo>
                <a:cubicBezTo>
                  <a:pt x="100" y="196"/>
                  <a:pt x="103" y="191"/>
                  <a:pt x="107" y="187"/>
                </a:cubicBezTo>
                <a:cubicBezTo>
                  <a:pt x="109" y="186"/>
                  <a:pt x="142" y="159"/>
                  <a:pt x="178" y="140"/>
                </a:cubicBezTo>
                <a:cubicBezTo>
                  <a:pt x="221" y="116"/>
                  <a:pt x="252" y="82"/>
                  <a:pt x="259" y="61"/>
                </a:cubicBezTo>
                <a:cubicBezTo>
                  <a:pt x="268" y="35"/>
                  <a:pt x="280" y="0"/>
                  <a:pt x="319" y="0"/>
                </a:cubicBezTo>
                <a:cubicBezTo>
                  <a:pt x="338" y="0"/>
                  <a:pt x="353" y="10"/>
                  <a:pt x="361" y="29"/>
                </a:cubicBezTo>
                <a:cubicBezTo>
                  <a:pt x="378" y="66"/>
                  <a:pt x="360" y="118"/>
                  <a:pt x="332" y="159"/>
                </a:cubicBezTo>
                <a:cubicBezTo>
                  <a:pt x="351" y="163"/>
                  <a:pt x="375" y="169"/>
                  <a:pt x="389" y="174"/>
                </a:cubicBezTo>
                <a:cubicBezTo>
                  <a:pt x="415" y="182"/>
                  <a:pt x="433" y="201"/>
                  <a:pt x="437" y="224"/>
                </a:cubicBezTo>
                <a:cubicBezTo>
                  <a:pt x="440" y="249"/>
                  <a:pt x="428" y="273"/>
                  <a:pt x="402" y="292"/>
                </a:cubicBezTo>
                <a:cubicBezTo>
                  <a:pt x="384" y="342"/>
                  <a:pt x="352" y="422"/>
                  <a:pt x="328" y="435"/>
                </a:cubicBezTo>
                <a:cubicBezTo>
                  <a:pt x="319" y="440"/>
                  <a:pt x="304" y="442"/>
                  <a:pt x="285" y="442"/>
                </a:cubicBezTo>
                <a:close/>
                <a:moveTo>
                  <a:pt x="139" y="379"/>
                </a:moveTo>
                <a:cubicBezTo>
                  <a:pt x="175" y="394"/>
                  <a:pt x="288" y="410"/>
                  <a:pt x="309" y="402"/>
                </a:cubicBezTo>
                <a:cubicBezTo>
                  <a:pt x="320" y="391"/>
                  <a:pt x="348" y="327"/>
                  <a:pt x="368" y="273"/>
                </a:cubicBezTo>
                <a:cubicBezTo>
                  <a:pt x="370" y="269"/>
                  <a:pt x="372" y="266"/>
                  <a:pt x="376" y="263"/>
                </a:cubicBezTo>
                <a:cubicBezTo>
                  <a:pt x="392" y="253"/>
                  <a:pt x="400" y="240"/>
                  <a:pt x="398" y="230"/>
                </a:cubicBezTo>
                <a:cubicBezTo>
                  <a:pt x="397" y="221"/>
                  <a:pt x="389" y="214"/>
                  <a:pt x="378" y="210"/>
                </a:cubicBezTo>
                <a:cubicBezTo>
                  <a:pt x="353" y="203"/>
                  <a:pt x="294" y="190"/>
                  <a:pt x="293" y="189"/>
                </a:cubicBezTo>
                <a:cubicBezTo>
                  <a:pt x="286" y="188"/>
                  <a:pt x="281" y="183"/>
                  <a:pt x="279" y="176"/>
                </a:cubicBezTo>
                <a:cubicBezTo>
                  <a:pt x="277" y="170"/>
                  <a:pt x="278" y="163"/>
                  <a:pt x="283" y="158"/>
                </a:cubicBezTo>
                <a:cubicBezTo>
                  <a:pt x="327" y="111"/>
                  <a:pt x="334" y="63"/>
                  <a:pt x="326" y="44"/>
                </a:cubicBezTo>
                <a:cubicBezTo>
                  <a:pt x="323" y="38"/>
                  <a:pt x="321" y="38"/>
                  <a:pt x="319" y="38"/>
                </a:cubicBezTo>
                <a:cubicBezTo>
                  <a:pt x="310" y="38"/>
                  <a:pt x="305" y="45"/>
                  <a:pt x="295" y="74"/>
                </a:cubicBezTo>
                <a:cubicBezTo>
                  <a:pt x="284" y="107"/>
                  <a:pt x="244" y="148"/>
                  <a:pt x="196" y="174"/>
                </a:cubicBezTo>
                <a:cubicBezTo>
                  <a:pt x="173" y="186"/>
                  <a:pt x="150" y="203"/>
                  <a:pt x="139" y="212"/>
                </a:cubicBezTo>
                <a:lnTo>
                  <a:pt x="139" y="379"/>
                </a:lnTo>
                <a:close/>
                <a:moveTo>
                  <a:pt x="63" y="392"/>
                </a:moveTo>
                <a:cubicBezTo>
                  <a:pt x="63" y="200"/>
                  <a:pt x="63" y="200"/>
                  <a:pt x="63" y="200"/>
                </a:cubicBezTo>
                <a:cubicBezTo>
                  <a:pt x="63" y="183"/>
                  <a:pt x="49" y="169"/>
                  <a:pt x="31" y="169"/>
                </a:cubicBezTo>
                <a:cubicBezTo>
                  <a:pt x="14" y="169"/>
                  <a:pt x="0" y="183"/>
                  <a:pt x="0" y="200"/>
                </a:cubicBezTo>
                <a:cubicBezTo>
                  <a:pt x="0" y="392"/>
                  <a:pt x="0" y="392"/>
                  <a:pt x="0" y="392"/>
                </a:cubicBezTo>
                <a:cubicBezTo>
                  <a:pt x="0" y="409"/>
                  <a:pt x="14" y="423"/>
                  <a:pt x="31" y="423"/>
                </a:cubicBezTo>
                <a:cubicBezTo>
                  <a:pt x="49" y="423"/>
                  <a:pt x="63" y="409"/>
                  <a:pt x="63" y="392"/>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1" name="Freeform 1041"/>
          <p:cNvSpPr>
            <a:spLocks noEditPoints="1"/>
          </p:cNvSpPr>
          <p:nvPr userDrawn="1"/>
        </p:nvSpPr>
        <p:spPr bwMode="auto">
          <a:xfrm>
            <a:off x="14237498" y="2104031"/>
            <a:ext cx="614351" cy="614445"/>
          </a:xfrm>
          <a:custGeom>
            <a:avLst/>
            <a:gdLst>
              <a:gd name="T0" fmla="*/ 443 w 450"/>
              <a:gd name="T1" fmla="*/ 27 h 451"/>
              <a:gd name="T2" fmla="*/ 425 w 450"/>
              <a:gd name="T3" fmla="*/ 10 h 451"/>
              <a:gd name="T4" fmla="*/ 162 w 450"/>
              <a:gd name="T5" fmla="*/ 133 h 451"/>
              <a:gd name="T6" fmla="*/ 71 w 450"/>
              <a:gd name="T7" fmla="*/ 144 h 451"/>
              <a:gd name="T8" fmla="*/ 4 w 450"/>
              <a:gd name="T9" fmla="*/ 219 h 451"/>
              <a:gd name="T10" fmla="*/ 8 w 450"/>
              <a:gd name="T11" fmla="*/ 241 h 451"/>
              <a:gd name="T12" fmla="*/ 30 w 450"/>
              <a:gd name="T13" fmla="*/ 244 h 451"/>
              <a:gd name="T14" fmla="*/ 116 w 450"/>
              <a:gd name="T15" fmla="*/ 252 h 451"/>
              <a:gd name="T16" fmla="*/ 201 w 450"/>
              <a:gd name="T17" fmla="*/ 336 h 451"/>
              <a:gd name="T18" fmla="*/ 202 w 450"/>
              <a:gd name="T19" fmla="*/ 337 h 451"/>
              <a:gd name="T20" fmla="*/ 209 w 450"/>
              <a:gd name="T21" fmla="*/ 423 h 451"/>
              <a:gd name="T22" fmla="*/ 212 w 450"/>
              <a:gd name="T23" fmla="*/ 445 h 451"/>
              <a:gd name="T24" fmla="*/ 226 w 450"/>
              <a:gd name="T25" fmla="*/ 451 h 451"/>
              <a:gd name="T26" fmla="*/ 234 w 450"/>
              <a:gd name="T27" fmla="*/ 449 h 451"/>
              <a:gd name="T28" fmla="*/ 310 w 450"/>
              <a:gd name="T29" fmla="*/ 382 h 451"/>
              <a:gd name="T30" fmla="*/ 320 w 450"/>
              <a:gd name="T31" fmla="*/ 290 h 451"/>
              <a:gd name="T32" fmla="*/ 377 w 450"/>
              <a:gd name="T33" fmla="*/ 238 h 451"/>
              <a:gd name="T34" fmla="*/ 443 w 450"/>
              <a:gd name="T35" fmla="*/ 27 h 451"/>
              <a:gd name="T36" fmla="*/ 66 w 450"/>
              <a:gd name="T37" fmla="*/ 195 h 451"/>
              <a:gd name="T38" fmla="*/ 140 w 450"/>
              <a:gd name="T39" fmla="*/ 167 h 451"/>
              <a:gd name="T40" fmla="*/ 121 w 450"/>
              <a:gd name="T41" fmla="*/ 208 h 451"/>
              <a:gd name="T42" fmla="*/ 66 w 450"/>
              <a:gd name="T43" fmla="*/ 195 h 451"/>
              <a:gd name="T44" fmla="*/ 258 w 450"/>
              <a:gd name="T45" fmla="*/ 387 h 451"/>
              <a:gd name="T46" fmla="*/ 245 w 450"/>
              <a:gd name="T47" fmla="*/ 332 h 451"/>
              <a:gd name="T48" fmla="*/ 286 w 450"/>
              <a:gd name="T49" fmla="*/ 312 h 451"/>
              <a:gd name="T50" fmla="*/ 258 w 450"/>
              <a:gd name="T51" fmla="*/ 387 h 451"/>
              <a:gd name="T52" fmla="*/ 220 w 450"/>
              <a:gd name="T53" fmla="*/ 301 h 451"/>
              <a:gd name="T54" fmla="*/ 152 w 450"/>
              <a:gd name="T55" fmla="*/ 233 h 451"/>
              <a:gd name="T56" fmla="*/ 406 w 450"/>
              <a:gd name="T57" fmla="*/ 47 h 451"/>
              <a:gd name="T58" fmla="*/ 220 w 450"/>
              <a:gd name="T59" fmla="*/ 301 h 451"/>
              <a:gd name="T60" fmla="*/ 344 w 450"/>
              <a:gd name="T61" fmla="*/ 109 h 451"/>
              <a:gd name="T62" fmla="*/ 353 w 450"/>
              <a:gd name="T63" fmla="*/ 131 h 451"/>
              <a:gd name="T64" fmla="*/ 344 w 450"/>
              <a:gd name="T65" fmla="*/ 153 h 451"/>
              <a:gd name="T66" fmla="*/ 322 w 450"/>
              <a:gd name="T67" fmla="*/ 162 h 451"/>
              <a:gd name="T68" fmla="*/ 300 w 450"/>
              <a:gd name="T69" fmla="*/ 153 h 451"/>
              <a:gd name="T70" fmla="*/ 291 w 450"/>
              <a:gd name="T71" fmla="*/ 131 h 451"/>
              <a:gd name="T72" fmla="*/ 300 w 450"/>
              <a:gd name="T73" fmla="*/ 109 h 451"/>
              <a:gd name="T74" fmla="*/ 322 w 450"/>
              <a:gd name="T75" fmla="*/ 100 h 451"/>
              <a:gd name="T76" fmla="*/ 344 w 450"/>
              <a:gd name="T77" fmla="*/ 109 h 451"/>
              <a:gd name="T78" fmla="*/ 73 w 450"/>
              <a:gd name="T79" fmla="*/ 309 h 451"/>
              <a:gd name="T80" fmla="*/ 50 w 450"/>
              <a:gd name="T81" fmla="*/ 384 h 451"/>
              <a:gd name="T82" fmla="*/ 70 w 450"/>
              <a:gd name="T83" fmla="*/ 403 h 451"/>
              <a:gd name="T84" fmla="*/ 70 w 450"/>
              <a:gd name="T85" fmla="*/ 403 h 451"/>
              <a:gd name="T86" fmla="*/ 144 w 450"/>
              <a:gd name="T87" fmla="*/ 380 h 451"/>
              <a:gd name="T88" fmla="*/ 161 w 450"/>
              <a:gd name="T89" fmla="*/ 343 h 451"/>
              <a:gd name="T90" fmla="*/ 145 w 450"/>
              <a:gd name="T91" fmla="*/ 308 h 451"/>
              <a:gd name="T92" fmla="*/ 73 w 450"/>
              <a:gd name="T93" fmla="*/ 309 h 451"/>
              <a:gd name="T94" fmla="*/ 117 w 450"/>
              <a:gd name="T95" fmla="*/ 352 h 451"/>
              <a:gd name="T96" fmla="*/ 91 w 450"/>
              <a:gd name="T97" fmla="*/ 362 h 451"/>
              <a:gd name="T98" fmla="*/ 101 w 450"/>
              <a:gd name="T99" fmla="*/ 336 h 451"/>
              <a:gd name="T100" fmla="*/ 110 w 450"/>
              <a:gd name="T101" fmla="*/ 331 h 451"/>
              <a:gd name="T102" fmla="*/ 118 w 450"/>
              <a:gd name="T103" fmla="*/ 335 h 451"/>
              <a:gd name="T104" fmla="*/ 122 w 450"/>
              <a:gd name="T105" fmla="*/ 343 h 451"/>
              <a:gd name="T106" fmla="*/ 117 w 450"/>
              <a:gd name="T107" fmla="*/ 35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0" h="451">
                <a:moveTo>
                  <a:pt x="443" y="27"/>
                </a:moveTo>
                <a:cubicBezTo>
                  <a:pt x="442" y="18"/>
                  <a:pt x="435" y="11"/>
                  <a:pt x="425" y="10"/>
                </a:cubicBezTo>
                <a:cubicBezTo>
                  <a:pt x="304" y="0"/>
                  <a:pt x="216" y="59"/>
                  <a:pt x="162" y="133"/>
                </a:cubicBezTo>
                <a:cubicBezTo>
                  <a:pt x="133" y="124"/>
                  <a:pt x="100" y="127"/>
                  <a:pt x="71" y="144"/>
                </a:cubicBezTo>
                <a:cubicBezTo>
                  <a:pt x="43" y="159"/>
                  <a:pt x="19" y="186"/>
                  <a:pt x="4" y="219"/>
                </a:cubicBezTo>
                <a:cubicBezTo>
                  <a:pt x="0" y="226"/>
                  <a:pt x="2" y="235"/>
                  <a:pt x="8" y="241"/>
                </a:cubicBezTo>
                <a:cubicBezTo>
                  <a:pt x="14" y="247"/>
                  <a:pt x="23" y="248"/>
                  <a:pt x="30" y="244"/>
                </a:cubicBezTo>
                <a:cubicBezTo>
                  <a:pt x="61" y="228"/>
                  <a:pt x="96" y="231"/>
                  <a:pt x="116" y="252"/>
                </a:cubicBezTo>
                <a:cubicBezTo>
                  <a:pt x="201" y="336"/>
                  <a:pt x="201" y="336"/>
                  <a:pt x="201" y="336"/>
                </a:cubicBezTo>
                <a:cubicBezTo>
                  <a:pt x="201" y="336"/>
                  <a:pt x="201" y="337"/>
                  <a:pt x="202" y="337"/>
                </a:cubicBezTo>
                <a:cubicBezTo>
                  <a:pt x="222" y="358"/>
                  <a:pt x="225" y="392"/>
                  <a:pt x="209" y="423"/>
                </a:cubicBezTo>
                <a:cubicBezTo>
                  <a:pt x="205" y="430"/>
                  <a:pt x="207" y="439"/>
                  <a:pt x="212" y="445"/>
                </a:cubicBezTo>
                <a:cubicBezTo>
                  <a:pt x="216" y="449"/>
                  <a:pt x="221" y="451"/>
                  <a:pt x="226" y="451"/>
                </a:cubicBezTo>
                <a:cubicBezTo>
                  <a:pt x="229" y="451"/>
                  <a:pt x="232" y="450"/>
                  <a:pt x="234" y="449"/>
                </a:cubicBezTo>
                <a:cubicBezTo>
                  <a:pt x="267" y="434"/>
                  <a:pt x="294" y="410"/>
                  <a:pt x="310" y="382"/>
                </a:cubicBezTo>
                <a:cubicBezTo>
                  <a:pt x="326" y="352"/>
                  <a:pt x="330" y="320"/>
                  <a:pt x="320" y="290"/>
                </a:cubicBezTo>
                <a:cubicBezTo>
                  <a:pt x="341" y="275"/>
                  <a:pt x="361" y="257"/>
                  <a:pt x="377" y="238"/>
                </a:cubicBezTo>
                <a:cubicBezTo>
                  <a:pt x="428" y="179"/>
                  <a:pt x="450" y="108"/>
                  <a:pt x="443" y="27"/>
                </a:cubicBezTo>
                <a:close/>
                <a:moveTo>
                  <a:pt x="66" y="195"/>
                </a:moveTo>
                <a:cubicBezTo>
                  <a:pt x="87" y="175"/>
                  <a:pt x="113" y="163"/>
                  <a:pt x="140" y="167"/>
                </a:cubicBezTo>
                <a:cubicBezTo>
                  <a:pt x="133" y="181"/>
                  <a:pt x="126" y="194"/>
                  <a:pt x="121" y="208"/>
                </a:cubicBezTo>
                <a:cubicBezTo>
                  <a:pt x="104" y="199"/>
                  <a:pt x="86" y="195"/>
                  <a:pt x="66" y="195"/>
                </a:cubicBezTo>
                <a:close/>
                <a:moveTo>
                  <a:pt x="258" y="387"/>
                </a:moveTo>
                <a:cubicBezTo>
                  <a:pt x="259" y="367"/>
                  <a:pt x="254" y="348"/>
                  <a:pt x="245" y="332"/>
                </a:cubicBezTo>
                <a:cubicBezTo>
                  <a:pt x="259" y="326"/>
                  <a:pt x="273" y="319"/>
                  <a:pt x="286" y="312"/>
                </a:cubicBezTo>
                <a:cubicBezTo>
                  <a:pt x="291" y="339"/>
                  <a:pt x="279" y="366"/>
                  <a:pt x="258" y="387"/>
                </a:cubicBezTo>
                <a:close/>
                <a:moveTo>
                  <a:pt x="220" y="301"/>
                </a:moveTo>
                <a:cubicBezTo>
                  <a:pt x="152" y="233"/>
                  <a:pt x="152" y="233"/>
                  <a:pt x="152" y="233"/>
                </a:cubicBezTo>
                <a:cubicBezTo>
                  <a:pt x="186" y="142"/>
                  <a:pt x="270" y="45"/>
                  <a:pt x="406" y="47"/>
                </a:cubicBezTo>
                <a:cubicBezTo>
                  <a:pt x="410" y="208"/>
                  <a:pt x="277" y="278"/>
                  <a:pt x="220" y="301"/>
                </a:cubicBezTo>
                <a:close/>
                <a:moveTo>
                  <a:pt x="344" y="109"/>
                </a:moveTo>
                <a:cubicBezTo>
                  <a:pt x="350" y="115"/>
                  <a:pt x="353" y="123"/>
                  <a:pt x="353" y="131"/>
                </a:cubicBezTo>
                <a:cubicBezTo>
                  <a:pt x="353" y="139"/>
                  <a:pt x="350" y="147"/>
                  <a:pt x="344" y="153"/>
                </a:cubicBezTo>
                <a:cubicBezTo>
                  <a:pt x="338" y="159"/>
                  <a:pt x="330" y="162"/>
                  <a:pt x="322" y="162"/>
                </a:cubicBezTo>
                <a:cubicBezTo>
                  <a:pt x="314" y="162"/>
                  <a:pt x="306" y="159"/>
                  <a:pt x="300" y="153"/>
                </a:cubicBezTo>
                <a:cubicBezTo>
                  <a:pt x="294" y="147"/>
                  <a:pt x="291" y="139"/>
                  <a:pt x="291" y="131"/>
                </a:cubicBezTo>
                <a:cubicBezTo>
                  <a:pt x="291" y="123"/>
                  <a:pt x="294" y="115"/>
                  <a:pt x="300" y="109"/>
                </a:cubicBezTo>
                <a:cubicBezTo>
                  <a:pt x="306" y="103"/>
                  <a:pt x="314" y="100"/>
                  <a:pt x="322" y="100"/>
                </a:cubicBezTo>
                <a:cubicBezTo>
                  <a:pt x="330" y="100"/>
                  <a:pt x="338" y="103"/>
                  <a:pt x="344" y="109"/>
                </a:cubicBezTo>
                <a:close/>
                <a:moveTo>
                  <a:pt x="73" y="309"/>
                </a:moveTo>
                <a:cubicBezTo>
                  <a:pt x="51" y="331"/>
                  <a:pt x="50" y="375"/>
                  <a:pt x="50" y="384"/>
                </a:cubicBezTo>
                <a:cubicBezTo>
                  <a:pt x="51" y="394"/>
                  <a:pt x="59" y="403"/>
                  <a:pt x="70" y="403"/>
                </a:cubicBezTo>
                <a:cubicBezTo>
                  <a:pt x="70" y="403"/>
                  <a:pt x="70" y="403"/>
                  <a:pt x="70" y="403"/>
                </a:cubicBezTo>
                <a:cubicBezTo>
                  <a:pt x="80" y="403"/>
                  <a:pt x="123" y="401"/>
                  <a:pt x="144" y="380"/>
                </a:cubicBezTo>
                <a:cubicBezTo>
                  <a:pt x="158" y="366"/>
                  <a:pt x="161" y="352"/>
                  <a:pt x="161" y="343"/>
                </a:cubicBezTo>
                <a:cubicBezTo>
                  <a:pt x="161" y="330"/>
                  <a:pt x="155" y="318"/>
                  <a:pt x="145" y="308"/>
                </a:cubicBezTo>
                <a:cubicBezTo>
                  <a:pt x="121" y="283"/>
                  <a:pt x="91" y="291"/>
                  <a:pt x="73" y="309"/>
                </a:cubicBezTo>
                <a:close/>
                <a:moveTo>
                  <a:pt x="117" y="352"/>
                </a:moveTo>
                <a:cubicBezTo>
                  <a:pt x="112" y="357"/>
                  <a:pt x="102" y="360"/>
                  <a:pt x="91" y="362"/>
                </a:cubicBezTo>
                <a:cubicBezTo>
                  <a:pt x="93" y="351"/>
                  <a:pt x="96" y="341"/>
                  <a:pt x="101" y="336"/>
                </a:cubicBezTo>
                <a:cubicBezTo>
                  <a:pt x="104" y="333"/>
                  <a:pt x="107" y="331"/>
                  <a:pt x="110" y="331"/>
                </a:cubicBezTo>
                <a:cubicBezTo>
                  <a:pt x="112" y="331"/>
                  <a:pt x="115" y="332"/>
                  <a:pt x="118" y="335"/>
                </a:cubicBezTo>
                <a:cubicBezTo>
                  <a:pt x="121" y="338"/>
                  <a:pt x="122" y="340"/>
                  <a:pt x="122" y="343"/>
                </a:cubicBezTo>
                <a:cubicBezTo>
                  <a:pt x="122" y="346"/>
                  <a:pt x="119" y="350"/>
                  <a:pt x="117" y="352"/>
                </a:cubicBezTo>
                <a:close/>
              </a:path>
            </a:pathLst>
          </a:custGeom>
          <a:solidFill>
            <a:schemeClr val="tx1"/>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6"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3"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4"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58402293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51">
    <p:spTree>
      <p:nvGrpSpPr>
        <p:cNvPr id="1" name=""/>
        <p:cNvGrpSpPr/>
        <p:nvPr/>
      </p:nvGrpSpPr>
      <p:grpSpPr>
        <a:xfrm>
          <a:off x="0" y="0"/>
          <a:ext cx="0" cy="0"/>
          <a:chOff x="0" y="0"/>
          <a:chExt cx="0" cy="0"/>
        </a:xfrm>
      </p:grpSpPr>
      <p:sp>
        <p:nvSpPr>
          <p:cNvPr id="21" name="Полилиния 20"/>
          <p:cNvSpPr/>
          <p:nvPr userDrawn="1"/>
        </p:nvSpPr>
        <p:spPr bwMode="auto">
          <a:xfrm>
            <a:off x="0" y="-14327"/>
            <a:ext cx="18288000" cy="10302915"/>
          </a:xfrm>
          <a:custGeom>
            <a:avLst/>
            <a:gdLst>
              <a:gd name="connsiteX0" fmla="*/ 6740969 w 12192000"/>
              <a:gd name="connsiteY0" fmla="*/ 0 h 6867550"/>
              <a:gd name="connsiteX1" fmla="*/ 12192000 w 12192000"/>
              <a:gd name="connsiteY1" fmla="*/ 0 h 6867550"/>
              <a:gd name="connsiteX2" fmla="*/ 12192000 w 12192000"/>
              <a:gd name="connsiteY2" fmla="*/ 1584319 h 6867550"/>
              <a:gd name="connsiteX3" fmla="*/ 6898158 w 12192000"/>
              <a:gd name="connsiteY3" fmla="*/ 6867550 h 6867550"/>
              <a:gd name="connsiteX4" fmla="*/ 0 w 12192000"/>
              <a:gd name="connsiteY4" fmla="*/ 6867550 h 6867550"/>
              <a:gd name="connsiteX5" fmla="*/ 0 w 12192000"/>
              <a:gd name="connsiteY5" fmla="*/ 6727455 h 686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67550">
                <a:moveTo>
                  <a:pt x="6740969" y="0"/>
                </a:moveTo>
                <a:lnTo>
                  <a:pt x="12192000" y="0"/>
                </a:lnTo>
                <a:lnTo>
                  <a:pt x="12192000" y="1584319"/>
                </a:lnTo>
                <a:lnTo>
                  <a:pt x="6898158" y="6867550"/>
                </a:lnTo>
                <a:lnTo>
                  <a:pt x="0" y="6867550"/>
                </a:lnTo>
                <a:lnTo>
                  <a:pt x="0" y="6727455"/>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02" name="Текст 7"/>
          <p:cNvSpPr>
            <a:spLocks noGrp="1"/>
          </p:cNvSpPr>
          <p:nvPr>
            <p:ph type="body" sz="quarter" idx="39" hasCustomPrompt="1"/>
          </p:nvPr>
        </p:nvSpPr>
        <p:spPr>
          <a:xfrm>
            <a:off x="1033865" y="6768557"/>
            <a:ext cx="3240881" cy="1409444"/>
          </a:xfrm>
        </p:spPr>
        <p:txBody>
          <a:bodyPr tIns="0">
            <a:noAutofit/>
          </a:bodyPr>
          <a:lstStyle>
            <a:lvl1pPr algn="ctr">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7" name="Текст 7"/>
          <p:cNvSpPr>
            <a:spLocks noGrp="1"/>
          </p:cNvSpPr>
          <p:nvPr>
            <p:ph type="body" sz="quarter" idx="42" hasCustomPrompt="1"/>
          </p:nvPr>
        </p:nvSpPr>
        <p:spPr>
          <a:xfrm>
            <a:off x="3771421" y="2138983"/>
            <a:ext cx="10773253" cy="2229093"/>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2" name="Текст 7"/>
          <p:cNvSpPr>
            <a:spLocks noGrp="1"/>
          </p:cNvSpPr>
          <p:nvPr>
            <p:ph type="body" sz="quarter" idx="53" hasCustomPrompt="1"/>
          </p:nvPr>
        </p:nvSpPr>
        <p:spPr>
          <a:xfrm>
            <a:off x="5352922" y="6768557"/>
            <a:ext cx="3240881" cy="1409444"/>
          </a:xfrm>
        </p:spPr>
        <p:txBody>
          <a:bodyPr tIns="0">
            <a:noAutofit/>
          </a:bodyPr>
          <a:lstStyle>
            <a:lvl1pPr algn="ctr">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35" name="Текст 7"/>
          <p:cNvSpPr>
            <a:spLocks noGrp="1"/>
          </p:cNvSpPr>
          <p:nvPr>
            <p:ph type="body" sz="quarter" idx="55" hasCustomPrompt="1"/>
          </p:nvPr>
        </p:nvSpPr>
        <p:spPr>
          <a:xfrm>
            <a:off x="9675422" y="6768557"/>
            <a:ext cx="3240881" cy="1409444"/>
          </a:xfrm>
        </p:spPr>
        <p:txBody>
          <a:bodyPr tIns="0">
            <a:noAutofit/>
          </a:bodyPr>
          <a:lstStyle>
            <a:lvl1pPr algn="ctr">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38" name="Текст 7"/>
          <p:cNvSpPr>
            <a:spLocks noGrp="1"/>
          </p:cNvSpPr>
          <p:nvPr>
            <p:ph type="body" sz="quarter" idx="57" hasCustomPrompt="1"/>
          </p:nvPr>
        </p:nvSpPr>
        <p:spPr>
          <a:xfrm>
            <a:off x="13995010" y="6768557"/>
            <a:ext cx="3240881" cy="1409444"/>
          </a:xfrm>
        </p:spPr>
        <p:txBody>
          <a:bodyPr tIns="0">
            <a:noAutofit/>
          </a:bodyPr>
          <a:lstStyle>
            <a:lvl1pPr algn="ctr">
              <a:lnSpc>
                <a:spcPct val="150000"/>
              </a:lnSpc>
              <a:defRPr sz="15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2" name="Freeform 922"/>
          <p:cNvSpPr>
            <a:spLocks noEditPoints="1"/>
          </p:cNvSpPr>
          <p:nvPr userDrawn="1"/>
        </p:nvSpPr>
        <p:spPr bwMode="auto">
          <a:xfrm>
            <a:off x="2343096" y="5020829"/>
            <a:ext cx="693561" cy="685943"/>
          </a:xfrm>
          <a:custGeom>
            <a:avLst/>
            <a:gdLst>
              <a:gd name="T0" fmla="*/ 161 w 442"/>
              <a:gd name="T1" fmla="*/ 178 h 442"/>
              <a:gd name="T2" fmla="*/ 16 w 442"/>
              <a:gd name="T3" fmla="*/ 178 h 442"/>
              <a:gd name="T4" fmla="*/ 0 w 442"/>
              <a:gd name="T5" fmla="*/ 161 h 442"/>
              <a:gd name="T6" fmla="*/ 161 w 442"/>
              <a:gd name="T7" fmla="*/ 0 h 442"/>
              <a:gd name="T8" fmla="*/ 178 w 442"/>
              <a:gd name="T9" fmla="*/ 17 h 442"/>
              <a:gd name="T10" fmla="*/ 178 w 442"/>
              <a:gd name="T11" fmla="*/ 161 h 442"/>
              <a:gd name="T12" fmla="*/ 161 w 442"/>
              <a:gd name="T13" fmla="*/ 178 h 442"/>
              <a:gd name="T14" fmla="*/ 34 w 442"/>
              <a:gd name="T15" fmla="*/ 144 h 442"/>
              <a:gd name="T16" fmla="*/ 144 w 442"/>
              <a:gd name="T17" fmla="*/ 144 h 442"/>
              <a:gd name="T18" fmla="*/ 144 w 442"/>
              <a:gd name="T19" fmla="*/ 35 h 442"/>
              <a:gd name="T20" fmla="*/ 34 w 442"/>
              <a:gd name="T21" fmla="*/ 144 h 442"/>
              <a:gd name="T22" fmla="*/ 235 w 442"/>
              <a:gd name="T23" fmla="*/ 442 h 442"/>
              <a:gd name="T24" fmla="*/ 29 w 442"/>
              <a:gd name="T25" fmla="*/ 244 h 442"/>
              <a:gd name="T26" fmla="*/ 49 w 442"/>
              <a:gd name="T27" fmla="*/ 225 h 442"/>
              <a:gd name="T28" fmla="*/ 225 w 442"/>
              <a:gd name="T29" fmla="*/ 225 h 442"/>
              <a:gd name="T30" fmla="*/ 225 w 442"/>
              <a:gd name="T31" fmla="*/ 49 h 442"/>
              <a:gd name="T32" fmla="*/ 244 w 442"/>
              <a:gd name="T33" fmla="*/ 29 h 442"/>
              <a:gd name="T34" fmla="*/ 442 w 442"/>
              <a:gd name="T35" fmla="*/ 236 h 442"/>
              <a:gd name="T36" fmla="*/ 235 w 442"/>
              <a:gd name="T37" fmla="*/ 442 h 442"/>
              <a:gd name="T38" fmla="*/ 69 w 442"/>
              <a:gd name="T39" fmla="*/ 264 h 442"/>
              <a:gd name="T40" fmla="*/ 235 w 442"/>
              <a:gd name="T41" fmla="*/ 403 h 442"/>
              <a:gd name="T42" fmla="*/ 403 w 442"/>
              <a:gd name="T43" fmla="*/ 236 h 442"/>
              <a:gd name="T44" fmla="*/ 263 w 442"/>
              <a:gd name="T45" fmla="*/ 69 h 442"/>
              <a:gd name="T46" fmla="*/ 263 w 442"/>
              <a:gd name="T47" fmla="*/ 244 h 442"/>
              <a:gd name="T48" fmla="*/ 244 w 442"/>
              <a:gd name="T49" fmla="*/ 264 h 442"/>
              <a:gd name="T50" fmla="*/ 69 w 442"/>
              <a:gd name="T51" fmla="*/ 26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2" h="442">
                <a:moveTo>
                  <a:pt x="161" y="178"/>
                </a:moveTo>
                <a:cubicBezTo>
                  <a:pt x="16" y="178"/>
                  <a:pt x="16" y="178"/>
                  <a:pt x="16" y="178"/>
                </a:cubicBezTo>
                <a:cubicBezTo>
                  <a:pt x="7" y="178"/>
                  <a:pt x="0" y="171"/>
                  <a:pt x="0" y="161"/>
                </a:cubicBezTo>
                <a:cubicBezTo>
                  <a:pt x="0" y="72"/>
                  <a:pt x="72" y="0"/>
                  <a:pt x="161" y="0"/>
                </a:cubicBezTo>
                <a:cubicBezTo>
                  <a:pt x="171" y="0"/>
                  <a:pt x="178" y="7"/>
                  <a:pt x="178" y="17"/>
                </a:cubicBezTo>
                <a:cubicBezTo>
                  <a:pt x="178" y="161"/>
                  <a:pt x="178" y="161"/>
                  <a:pt x="178" y="161"/>
                </a:cubicBezTo>
                <a:cubicBezTo>
                  <a:pt x="178" y="171"/>
                  <a:pt x="171" y="178"/>
                  <a:pt x="161" y="178"/>
                </a:cubicBezTo>
                <a:close/>
                <a:moveTo>
                  <a:pt x="34" y="144"/>
                </a:moveTo>
                <a:cubicBezTo>
                  <a:pt x="144" y="144"/>
                  <a:pt x="144" y="144"/>
                  <a:pt x="144" y="144"/>
                </a:cubicBezTo>
                <a:cubicBezTo>
                  <a:pt x="144" y="35"/>
                  <a:pt x="144" y="35"/>
                  <a:pt x="144" y="35"/>
                </a:cubicBezTo>
                <a:cubicBezTo>
                  <a:pt x="87" y="42"/>
                  <a:pt x="42" y="87"/>
                  <a:pt x="34" y="144"/>
                </a:cubicBezTo>
                <a:close/>
                <a:moveTo>
                  <a:pt x="235" y="442"/>
                </a:moveTo>
                <a:cubicBezTo>
                  <a:pt x="122" y="442"/>
                  <a:pt x="29" y="353"/>
                  <a:pt x="29" y="244"/>
                </a:cubicBezTo>
                <a:cubicBezTo>
                  <a:pt x="29" y="234"/>
                  <a:pt x="38" y="225"/>
                  <a:pt x="49" y="225"/>
                </a:cubicBezTo>
                <a:cubicBezTo>
                  <a:pt x="225" y="225"/>
                  <a:pt x="225" y="225"/>
                  <a:pt x="225" y="225"/>
                </a:cubicBezTo>
                <a:cubicBezTo>
                  <a:pt x="225" y="49"/>
                  <a:pt x="225" y="49"/>
                  <a:pt x="225" y="49"/>
                </a:cubicBezTo>
                <a:cubicBezTo>
                  <a:pt x="225" y="38"/>
                  <a:pt x="233" y="29"/>
                  <a:pt x="244" y="29"/>
                </a:cubicBezTo>
                <a:cubicBezTo>
                  <a:pt x="351" y="29"/>
                  <a:pt x="442" y="124"/>
                  <a:pt x="442" y="236"/>
                </a:cubicBezTo>
                <a:cubicBezTo>
                  <a:pt x="442" y="349"/>
                  <a:pt x="349" y="442"/>
                  <a:pt x="235" y="442"/>
                </a:cubicBezTo>
                <a:close/>
                <a:moveTo>
                  <a:pt x="69" y="264"/>
                </a:moveTo>
                <a:cubicBezTo>
                  <a:pt x="79" y="342"/>
                  <a:pt x="150" y="403"/>
                  <a:pt x="235" y="403"/>
                </a:cubicBezTo>
                <a:cubicBezTo>
                  <a:pt x="328" y="403"/>
                  <a:pt x="403" y="328"/>
                  <a:pt x="403" y="236"/>
                </a:cubicBezTo>
                <a:cubicBezTo>
                  <a:pt x="403" y="152"/>
                  <a:pt x="341" y="80"/>
                  <a:pt x="263" y="69"/>
                </a:cubicBezTo>
                <a:cubicBezTo>
                  <a:pt x="263" y="244"/>
                  <a:pt x="263" y="244"/>
                  <a:pt x="263" y="244"/>
                </a:cubicBezTo>
                <a:cubicBezTo>
                  <a:pt x="263" y="255"/>
                  <a:pt x="255" y="264"/>
                  <a:pt x="244" y="264"/>
                </a:cubicBezTo>
                <a:lnTo>
                  <a:pt x="69" y="264"/>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3" name="Freeform 970"/>
          <p:cNvSpPr>
            <a:spLocks noEditPoints="1"/>
          </p:cNvSpPr>
          <p:nvPr userDrawn="1"/>
        </p:nvSpPr>
        <p:spPr bwMode="auto">
          <a:xfrm>
            <a:off x="10971732" y="5034397"/>
            <a:ext cx="664125" cy="658803"/>
          </a:xfrm>
          <a:custGeom>
            <a:avLst/>
            <a:gdLst>
              <a:gd name="T0" fmla="*/ 221 w 442"/>
              <a:gd name="T1" fmla="*/ 0 h 442"/>
              <a:gd name="T2" fmla="*/ 65 w 442"/>
              <a:gd name="T3" fmla="*/ 65 h 442"/>
              <a:gd name="T4" fmla="*/ 65 w 442"/>
              <a:gd name="T5" fmla="*/ 378 h 442"/>
              <a:gd name="T6" fmla="*/ 377 w 442"/>
              <a:gd name="T7" fmla="*/ 378 h 442"/>
              <a:gd name="T8" fmla="*/ 377 w 442"/>
              <a:gd name="T9" fmla="*/ 65 h 442"/>
              <a:gd name="T10" fmla="*/ 400 w 442"/>
              <a:gd name="T11" fmla="*/ 184 h 442"/>
              <a:gd name="T12" fmla="*/ 400 w 442"/>
              <a:gd name="T13" fmla="*/ 258 h 442"/>
              <a:gd name="T14" fmla="*/ 334 w 442"/>
              <a:gd name="T15" fmla="*/ 194 h 442"/>
              <a:gd name="T16" fmla="*/ 324 w 442"/>
              <a:gd name="T17" fmla="*/ 167 h 442"/>
              <a:gd name="T18" fmla="*/ 276 w 442"/>
              <a:gd name="T19" fmla="*/ 119 h 442"/>
              <a:gd name="T20" fmla="*/ 350 w 442"/>
              <a:gd name="T21" fmla="*/ 92 h 442"/>
              <a:gd name="T22" fmla="*/ 221 w 442"/>
              <a:gd name="T23" fmla="*/ 299 h 442"/>
              <a:gd name="T24" fmla="*/ 143 w 442"/>
              <a:gd name="T25" fmla="*/ 221 h 442"/>
              <a:gd name="T26" fmla="*/ 221 w 442"/>
              <a:gd name="T27" fmla="*/ 143 h 442"/>
              <a:gd name="T28" fmla="*/ 299 w 442"/>
              <a:gd name="T29" fmla="*/ 221 h 442"/>
              <a:gd name="T30" fmla="*/ 221 w 442"/>
              <a:gd name="T31" fmla="*/ 299 h 442"/>
              <a:gd name="T32" fmla="*/ 258 w 442"/>
              <a:gd name="T33" fmla="*/ 42 h 442"/>
              <a:gd name="T34" fmla="*/ 194 w 442"/>
              <a:gd name="T35" fmla="*/ 108 h 442"/>
              <a:gd name="T36" fmla="*/ 221 w 442"/>
              <a:gd name="T37" fmla="*/ 39 h 442"/>
              <a:gd name="T38" fmla="*/ 156 w 442"/>
              <a:gd name="T39" fmla="*/ 50 h 442"/>
              <a:gd name="T40" fmla="*/ 139 w 442"/>
              <a:gd name="T41" fmla="*/ 139 h 442"/>
              <a:gd name="T42" fmla="*/ 50 w 442"/>
              <a:gd name="T43" fmla="*/ 156 h 442"/>
              <a:gd name="T44" fmla="*/ 38 w 442"/>
              <a:gd name="T45" fmla="*/ 221 h 442"/>
              <a:gd name="T46" fmla="*/ 108 w 442"/>
              <a:gd name="T47" fmla="*/ 194 h 442"/>
              <a:gd name="T48" fmla="*/ 108 w 442"/>
              <a:gd name="T49" fmla="*/ 248 h 442"/>
              <a:gd name="T50" fmla="*/ 38 w 442"/>
              <a:gd name="T51" fmla="*/ 221 h 442"/>
              <a:gd name="T52" fmla="*/ 118 w 442"/>
              <a:gd name="T53" fmla="*/ 276 h 442"/>
              <a:gd name="T54" fmla="*/ 166 w 442"/>
              <a:gd name="T55" fmla="*/ 324 h 442"/>
              <a:gd name="T56" fmla="*/ 92 w 442"/>
              <a:gd name="T57" fmla="*/ 350 h 442"/>
              <a:gd name="T58" fmla="*/ 221 w 442"/>
              <a:gd name="T59" fmla="*/ 404 h 442"/>
              <a:gd name="T60" fmla="*/ 194 w 442"/>
              <a:gd name="T61" fmla="*/ 334 h 442"/>
              <a:gd name="T62" fmla="*/ 221 w 442"/>
              <a:gd name="T63" fmla="*/ 337 h 442"/>
              <a:gd name="T64" fmla="*/ 258 w 442"/>
              <a:gd name="T65" fmla="*/ 400 h 442"/>
              <a:gd name="T66" fmla="*/ 350 w 442"/>
              <a:gd name="T67" fmla="*/ 350 h 442"/>
              <a:gd name="T68" fmla="*/ 276 w 442"/>
              <a:gd name="T69" fmla="*/ 324 h 442"/>
              <a:gd name="T70" fmla="*/ 324 w 442"/>
              <a:gd name="T71" fmla="*/ 276 h 442"/>
              <a:gd name="T72" fmla="*/ 350 w 442"/>
              <a:gd name="T73" fmla="*/ 35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2" h="442">
                <a:moveTo>
                  <a:pt x="377" y="65"/>
                </a:moveTo>
                <a:cubicBezTo>
                  <a:pt x="336" y="23"/>
                  <a:pt x="280" y="0"/>
                  <a:pt x="221" y="0"/>
                </a:cubicBezTo>
                <a:cubicBezTo>
                  <a:pt x="221" y="0"/>
                  <a:pt x="221" y="0"/>
                  <a:pt x="221" y="0"/>
                </a:cubicBezTo>
                <a:cubicBezTo>
                  <a:pt x="162" y="0"/>
                  <a:pt x="106" y="23"/>
                  <a:pt x="65" y="65"/>
                </a:cubicBezTo>
                <a:cubicBezTo>
                  <a:pt x="23" y="107"/>
                  <a:pt x="0" y="162"/>
                  <a:pt x="0" y="221"/>
                </a:cubicBezTo>
                <a:cubicBezTo>
                  <a:pt x="0" y="280"/>
                  <a:pt x="23" y="336"/>
                  <a:pt x="65" y="378"/>
                </a:cubicBezTo>
                <a:cubicBezTo>
                  <a:pt x="106" y="419"/>
                  <a:pt x="162" y="442"/>
                  <a:pt x="221" y="442"/>
                </a:cubicBezTo>
                <a:cubicBezTo>
                  <a:pt x="280" y="442"/>
                  <a:pt x="336" y="419"/>
                  <a:pt x="377" y="378"/>
                </a:cubicBezTo>
                <a:cubicBezTo>
                  <a:pt x="419" y="336"/>
                  <a:pt x="442" y="280"/>
                  <a:pt x="442" y="221"/>
                </a:cubicBezTo>
                <a:cubicBezTo>
                  <a:pt x="442" y="162"/>
                  <a:pt x="419" y="107"/>
                  <a:pt x="377" y="65"/>
                </a:cubicBezTo>
                <a:close/>
                <a:moveTo>
                  <a:pt x="334" y="194"/>
                </a:moveTo>
                <a:cubicBezTo>
                  <a:pt x="400" y="184"/>
                  <a:pt x="400" y="184"/>
                  <a:pt x="400" y="184"/>
                </a:cubicBezTo>
                <a:cubicBezTo>
                  <a:pt x="402" y="196"/>
                  <a:pt x="404" y="209"/>
                  <a:pt x="404" y="221"/>
                </a:cubicBezTo>
                <a:cubicBezTo>
                  <a:pt x="404" y="234"/>
                  <a:pt x="402" y="246"/>
                  <a:pt x="400" y="258"/>
                </a:cubicBezTo>
                <a:cubicBezTo>
                  <a:pt x="334" y="248"/>
                  <a:pt x="334" y="248"/>
                  <a:pt x="334" y="248"/>
                </a:cubicBezTo>
                <a:cubicBezTo>
                  <a:pt x="338" y="230"/>
                  <a:pt x="338" y="212"/>
                  <a:pt x="334" y="194"/>
                </a:cubicBezTo>
                <a:close/>
                <a:moveTo>
                  <a:pt x="392" y="156"/>
                </a:moveTo>
                <a:cubicBezTo>
                  <a:pt x="324" y="167"/>
                  <a:pt x="324" y="167"/>
                  <a:pt x="324" y="167"/>
                </a:cubicBezTo>
                <a:cubicBezTo>
                  <a:pt x="318" y="157"/>
                  <a:pt x="312" y="147"/>
                  <a:pt x="303" y="139"/>
                </a:cubicBezTo>
                <a:cubicBezTo>
                  <a:pt x="295" y="131"/>
                  <a:pt x="285" y="124"/>
                  <a:pt x="276" y="119"/>
                </a:cubicBezTo>
                <a:cubicBezTo>
                  <a:pt x="286" y="50"/>
                  <a:pt x="286" y="50"/>
                  <a:pt x="286" y="50"/>
                </a:cubicBezTo>
                <a:cubicBezTo>
                  <a:pt x="310" y="60"/>
                  <a:pt x="332" y="74"/>
                  <a:pt x="350" y="92"/>
                </a:cubicBezTo>
                <a:cubicBezTo>
                  <a:pt x="369" y="111"/>
                  <a:pt x="383" y="132"/>
                  <a:pt x="392" y="156"/>
                </a:cubicBezTo>
                <a:close/>
                <a:moveTo>
                  <a:pt x="221" y="299"/>
                </a:moveTo>
                <a:cubicBezTo>
                  <a:pt x="200" y="299"/>
                  <a:pt x="181" y="291"/>
                  <a:pt x="166" y="276"/>
                </a:cubicBezTo>
                <a:cubicBezTo>
                  <a:pt x="151" y="261"/>
                  <a:pt x="143" y="242"/>
                  <a:pt x="143" y="221"/>
                </a:cubicBezTo>
                <a:cubicBezTo>
                  <a:pt x="143" y="200"/>
                  <a:pt x="151" y="181"/>
                  <a:pt x="166" y="166"/>
                </a:cubicBezTo>
                <a:cubicBezTo>
                  <a:pt x="181" y="151"/>
                  <a:pt x="201" y="143"/>
                  <a:pt x="221" y="143"/>
                </a:cubicBezTo>
                <a:cubicBezTo>
                  <a:pt x="241" y="143"/>
                  <a:pt x="261" y="151"/>
                  <a:pt x="276" y="166"/>
                </a:cubicBezTo>
                <a:cubicBezTo>
                  <a:pt x="291" y="181"/>
                  <a:pt x="299" y="200"/>
                  <a:pt x="299" y="221"/>
                </a:cubicBezTo>
                <a:cubicBezTo>
                  <a:pt x="299" y="242"/>
                  <a:pt x="291" y="261"/>
                  <a:pt x="276" y="276"/>
                </a:cubicBezTo>
                <a:cubicBezTo>
                  <a:pt x="261" y="291"/>
                  <a:pt x="242" y="299"/>
                  <a:pt x="221" y="299"/>
                </a:cubicBezTo>
                <a:close/>
                <a:moveTo>
                  <a:pt x="221" y="39"/>
                </a:moveTo>
                <a:cubicBezTo>
                  <a:pt x="234" y="39"/>
                  <a:pt x="246" y="40"/>
                  <a:pt x="258" y="42"/>
                </a:cubicBezTo>
                <a:cubicBezTo>
                  <a:pt x="248" y="108"/>
                  <a:pt x="248" y="108"/>
                  <a:pt x="248" y="108"/>
                </a:cubicBezTo>
                <a:cubicBezTo>
                  <a:pt x="230" y="104"/>
                  <a:pt x="212" y="104"/>
                  <a:pt x="194" y="108"/>
                </a:cubicBezTo>
                <a:cubicBezTo>
                  <a:pt x="184" y="42"/>
                  <a:pt x="184" y="42"/>
                  <a:pt x="184" y="42"/>
                </a:cubicBezTo>
                <a:cubicBezTo>
                  <a:pt x="196" y="40"/>
                  <a:pt x="208" y="39"/>
                  <a:pt x="221" y="39"/>
                </a:cubicBezTo>
                <a:close/>
                <a:moveTo>
                  <a:pt x="92" y="92"/>
                </a:moveTo>
                <a:cubicBezTo>
                  <a:pt x="110" y="74"/>
                  <a:pt x="132" y="60"/>
                  <a:pt x="156" y="50"/>
                </a:cubicBezTo>
                <a:cubicBezTo>
                  <a:pt x="166" y="119"/>
                  <a:pt x="166" y="119"/>
                  <a:pt x="166" y="119"/>
                </a:cubicBezTo>
                <a:cubicBezTo>
                  <a:pt x="157" y="124"/>
                  <a:pt x="147" y="131"/>
                  <a:pt x="139" y="139"/>
                </a:cubicBezTo>
                <a:cubicBezTo>
                  <a:pt x="131" y="147"/>
                  <a:pt x="124" y="157"/>
                  <a:pt x="118" y="167"/>
                </a:cubicBezTo>
                <a:cubicBezTo>
                  <a:pt x="50" y="156"/>
                  <a:pt x="50" y="156"/>
                  <a:pt x="50" y="156"/>
                </a:cubicBezTo>
                <a:cubicBezTo>
                  <a:pt x="59" y="132"/>
                  <a:pt x="73" y="111"/>
                  <a:pt x="92" y="92"/>
                </a:cubicBezTo>
                <a:close/>
                <a:moveTo>
                  <a:pt x="38" y="221"/>
                </a:moveTo>
                <a:cubicBezTo>
                  <a:pt x="38" y="209"/>
                  <a:pt x="40" y="196"/>
                  <a:pt x="42" y="184"/>
                </a:cubicBezTo>
                <a:cubicBezTo>
                  <a:pt x="108" y="194"/>
                  <a:pt x="108" y="194"/>
                  <a:pt x="108" y="194"/>
                </a:cubicBezTo>
                <a:cubicBezTo>
                  <a:pt x="106" y="203"/>
                  <a:pt x="105" y="212"/>
                  <a:pt x="105" y="221"/>
                </a:cubicBezTo>
                <a:cubicBezTo>
                  <a:pt x="105" y="230"/>
                  <a:pt x="106" y="239"/>
                  <a:pt x="108" y="248"/>
                </a:cubicBezTo>
                <a:cubicBezTo>
                  <a:pt x="42" y="258"/>
                  <a:pt x="42" y="258"/>
                  <a:pt x="42" y="258"/>
                </a:cubicBezTo>
                <a:cubicBezTo>
                  <a:pt x="40" y="246"/>
                  <a:pt x="38" y="234"/>
                  <a:pt x="38" y="221"/>
                </a:cubicBezTo>
                <a:close/>
                <a:moveTo>
                  <a:pt x="50" y="286"/>
                </a:moveTo>
                <a:cubicBezTo>
                  <a:pt x="118" y="276"/>
                  <a:pt x="118" y="276"/>
                  <a:pt x="118" y="276"/>
                </a:cubicBezTo>
                <a:cubicBezTo>
                  <a:pt x="124" y="286"/>
                  <a:pt x="131" y="295"/>
                  <a:pt x="139" y="303"/>
                </a:cubicBezTo>
                <a:cubicBezTo>
                  <a:pt x="147" y="312"/>
                  <a:pt x="156" y="318"/>
                  <a:pt x="166" y="324"/>
                </a:cubicBezTo>
                <a:cubicBezTo>
                  <a:pt x="156" y="392"/>
                  <a:pt x="156" y="392"/>
                  <a:pt x="156" y="392"/>
                </a:cubicBezTo>
                <a:cubicBezTo>
                  <a:pt x="132" y="383"/>
                  <a:pt x="110" y="369"/>
                  <a:pt x="92" y="350"/>
                </a:cubicBezTo>
                <a:cubicBezTo>
                  <a:pt x="73" y="332"/>
                  <a:pt x="59" y="310"/>
                  <a:pt x="50" y="286"/>
                </a:cubicBezTo>
                <a:close/>
                <a:moveTo>
                  <a:pt x="221" y="404"/>
                </a:moveTo>
                <a:cubicBezTo>
                  <a:pt x="208" y="404"/>
                  <a:pt x="196" y="403"/>
                  <a:pt x="184" y="400"/>
                </a:cubicBezTo>
                <a:cubicBezTo>
                  <a:pt x="194" y="334"/>
                  <a:pt x="194" y="334"/>
                  <a:pt x="194" y="334"/>
                </a:cubicBezTo>
                <a:cubicBezTo>
                  <a:pt x="203" y="336"/>
                  <a:pt x="212" y="337"/>
                  <a:pt x="221" y="337"/>
                </a:cubicBezTo>
                <a:cubicBezTo>
                  <a:pt x="221" y="337"/>
                  <a:pt x="221" y="337"/>
                  <a:pt x="221" y="337"/>
                </a:cubicBezTo>
                <a:cubicBezTo>
                  <a:pt x="230" y="337"/>
                  <a:pt x="239" y="336"/>
                  <a:pt x="248" y="334"/>
                </a:cubicBezTo>
                <a:cubicBezTo>
                  <a:pt x="258" y="400"/>
                  <a:pt x="258" y="400"/>
                  <a:pt x="258" y="400"/>
                </a:cubicBezTo>
                <a:cubicBezTo>
                  <a:pt x="246" y="403"/>
                  <a:pt x="234" y="404"/>
                  <a:pt x="221" y="404"/>
                </a:cubicBezTo>
                <a:close/>
                <a:moveTo>
                  <a:pt x="350" y="350"/>
                </a:moveTo>
                <a:cubicBezTo>
                  <a:pt x="332" y="369"/>
                  <a:pt x="310" y="383"/>
                  <a:pt x="286" y="392"/>
                </a:cubicBezTo>
                <a:cubicBezTo>
                  <a:pt x="276" y="324"/>
                  <a:pt x="276" y="324"/>
                  <a:pt x="276" y="324"/>
                </a:cubicBezTo>
                <a:cubicBezTo>
                  <a:pt x="286" y="318"/>
                  <a:pt x="295" y="312"/>
                  <a:pt x="303" y="303"/>
                </a:cubicBezTo>
                <a:cubicBezTo>
                  <a:pt x="312" y="295"/>
                  <a:pt x="318" y="286"/>
                  <a:pt x="324" y="276"/>
                </a:cubicBezTo>
                <a:cubicBezTo>
                  <a:pt x="392" y="286"/>
                  <a:pt x="392" y="286"/>
                  <a:pt x="392" y="286"/>
                </a:cubicBezTo>
                <a:cubicBezTo>
                  <a:pt x="383" y="310"/>
                  <a:pt x="369" y="332"/>
                  <a:pt x="350" y="350"/>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4" name="Freeform 953"/>
          <p:cNvSpPr>
            <a:spLocks noEditPoints="1"/>
          </p:cNvSpPr>
          <p:nvPr userDrawn="1"/>
        </p:nvSpPr>
        <p:spPr bwMode="auto">
          <a:xfrm>
            <a:off x="15277205" y="5018037"/>
            <a:ext cx="697115" cy="691527"/>
          </a:xfrm>
          <a:custGeom>
            <a:avLst/>
            <a:gdLst>
              <a:gd name="T0" fmla="*/ 221 w 442"/>
              <a:gd name="T1" fmla="*/ 128 h 442"/>
              <a:gd name="T2" fmla="*/ 221 w 442"/>
              <a:gd name="T3" fmla="*/ 162 h 442"/>
              <a:gd name="T4" fmla="*/ 279 w 442"/>
              <a:gd name="T5" fmla="*/ 221 h 442"/>
              <a:gd name="T6" fmla="*/ 218 w 442"/>
              <a:gd name="T7" fmla="*/ 442 h 442"/>
              <a:gd name="T8" fmla="*/ 167 w 442"/>
              <a:gd name="T9" fmla="*/ 391 h 442"/>
              <a:gd name="T10" fmla="*/ 88 w 442"/>
              <a:gd name="T11" fmla="*/ 399 h 442"/>
              <a:gd name="T12" fmla="*/ 41 w 442"/>
              <a:gd name="T13" fmla="*/ 352 h 442"/>
              <a:gd name="T14" fmla="*/ 50 w 442"/>
              <a:gd name="T15" fmla="*/ 273 h 442"/>
              <a:gd name="T16" fmla="*/ 0 w 442"/>
              <a:gd name="T17" fmla="*/ 221 h 442"/>
              <a:gd name="T18" fmla="*/ 16 w 442"/>
              <a:gd name="T19" fmla="*/ 172 h 442"/>
              <a:gd name="T20" fmla="*/ 43 w 442"/>
              <a:gd name="T21" fmla="*/ 109 h 442"/>
              <a:gd name="T22" fmla="*/ 66 w 442"/>
              <a:gd name="T23" fmla="*/ 63 h 442"/>
              <a:gd name="T24" fmla="*/ 139 w 442"/>
              <a:gd name="T25" fmla="*/ 63 h 442"/>
              <a:gd name="T26" fmla="*/ 189 w 442"/>
              <a:gd name="T27" fmla="*/ 2 h 442"/>
              <a:gd name="T28" fmla="*/ 255 w 442"/>
              <a:gd name="T29" fmla="*/ 2 h 442"/>
              <a:gd name="T30" fmla="*/ 305 w 442"/>
              <a:gd name="T31" fmla="*/ 64 h 442"/>
              <a:gd name="T32" fmla="*/ 377 w 442"/>
              <a:gd name="T33" fmla="*/ 65 h 442"/>
              <a:gd name="T34" fmla="*/ 400 w 442"/>
              <a:gd name="T35" fmla="*/ 111 h 442"/>
              <a:gd name="T36" fmla="*/ 425 w 442"/>
              <a:gd name="T37" fmla="*/ 174 h 442"/>
              <a:gd name="T38" fmla="*/ 442 w 442"/>
              <a:gd name="T39" fmla="*/ 224 h 442"/>
              <a:gd name="T40" fmla="*/ 391 w 442"/>
              <a:gd name="T41" fmla="*/ 275 h 442"/>
              <a:gd name="T42" fmla="*/ 398 w 442"/>
              <a:gd name="T43" fmla="*/ 353 h 442"/>
              <a:gd name="T44" fmla="*/ 351 w 442"/>
              <a:gd name="T45" fmla="*/ 401 h 442"/>
              <a:gd name="T46" fmla="*/ 272 w 442"/>
              <a:gd name="T47" fmla="*/ 392 h 442"/>
              <a:gd name="T48" fmla="*/ 221 w 442"/>
              <a:gd name="T49" fmla="*/ 442 h 442"/>
              <a:gd name="T50" fmla="*/ 221 w 442"/>
              <a:gd name="T51" fmla="*/ 408 h 442"/>
              <a:gd name="T52" fmla="*/ 253 w 442"/>
              <a:gd name="T53" fmla="*/ 362 h 442"/>
              <a:gd name="T54" fmla="*/ 315 w 442"/>
              <a:gd name="T55" fmla="*/ 346 h 442"/>
              <a:gd name="T56" fmla="*/ 353 w 442"/>
              <a:gd name="T57" fmla="*/ 353 h 442"/>
              <a:gd name="T58" fmla="*/ 343 w 442"/>
              <a:gd name="T59" fmla="*/ 298 h 442"/>
              <a:gd name="T60" fmla="*/ 407 w 442"/>
              <a:gd name="T61" fmla="*/ 238 h 442"/>
              <a:gd name="T62" fmla="*/ 407 w 442"/>
              <a:gd name="T63" fmla="*/ 206 h 442"/>
              <a:gd name="T64" fmla="*/ 345 w 442"/>
              <a:gd name="T65" fmla="*/ 147 h 442"/>
              <a:gd name="T66" fmla="*/ 365 w 442"/>
              <a:gd name="T67" fmla="*/ 101 h 442"/>
              <a:gd name="T68" fmla="*/ 342 w 442"/>
              <a:gd name="T69" fmla="*/ 79 h 442"/>
              <a:gd name="T70" fmla="*/ 255 w 442"/>
              <a:gd name="T71" fmla="*/ 81 h 442"/>
              <a:gd name="T72" fmla="*/ 223 w 442"/>
              <a:gd name="T73" fmla="*/ 34 h 442"/>
              <a:gd name="T74" fmla="*/ 201 w 442"/>
              <a:gd name="T75" fmla="*/ 66 h 442"/>
              <a:gd name="T76" fmla="*/ 133 w 442"/>
              <a:gd name="T77" fmla="*/ 99 h 442"/>
              <a:gd name="T78" fmla="*/ 90 w 442"/>
              <a:gd name="T79" fmla="*/ 87 h 442"/>
              <a:gd name="T80" fmla="*/ 98 w 442"/>
              <a:gd name="T81" fmla="*/ 125 h 442"/>
              <a:gd name="T82" fmla="*/ 80 w 442"/>
              <a:gd name="T83" fmla="*/ 186 h 442"/>
              <a:gd name="T84" fmla="*/ 34 w 442"/>
              <a:gd name="T85" fmla="*/ 218 h 442"/>
              <a:gd name="T86" fmla="*/ 66 w 442"/>
              <a:gd name="T87" fmla="*/ 240 h 442"/>
              <a:gd name="T88" fmla="*/ 97 w 442"/>
              <a:gd name="T89" fmla="*/ 296 h 442"/>
              <a:gd name="T90" fmla="*/ 76 w 442"/>
              <a:gd name="T91" fmla="*/ 341 h 442"/>
              <a:gd name="T92" fmla="*/ 99 w 442"/>
              <a:gd name="T93" fmla="*/ 364 h 442"/>
              <a:gd name="T94" fmla="*/ 186 w 442"/>
              <a:gd name="T95" fmla="*/ 36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2" h="442">
                <a:moveTo>
                  <a:pt x="221" y="314"/>
                </a:moveTo>
                <a:cubicBezTo>
                  <a:pt x="170" y="314"/>
                  <a:pt x="128" y="272"/>
                  <a:pt x="128" y="221"/>
                </a:cubicBezTo>
                <a:cubicBezTo>
                  <a:pt x="128" y="170"/>
                  <a:pt x="170" y="128"/>
                  <a:pt x="221" y="128"/>
                </a:cubicBezTo>
                <a:cubicBezTo>
                  <a:pt x="272" y="128"/>
                  <a:pt x="313" y="170"/>
                  <a:pt x="313" y="221"/>
                </a:cubicBezTo>
                <a:cubicBezTo>
                  <a:pt x="313" y="272"/>
                  <a:pt x="272" y="314"/>
                  <a:pt x="221" y="314"/>
                </a:cubicBezTo>
                <a:close/>
                <a:moveTo>
                  <a:pt x="221" y="162"/>
                </a:moveTo>
                <a:cubicBezTo>
                  <a:pt x="188" y="162"/>
                  <a:pt x="162" y="189"/>
                  <a:pt x="162" y="221"/>
                </a:cubicBezTo>
                <a:cubicBezTo>
                  <a:pt x="162" y="253"/>
                  <a:pt x="188" y="280"/>
                  <a:pt x="221" y="280"/>
                </a:cubicBezTo>
                <a:cubicBezTo>
                  <a:pt x="253" y="280"/>
                  <a:pt x="279" y="253"/>
                  <a:pt x="279" y="221"/>
                </a:cubicBezTo>
                <a:cubicBezTo>
                  <a:pt x="279" y="189"/>
                  <a:pt x="253" y="162"/>
                  <a:pt x="221" y="162"/>
                </a:cubicBezTo>
                <a:close/>
                <a:moveTo>
                  <a:pt x="221" y="442"/>
                </a:moveTo>
                <a:cubicBezTo>
                  <a:pt x="218" y="442"/>
                  <a:pt x="218" y="442"/>
                  <a:pt x="218" y="442"/>
                </a:cubicBezTo>
                <a:cubicBezTo>
                  <a:pt x="201" y="442"/>
                  <a:pt x="187" y="440"/>
                  <a:pt x="186" y="440"/>
                </a:cubicBezTo>
                <a:cubicBezTo>
                  <a:pt x="179" y="439"/>
                  <a:pt x="173" y="433"/>
                  <a:pt x="171" y="426"/>
                </a:cubicBezTo>
                <a:cubicBezTo>
                  <a:pt x="167" y="391"/>
                  <a:pt x="167" y="391"/>
                  <a:pt x="167" y="391"/>
                </a:cubicBezTo>
                <a:cubicBezTo>
                  <a:pt x="156" y="388"/>
                  <a:pt x="146" y="384"/>
                  <a:pt x="136" y="378"/>
                </a:cubicBezTo>
                <a:cubicBezTo>
                  <a:pt x="109" y="399"/>
                  <a:pt x="109" y="399"/>
                  <a:pt x="109" y="399"/>
                </a:cubicBezTo>
                <a:cubicBezTo>
                  <a:pt x="103" y="403"/>
                  <a:pt x="94" y="403"/>
                  <a:pt x="88" y="399"/>
                </a:cubicBezTo>
                <a:cubicBezTo>
                  <a:pt x="88" y="398"/>
                  <a:pt x="76" y="389"/>
                  <a:pt x="64" y="377"/>
                </a:cubicBezTo>
                <a:cubicBezTo>
                  <a:pt x="63" y="376"/>
                  <a:pt x="63" y="376"/>
                  <a:pt x="63" y="376"/>
                </a:cubicBezTo>
                <a:cubicBezTo>
                  <a:pt x="51" y="364"/>
                  <a:pt x="42" y="352"/>
                  <a:pt x="41" y="352"/>
                </a:cubicBezTo>
                <a:cubicBezTo>
                  <a:pt x="37" y="345"/>
                  <a:pt x="37" y="337"/>
                  <a:pt x="41" y="331"/>
                </a:cubicBezTo>
                <a:cubicBezTo>
                  <a:pt x="62" y="303"/>
                  <a:pt x="62" y="303"/>
                  <a:pt x="62" y="303"/>
                </a:cubicBezTo>
                <a:cubicBezTo>
                  <a:pt x="57" y="293"/>
                  <a:pt x="53" y="283"/>
                  <a:pt x="50" y="273"/>
                </a:cubicBezTo>
                <a:cubicBezTo>
                  <a:pt x="16" y="268"/>
                  <a:pt x="16" y="268"/>
                  <a:pt x="16" y="268"/>
                </a:cubicBezTo>
                <a:cubicBezTo>
                  <a:pt x="9" y="267"/>
                  <a:pt x="3" y="261"/>
                  <a:pt x="2" y="253"/>
                </a:cubicBezTo>
                <a:cubicBezTo>
                  <a:pt x="2" y="252"/>
                  <a:pt x="0" y="238"/>
                  <a:pt x="0" y="221"/>
                </a:cubicBezTo>
                <a:cubicBezTo>
                  <a:pt x="0" y="218"/>
                  <a:pt x="0" y="218"/>
                  <a:pt x="0" y="218"/>
                </a:cubicBezTo>
                <a:cubicBezTo>
                  <a:pt x="0" y="202"/>
                  <a:pt x="2" y="187"/>
                  <a:pt x="2" y="186"/>
                </a:cubicBezTo>
                <a:cubicBezTo>
                  <a:pt x="3" y="179"/>
                  <a:pt x="9" y="173"/>
                  <a:pt x="16" y="172"/>
                </a:cubicBezTo>
                <a:cubicBezTo>
                  <a:pt x="51" y="167"/>
                  <a:pt x="51" y="167"/>
                  <a:pt x="51" y="167"/>
                </a:cubicBezTo>
                <a:cubicBezTo>
                  <a:pt x="54" y="156"/>
                  <a:pt x="58" y="146"/>
                  <a:pt x="64" y="137"/>
                </a:cubicBezTo>
                <a:cubicBezTo>
                  <a:pt x="43" y="109"/>
                  <a:pt x="43" y="109"/>
                  <a:pt x="43" y="109"/>
                </a:cubicBezTo>
                <a:cubicBezTo>
                  <a:pt x="38" y="103"/>
                  <a:pt x="38" y="95"/>
                  <a:pt x="43" y="89"/>
                </a:cubicBezTo>
                <a:cubicBezTo>
                  <a:pt x="44" y="88"/>
                  <a:pt x="53" y="77"/>
                  <a:pt x="64" y="65"/>
                </a:cubicBezTo>
                <a:cubicBezTo>
                  <a:pt x="66" y="63"/>
                  <a:pt x="66" y="63"/>
                  <a:pt x="66" y="63"/>
                </a:cubicBezTo>
                <a:cubicBezTo>
                  <a:pt x="78" y="51"/>
                  <a:pt x="90" y="42"/>
                  <a:pt x="90" y="42"/>
                </a:cubicBezTo>
                <a:cubicBezTo>
                  <a:pt x="96" y="37"/>
                  <a:pt x="105" y="37"/>
                  <a:pt x="111" y="42"/>
                </a:cubicBezTo>
                <a:cubicBezTo>
                  <a:pt x="139" y="63"/>
                  <a:pt x="139" y="63"/>
                  <a:pt x="139" y="63"/>
                </a:cubicBezTo>
                <a:cubicBezTo>
                  <a:pt x="149" y="57"/>
                  <a:pt x="159" y="53"/>
                  <a:pt x="169" y="50"/>
                </a:cubicBezTo>
                <a:cubicBezTo>
                  <a:pt x="174" y="16"/>
                  <a:pt x="174" y="16"/>
                  <a:pt x="174" y="16"/>
                </a:cubicBezTo>
                <a:cubicBezTo>
                  <a:pt x="175" y="9"/>
                  <a:pt x="181" y="3"/>
                  <a:pt x="189" y="2"/>
                </a:cubicBezTo>
                <a:cubicBezTo>
                  <a:pt x="189" y="2"/>
                  <a:pt x="204" y="0"/>
                  <a:pt x="221" y="0"/>
                </a:cubicBezTo>
                <a:cubicBezTo>
                  <a:pt x="223" y="0"/>
                  <a:pt x="223" y="0"/>
                  <a:pt x="223" y="0"/>
                </a:cubicBezTo>
                <a:cubicBezTo>
                  <a:pt x="240" y="0"/>
                  <a:pt x="255" y="2"/>
                  <a:pt x="255" y="2"/>
                </a:cubicBezTo>
                <a:cubicBezTo>
                  <a:pt x="263" y="3"/>
                  <a:pt x="269" y="9"/>
                  <a:pt x="270" y="16"/>
                </a:cubicBezTo>
                <a:cubicBezTo>
                  <a:pt x="275" y="51"/>
                  <a:pt x="275" y="51"/>
                  <a:pt x="275" y="51"/>
                </a:cubicBezTo>
                <a:cubicBezTo>
                  <a:pt x="285" y="54"/>
                  <a:pt x="295" y="59"/>
                  <a:pt x="305" y="64"/>
                </a:cubicBezTo>
                <a:cubicBezTo>
                  <a:pt x="333" y="43"/>
                  <a:pt x="333" y="43"/>
                  <a:pt x="333" y="43"/>
                </a:cubicBezTo>
                <a:cubicBezTo>
                  <a:pt x="339" y="39"/>
                  <a:pt x="347" y="39"/>
                  <a:pt x="353" y="43"/>
                </a:cubicBezTo>
                <a:cubicBezTo>
                  <a:pt x="354" y="44"/>
                  <a:pt x="365" y="53"/>
                  <a:pt x="377" y="65"/>
                </a:cubicBezTo>
                <a:cubicBezTo>
                  <a:pt x="379" y="67"/>
                  <a:pt x="379" y="67"/>
                  <a:pt x="379" y="67"/>
                </a:cubicBezTo>
                <a:cubicBezTo>
                  <a:pt x="391" y="78"/>
                  <a:pt x="400" y="90"/>
                  <a:pt x="400" y="91"/>
                </a:cubicBezTo>
                <a:cubicBezTo>
                  <a:pt x="405" y="97"/>
                  <a:pt x="405" y="105"/>
                  <a:pt x="400" y="111"/>
                </a:cubicBezTo>
                <a:cubicBezTo>
                  <a:pt x="379" y="139"/>
                  <a:pt x="379" y="139"/>
                  <a:pt x="379" y="139"/>
                </a:cubicBezTo>
                <a:cubicBezTo>
                  <a:pt x="384" y="149"/>
                  <a:pt x="389" y="159"/>
                  <a:pt x="392" y="170"/>
                </a:cubicBezTo>
                <a:cubicBezTo>
                  <a:pt x="425" y="174"/>
                  <a:pt x="425" y="174"/>
                  <a:pt x="425" y="174"/>
                </a:cubicBezTo>
                <a:cubicBezTo>
                  <a:pt x="433" y="175"/>
                  <a:pt x="439" y="181"/>
                  <a:pt x="440" y="189"/>
                </a:cubicBezTo>
                <a:cubicBezTo>
                  <a:pt x="440" y="190"/>
                  <a:pt x="442" y="204"/>
                  <a:pt x="442" y="221"/>
                </a:cubicBezTo>
                <a:cubicBezTo>
                  <a:pt x="442" y="224"/>
                  <a:pt x="442" y="224"/>
                  <a:pt x="442" y="224"/>
                </a:cubicBezTo>
                <a:cubicBezTo>
                  <a:pt x="442" y="240"/>
                  <a:pt x="440" y="255"/>
                  <a:pt x="440" y="256"/>
                </a:cubicBezTo>
                <a:cubicBezTo>
                  <a:pt x="439" y="263"/>
                  <a:pt x="433" y="269"/>
                  <a:pt x="425" y="270"/>
                </a:cubicBezTo>
                <a:cubicBezTo>
                  <a:pt x="391" y="275"/>
                  <a:pt x="391" y="275"/>
                  <a:pt x="391" y="275"/>
                </a:cubicBezTo>
                <a:cubicBezTo>
                  <a:pt x="388" y="286"/>
                  <a:pt x="383" y="296"/>
                  <a:pt x="378" y="306"/>
                </a:cubicBezTo>
                <a:cubicBezTo>
                  <a:pt x="399" y="333"/>
                  <a:pt x="399" y="333"/>
                  <a:pt x="399" y="333"/>
                </a:cubicBezTo>
                <a:cubicBezTo>
                  <a:pt x="403" y="339"/>
                  <a:pt x="403" y="347"/>
                  <a:pt x="398" y="353"/>
                </a:cubicBezTo>
                <a:cubicBezTo>
                  <a:pt x="398" y="354"/>
                  <a:pt x="389" y="366"/>
                  <a:pt x="377" y="377"/>
                </a:cubicBezTo>
                <a:cubicBezTo>
                  <a:pt x="375" y="379"/>
                  <a:pt x="375" y="379"/>
                  <a:pt x="375" y="379"/>
                </a:cubicBezTo>
                <a:cubicBezTo>
                  <a:pt x="363" y="391"/>
                  <a:pt x="352" y="400"/>
                  <a:pt x="351" y="401"/>
                </a:cubicBezTo>
                <a:cubicBezTo>
                  <a:pt x="345" y="405"/>
                  <a:pt x="337" y="405"/>
                  <a:pt x="331" y="401"/>
                </a:cubicBezTo>
                <a:cubicBezTo>
                  <a:pt x="303" y="380"/>
                  <a:pt x="303" y="380"/>
                  <a:pt x="303" y="380"/>
                </a:cubicBezTo>
                <a:cubicBezTo>
                  <a:pt x="293" y="385"/>
                  <a:pt x="283" y="389"/>
                  <a:pt x="272" y="392"/>
                </a:cubicBezTo>
                <a:cubicBezTo>
                  <a:pt x="267" y="426"/>
                  <a:pt x="267" y="426"/>
                  <a:pt x="267" y="426"/>
                </a:cubicBezTo>
                <a:cubicBezTo>
                  <a:pt x="266" y="433"/>
                  <a:pt x="260" y="439"/>
                  <a:pt x="253" y="440"/>
                </a:cubicBezTo>
                <a:cubicBezTo>
                  <a:pt x="252" y="440"/>
                  <a:pt x="237" y="442"/>
                  <a:pt x="221" y="442"/>
                </a:cubicBezTo>
                <a:close/>
                <a:moveTo>
                  <a:pt x="203" y="408"/>
                </a:moveTo>
                <a:cubicBezTo>
                  <a:pt x="208" y="408"/>
                  <a:pt x="213" y="408"/>
                  <a:pt x="218" y="408"/>
                </a:cubicBezTo>
                <a:cubicBezTo>
                  <a:pt x="221" y="408"/>
                  <a:pt x="221" y="408"/>
                  <a:pt x="221" y="408"/>
                </a:cubicBezTo>
                <a:cubicBezTo>
                  <a:pt x="226" y="408"/>
                  <a:pt x="231" y="408"/>
                  <a:pt x="236" y="408"/>
                </a:cubicBezTo>
                <a:cubicBezTo>
                  <a:pt x="240" y="376"/>
                  <a:pt x="240" y="376"/>
                  <a:pt x="240" y="376"/>
                </a:cubicBezTo>
                <a:cubicBezTo>
                  <a:pt x="241" y="369"/>
                  <a:pt x="246" y="363"/>
                  <a:pt x="253" y="362"/>
                </a:cubicBezTo>
                <a:cubicBezTo>
                  <a:pt x="268" y="358"/>
                  <a:pt x="282" y="353"/>
                  <a:pt x="295" y="345"/>
                </a:cubicBezTo>
                <a:cubicBezTo>
                  <a:pt x="299" y="342"/>
                  <a:pt x="304" y="342"/>
                  <a:pt x="308" y="343"/>
                </a:cubicBezTo>
                <a:cubicBezTo>
                  <a:pt x="311" y="343"/>
                  <a:pt x="313" y="345"/>
                  <a:pt x="315" y="346"/>
                </a:cubicBezTo>
                <a:cubicBezTo>
                  <a:pt x="340" y="365"/>
                  <a:pt x="340" y="365"/>
                  <a:pt x="340" y="365"/>
                </a:cubicBezTo>
                <a:cubicBezTo>
                  <a:pt x="344" y="362"/>
                  <a:pt x="347" y="359"/>
                  <a:pt x="351" y="355"/>
                </a:cubicBezTo>
                <a:cubicBezTo>
                  <a:pt x="353" y="353"/>
                  <a:pt x="353" y="353"/>
                  <a:pt x="353" y="353"/>
                </a:cubicBezTo>
                <a:cubicBezTo>
                  <a:pt x="357" y="350"/>
                  <a:pt x="360" y="346"/>
                  <a:pt x="363" y="342"/>
                </a:cubicBezTo>
                <a:cubicBezTo>
                  <a:pt x="344" y="317"/>
                  <a:pt x="344" y="317"/>
                  <a:pt x="344" y="317"/>
                </a:cubicBezTo>
                <a:cubicBezTo>
                  <a:pt x="340" y="311"/>
                  <a:pt x="340" y="304"/>
                  <a:pt x="343" y="298"/>
                </a:cubicBezTo>
                <a:cubicBezTo>
                  <a:pt x="351" y="285"/>
                  <a:pt x="357" y="271"/>
                  <a:pt x="361" y="257"/>
                </a:cubicBezTo>
                <a:cubicBezTo>
                  <a:pt x="362" y="250"/>
                  <a:pt x="368" y="244"/>
                  <a:pt x="375" y="243"/>
                </a:cubicBezTo>
                <a:cubicBezTo>
                  <a:pt x="407" y="238"/>
                  <a:pt x="407" y="238"/>
                  <a:pt x="407" y="238"/>
                </a:cubicBezTo>
                <a:cubicBezTo>
                  <a:pt x="408" y="234"/>
                  <a:pt x="408" y="229"/>
                  <a:pt x="408" y="224"/>
                </a:cubicBezTo>
                <a:cubicBezTo>
                  <a:pt x="408" y="221"/>
                  <a:pt x="408" y="221"/>
                  <a:pt x="408" y="221"/>
                </a:cubicBezTo>
                <a:cubicBezTo>
                  <a:pt x="408" y="216"/>
                  <a:pt x="408" y="211"/>
                  <a:pt x="407" y="206"/>
                </a:cubicBezTo>
                <a:cubicBezTo>
                  <a:pt x="376" y="202"/>
                  <a:pt x="376" y="202"/>
                  <a:pt x="376" y="202"/>
                </a:cubicBezTo>
                <a:cubicBezTo>
                  <a:pt x="369" y="201"/>
                  <a:pt x="363" y="196"/>
                  <a:pt x="362" y="189"/>
                </a:cubicBezTo>
                <a:cubicBezTo>
                  <a:pt x="358" y="174"/>
                  <a:pt x="353" y="160"/>
                  <a:pt x="345" y="147"/>
                </a:cubicBezTo>
                <a:cubicBezTo>
                  <a:pt x="344" y="146"/>
                  <a:pt x="343" y="145"/>
                  <a:pt x="343" y="143"/>
                </a:cubicBezTo>
                <a:cubicBezTo>
                  <a:pt x="341" y="138"/>
                  <a:pt x="342" y="132"/>
                  <a:pt x="345" y="127"/>
                </a:cubicBezTo>
                <a:cubicBezTo>
                  <a:pt x="365" y="101"/>
                  <a:pt x="365" y="101"/>
                  <a:pt x="365" y="101"/>
                </a:cubicBezTo>
                <a:cubicBezTo>
                  <a:pt x="362" y="98"/>
                  <a:pt x="359" y="94"/>
                  <a:pt x="355" y="91"/>
                </a:cubicBezTo>
                <a:cubicBezTo>
                  <a:pt x="353" y="89"/>
                  <a:pt x="353" y="89"/>
                  <a:pt x="353" y="89"/>
                </a:cubicBezTo>
                <a:cubicBezTo>
                  <a:pt x="349" y="85"/>
                  <a:pt x="345" y="81"/>
                  <a:pt x="342" y="79"/>
                </a:cubicBezTo>
                <a:cubicBezTo>
                  <a:pt x="317" y="98"/>
                  <a:pt x="317" y="98"/>
                  <a:pt x="317" y="98"/>
                </a:cubicBezTo>
                <a:cubicBezTo>
                  <a:pt x="311" y="102"/>
                  <a:pt x="302" y="102"/>
                  <a:pt x="296" y="98"/>
                </a:cubicBezTo>
                <a:cubicBezTo>
                  <a:pt x="284" y="90"/>
                  <a:pt x="270" y="84"/>
                  <a:pt x="255" y="81"/>
                </a:cubicBezTo>
                <a:cubicBezTo>
                  <a:pt x="249" y="79"/>
                  <a:pt x="244" y="74"/>
                  <a:pt x="243" y="67"/>
                </a:cubicBezTo>
                <a:cubicBezTo>
                  <a:pt x="238" y="34"/>
                  <a:pt x="238" y="34"/>
                  <a:pt x="238" y="34"/>
                </a:cubicBezTo>
                <a:cubicBezTo>
                  <a:pt x="234" y="34"/>
                  <a:pt x="229" y="34"/>
                  <a:pt x="223" y="34"/>
                </a:cubicBezTo>
                <a:cubicBezTo>
                  <a:pt x="221" y="34"/>
                  <a:pt x="221" y="34"/>
                  <a:pt x="221" y="34"/>
                </a:cubicBezTo>
                <a:cubicBezTo>
                  <a:pt x="215" y="34"/>
                  <a:pt x="210" y="34"/>
                  <a:pt x="206" y="34"/>
                </a:cubicBezTo>
                <a:cubicBezTo>
                  <a:pt x="201" y="66"/>
                  <a:pt x="201" y="66"/>
                  <a:pt x="201" y="66"/>
                </a:cubicBezTo>
                <a:cubicBezTo>
                  <a:pt x="200" y="74"/>
                  <a:pt x="194" y="79"/>
                  <a:pt x="187" y="81"/>
                </a:cubicBezTo>
                <a:cubicBezTo>
                  <a:pt x="173" y="84"/>
                  <a:pt x="159" y="90"/>
                  <a:pt x="146" y="97"/>
                </a:cubicBezTo>
                <a:cubicBezTo>
                  <a:pt x="142" y="100"/>
                  <a:pt x="137" y="100"/>
                  <a:pt x="133" y="99"/>
                </a:cubicBezTo>
                <a:cubicBezTo>
                  <a:pt x="131" y="99"/>
                  <a:pt x="128" y="97"/>
                  <a:pt x="126" y="96"/>
                </a:cubicBezTo>
                <a:cubicBezTo>
                  <a:pt x="101" y="77"/>
                  <a:pt x="101" y="77"/>
                  <a:pt x="101" y="77"/>
                </a:cubicBezTo>
                <a:cubicBezTo>
                  <a:pt x="98" y="80"/>
                  <a:pt x="94" y="83"/>
                  <a:pt x="90" y="87"/>
                </a:cubicBezTo>
                <a:cubicBezTo>
                  <a:pt x="88" y="89"/>
                  <a:pt x="88" y="89"/>
                  <a:pt x="88" y="89"/>
                </a:cubicBezTo>
                <a:cubicBezTo>
                  <a:pt x="85" y="93"/>
                  <a:pt x="81" y="96"/>
                  <a:pt x="78" y="100"/>
                </a:cubicBezTo>
                <a:cubicBezTo>
                  <a:pt x="98" y="125"/>
                  <a:pt x="98" y="125"/>
                  <a:pt x="98" y="125"/>
                </a:cubicBezTo>
                <a:cubicBezTo>
                  <a:pt x="102" y="131"/>
                  <a:pt x="102" y="138"/>
                  <a:pt x="99" y="144"/>
                </a:cubicBezTo>
                <a:cubicBezTo>
                  <a:pt x="98" y="145"/>
                  <a:pt x="98" y="145"/>
                  <a:pt x="98" y="146"/>
                </a:cubicBezTo>
                <a:cubicBezTo>
                  <a:pt x="90" y="158"/>
                  <a:pt x="84" y="172"/>
                  <a:pt x="80" y="186"/>
                </a:cubicBezTo>
                <a:cubicBezTo>
                  <a:pt x="79" y="193"/>
                  <a:pt x="73" y="198"/>
                  <a:pt x="66" y="199"/>
                </a:cubicBezTo>
                <a:cubicBezTo>
                  <a:pt x="34" y="204"/>
                  <a:pt x="34" y="204"/>
                  <a:pt x="34" y="204"/>
                </a:cubicBezTo>
                <a:cubicBezTo>
                  <a:pt x="34" y="208"/>
                  <a:pt x="34" y="213"/>
                  <a:pt x="34" y="218"/>
                </a:cubicBezTo>
                <a:cubicBezTo>
                  <a:pt x="34" y="221"/>
                  <a:pt x="34" y="221"/>
                  <a:pt x="34" y="221"/>
                </a:cubicBezTo>
                <a:cubicBezTo>
                  <a:pt x="34" y="226"/>
                  <a:pt x="34" y="232"/>
                  <a:pt x="34" y="236"/>
                </a:cubicBezTo>
                <a:cubicBezTo>
                  <a:pt x="66" y="240"/>
                  <a:pt x="66" y="240"/>
                  <a:pt x="66" y="240"/>
                </a:cubicBezTo>
                <a:cubicBezTo>
                  <a:pt x="73" y="241"/>
                  <a:pt x="79" y="247"/>
                  <a:pt x="80" y="255"/>
                </a:cubicBezTo>
                <a:cubicBezTo>
                  <a:pt x="80" y="255"/>
                  <a:pt x="80" y="255"/>
                  <a:pt x="80" y="256"/>
                </a:cubicBezTo>
                <a:cubicBezTo>
                  <a:pt x="84" y="270"/>
                  <a:pt x="89" y="283"/>
                  <a:pt x="97" y="296"/>
                </a:cubicBezTo>
                <a:cubicBezTo>
                  <a:pt x="100" y="300"/>
                  <a:pt x="100" y="305"/>
                  <a:pt x="99" y="310"/>
                </a:cubicBezTo>
                <a:cubicBezTo>
                  <a:pt x="98" y="312"/>
                  <a:pt x="97" y="314"/>
                  <a:pt x="95" y="316"/>
                </a:cubicBezTo>
                <a:cubicBezTo>
                  <a:pt x="76" y="341"/>
                  <a:pt x="76" y="341"/>
                  <a:pt x="76" y="341"/>
                </a:cubicBezTo>
                <a:cubicBezTo>
                  <a:pt x="79" y="344"/>
                  <a:pt x="83" y="348"/>
                  <a:pt x="87" y="352"/>
                </a:cubicBezTo>
                <a:cubicBezTo>
                  <a:pt x="88" y="353"/>
                  <a:pt x="88" y="353"/>
                  <a:pt x="88" y="353"/>
                </a:cubicBezTo>
                <a:cubicBezTo>
                  <a:pt x="92" y="357"/>
                  <a:pt x="96" y="361"/>
                  <a:pt x="99" y="364"/>
                </a:cubicBezTo>
                <a:cubicBezTo>
                  <a:pt x="125" y="344"/>
                  <a:pt x="125" y="344"/>
                  <a:pt x="125" y="344"/>
                </a:cubicBezTo>
                <a:cubicBezTo>
                  <a:pt x="131" y="339"/>
                  <a:pt x="140" y="340"/>
                  <a:pt x="146" y="345"/>
                </a:cubicBezTo>
                <a:cubicBezTo>
                  <a:pt x="159" y="352"/>
                  <a:pt x="172" y="358"/>
                  <a:pt x="186" y="361"/>
                </a:cubicBezTo>
                <a:cubicBezTo>
                  <a:pt x="193" y="363"/>
                  <a:pt x="198" y="369"/>
                  <a:pt x="199" y="376"/>
                </a:cubicBezTo>
                <a:lnTo>
                  <a:pt x="203" y="408"/>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5" name="Freeform 1059"/>
          <p:cNvSpPr>
            <a:spLocks noEditPoints="1"/>
          </p:cNvSpPr>
          <p:nvPr userDrawn="1"/>
        </p:nvSpPr>
        <p:spPr bwMode="auto">
          <a:xfrm>
            <a:off x="6671901" y="5044825"/>
            <a:ext cx="624612" cy="637951"/>
          </a:xfrm>
          <a:custGeom>
            <a:avLst/>
            <a:gdLst>
              <a:gd name="T0" fmla="*/ 377 w 404"/>
              <a:gd name="T1" fmla="*/ 132 h 415"/>
              <a:gd name="T2" fmla="*/ 404 w 404"/>
              <a:gd name="T3" fmla="*/ 78 h 415"/>
              <a:gd name="T4" fmla="*/ 374 w 404"/>
              <a:gd name="T5" fmla="*/ 20 h 415"/>
              <a:gd name="T6" fmla="*/ 373 w 404"/>
              <a:gd name="T7" fmla="*/ 20 h 415"/>
              <a:gd name="T8" fmla="*/ 315 w 404"/>
              <a:gd name="T9" fmla="*/ 2 h 415"/>
              <a:gd name="T10" fmla="*/ 268 w 404"/>
              <a:gd name="T11" fmla="*/ 32 h 415"/>
              <a:gd name="T12" fmla="*/ 202 w 404"/>
              <a:gd name="T13" fmla="*/ 21 h 415"/>
              <a:gd name="T14" fmla="*/ 136 w 404"/>
              <a:gd name="T15" fmla="*/ 32 h 415"/>
              <a:gd name="T16" fmla="*/ 89 w 404"/>
              <a:gd name="T17" fmla="*/ 2 h 415"/>
              <a:gd name="T18" fmla="*/ 31 w 404"/>
              <a:gd name="T19" fmla="*/ 20 h 415"/>
              <a:gd name="T20" fmla="*/ 30 w 404"/>
              <a:gd name="T21" fmla="*/ 20 h 415"/>
              <a:gd name="T22" fmla="*/ 0 w 404"/>
              <a:gd name="T23" fmla="*/ 78 h 415"/>
              <a:gd name="T24" fmla="*/ 27 w 404"/>
              <a:gd name="T25" fmla="*/ 132 h 415"/>
              <a:gd name="T26" fmla="*/ 8 w 404"/>
              <a:gd name="T27" fmla="*/ 214 h 415"/>
              <a:gd name="T28" fmla="*/ 56 w 404"/>
              <a:gd name="T29" fmla="*/ 342 h 415"/>
              <a:gd name="T30" fmla="*/ 56 w 404"/>
              <a:gd name="T31" fmla="*/ 343 h 415"/>
              <a:gd name="T32" fmla="*/ 28 w 404"/>
              <a:gd name="T33" fmla="*/ 385 h 415"/>
              <a:gd name="T34" fmla="*/ 33 w 404"/>
              <a:gd name="T35" fmla="*/ 411 h 415"/>
              <a:gd name="T36" fmla="*/ 44 w 404"/>
              <a:gd name="T37" fmla="*/ 415 h 415"/>
              <a:gd name="T38" fmla="*/ 60 w 404"/>
              <a:gd name="T39" fmla="*/ 406 h 415"/>
              <a:gd name="T40" fmla="*/ 85 w 404"/>
              <a:gd name="T41" fmla="*/ 368 h 415"/>
              <a:gd name="T42" fmla="*/ 202 w 404"/>
              <a:gd name="T43" fmla="*/ 408 h 415"/>
              <a:gd name="T44" fmla="*/ 320 w 404"/>
              <a:gd name="T45" fmla="*/ 368 h 415"/>
              <a:gd name="T46" fmla="*/ 345 w 404"/>
              <a:gd name="T47" fmla="*/ 406 h 415"/>
              <a:gd name="T48" fmla="*/ 361 w 404"/>
              <a:gd name="T49" fmla="*/ 415 h 415"/>
              <a:gd name="T50" fmla="*/ 372 w 404"/>
              <a:gd name="T51" fmla="*/ 411 h 415"/>
              <a:gd name="T52" fmla="*/ 377 w 404"/>
              <a:gd name="T53" fmla="*/ 385 h 415"/>
              <a:gd name="T54" fmla="*/ 349 w 404"/>
              <a:gd name="T55" fmla="*/ 343 h 415"/>
              <a:gd name="T56" fmla="*/ 348 w 404"/>
              <a:gd name="T57" fmla="*/ 341 h 415"/>
              <a:gd name="T58" fmla="*/ 395 w 404"/>
              <a:gd name="T59" fmla="*/ 214 h 415"/>
              <a:gd name="T60" fmla="*/ 377 w 404"/>
              <a:gd name="T61" fmla="*/ 132 h 415"/>
              <a:gd name="T62" fmla="*/ 322 w 404"/>
              <a:gd name="T63" fmla="*/ 40 h 415"/>
              <a:gd name="T64" fmla="*/ 349 w 404"/>
              <a:gd name="T65" fmla="*/ 50 h 415"/>
              <a:gd name="T66" fmla="*/ 365 w 404"/>
              <a:gd name="T67" fmla="*/ 77 h 415"/>
              <a:gd name="T68" fmla="*/ 356 w 404"/>
              <a:gd name="T69" fmla="*/ 98 h 415"/>
              <a:gd name="T70" fmla="*/ 304 w 404"/>
              <a:gd name="T71" fmla="*/ 50 h 415"/>
              <a:gd name="T72" fmla="*/ 322 w 404"/>
              <a:gd name="T73" fmla="*/ 40 h 415"/>
              <a:gd name="T74" fmla="*/ 38 w 404"/>
              <a:gd name="T75" fmla="*/ 77 h 415"/>
              <a:gd name="T76" fmla="*/ 55 w 404"/>
              <a:gd name="T77" fmla="*/ 50 h 415"/>
              <a:gd name="T78" fmla="*/ 82 w 404"/>
              <a:gd name="T79" fmla="*/ 40 h 415"/>
              <a:gd name="T80" fmla="*/ 100 w 404"/>
              <a:gd name="T81" fmla="*/ 50 h 415"/>
              <a:gd name="T82" fmla="*/ 47 w 404"/>
              <a:gd name="T83" fmla="*/ 98 h 415"/>
              <a:gd name="T84" fmla="*/ 38 w 404"/>
              <a:gd name="T85" fmla="*/ 77 h 415"/>
              <a:gd name="T86" fmla="*/ 202 w 404"/>
              <a:gd name="T87" fmla="*/ 370 h 415"/>
              <a:gd name="T88" fmla="*/ 47 w 404"/>
              <a:gd name="T89" fmla="*/ 214 h 415"/>
              <a:gd name="T90" fmla="*/ 202 w 404"/>
              <a:gd name="T91" fmla="*/ 59 h 415"/>
              <a:gd name="T92" fmla="*/ 357 w 404"/>
              <a:gd name="T93" fmla="*/ 214 h 415"/>
              <a:gd name="T94" fmla="*/ 202 w 404"/>
              <a:gd name="T95" fmla="*/ 370 h 415"/>
              <a:gd name="T96" fmla="*/ 272 w 404"/>
              <a:gd name="T97" fmla="*/ 257 h 415"/>
              <a:gd name="T98" fmla="*/ 271 w 404"/>
              <a:gd name="T99" fmla="*/ 284 h 415"/>
              <a:gd name="T100" fmla="*/ 258 w 404"/>
              <a:gd name="T101" fmla="*/ 290 h 415"/>
              <a:gd name="T102" fmla="*/ 244 w 404"/>
              <a:gd name="T103" fmla="*/ 284 h 415"/>
              <a:gd name="T104" fmla="*/ 188 w 404"/>
              <a:gd name="T105" fmla="*/ 228 h 415"/>
              <a:gd name="T106" fmla="*/ 183 w 404"/>
              <a:gd name="T107" fmla="*/ 214 h 415"/>
              <a:gd name="T108" fmla="*/ 183 w 404"/>
              <a:gd name="T109" fmla="*/ 111 h 415"/>
              <a:gd name="T110" fmla="*/ 202 w 404"/>
              <a:gd name="T111" fmla="*/ 92 h 415"/>
              <a:gd name="T112" fmla="*/ 221 w 404"/>
              <a:gd name="T113" fmla="*/ 111 h 415"/>
              <a:gd name="T114" fmla="*/ 221 w 404"/>
              <a:gd name="T115" fmla="*/ 207 h 415"/>
              <a:gd name="T116" fmla="*/ 272 w 404"/>
              <a:gd name="T117" fmla="*/ 25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415">
                <a:moveTo>
                  <a:pt x="377" y="132"/>
                </a:moveTo>
                <a:cubicBezTo>
                  <a:pt x="382" y="127"/>
                  <a:pt x="403" y="107"/>
                  <a:pt x="404" y="78"/>
                </a:cubicBezTo>
                <a:cubicBezTo>
                  <a:pt x="404" y="57"/>
                  <a:pt x="394" y="38"/>
                  <a:pt x="374" y="20"/>
                </a:cubicBezTo>
                <a:cubicBezTo>
                  <a:pt x="374" y="20"/>
                  <a:pt x="374" y="20"/>
                  <a:pt x="373" y="20"/>
                </a:cubicBezTo>
                <a:cubicBezTo>
                  <a:pt x="349" y="1"/>
                  <a:pt x="328" y="0"/>
                  <a:pt x="315" y="2"/>
                </a:cubicBezTo>
                <a:cubicBezTo>
                  <a:pt x="291" y="7"/>
                  <a:pt x="275" y="23"/>
                  <a:pt x="268" y="32"/>
                </a:cubicBezTo>
                <a:cubicBezTo>
                  <a:pt x="248" y="25"/>
                  <a:pt x="225" y="21"/>
                  <a:pt x="202" y="21"/>
                </a:cubicBezTo>
                <a:cubicBezTo>
                  <a:pt x="179" y="21"/>
                  <a:pt x="156" y="25"/>
                  <a:pt x="136" y="32"/>
                </a:cubicBezTo>
                <a:cubicBezTo>
                  <a:pt x="129" y="23"/>
                  <a:pt x="113" y="7"/>
                  <a:pt x="89" y="2"/>
                </a:cubicBezTo>
                <a:cubicBezTo>
                  <a:pt x="76" y="0"/>
                  <a:pt x="54" y="1"/>
                  <a:pt x="31" y="20"/>
                </a:cubicBezTo>
                <a:cubicBezTo>
                  <a:pt x="30" y="20"/>
                  <a:pt x="30" y="20"/>
                  <a:pt x="30" y="20"/>
                </a:cubicBezTo>
                <a:cubicBezTo>
                  <a:pt x="10" y="38"/>
                  <a:pt x="0" y="57"/>
                  <a:pt x="0" y="78"/>
                </a:cubicBezTo>
                <a:cubicBezTo>
                  <a:pt x="1" y="107"/>
                  <a:pt x="21" y="127"/>
                  <a:pt x="27" y="132"/>
                </a:cubicBezTo>
                <a:cubicBezTo>
                  <a:pt x="15" y="157"/>
                  <a:pt x="8" y="185"/>
                  <a:pt x="8" y="214"/>
                </a:cubicBezTo>
                <a:cubicBezTo>
                  <a:pt x="8" y="263"/>
                  <a:pt x="27" y="308"/>
                  <a:pt x="56" y="342"/>
                </a:cubicBezTo>
                <a:cubicBezTo>
                  <a:pt x="56" y="342"/>
                  <a:pt x="56" y="343"/>
                  <a:pt x="56" y="343"/>
                </a:cubicBezTo>
                <a:cubicBezTo>
                  <a:pt x="28" y="385"/>
                  <a:pt x="28" y="385"/>
                  <a:pt x="28" y="385"/>
                </a:cubicBezTo>
                <a:cubicBezTo>
                  <a:pt x="22" y="394"/>
                  <a:pt x="24" y="406"/>
                  <a:pt x="33" y="411"/>
                </a:cubicBezTo>
                <a:cubicBezTo>
                  <a:pt x="36" y="414"/>
                  <a:pt x="40" y="415"/>
                  <a:pt x="44" y="415"/>
                </a:cubicBezTo>
                <a:cubicBezTo>
                  <a:pt x="50" y="415"/>
                  <a:pt x="56" y="412"/>
                  <a:pt x="60" y="406"/>
                </a:cubicBezTo>
                <a:cubicBezTo>
                  <a:pt x="85" y="368"/>
                  <a:pt x="85" y="368"/>
                  <a:pt x="85" y="368"/>
                </a:cubicBezTo>
                <a:cubicBezTo>
                  <a:pt x="117" y="393"/>
                  <a:pt x="158" y="408"/>
                  <a:pt x="202" y="408"/>
                </a:cubicBezTo>
                <a:cubicBezTo>
                  <a:pt x="246" y="408"/>
                  <a:pt x="287" y="393"/>
                  <a:pt x="320" y="368"/>
                </a:cubicBezTo>
                <a:cubicBezTo>
                  <a:pt x="345" y="406"/>
                  <a:pt x="345" y="406"/>
                  <a:pt x="345" y="406"/>
                </a:cubicBezTo>
                <a:cubicBezTo>
                  <a:pt x="349" y="412"/>
                  <a:pt x="355" y="415"/>
                  <a:pt x="361" y="415"/>
                </a:cubicBezTo>
                <a:cubicBezTo>
                  <a:pt x="365" y="415"/>
                  <a:pt x="369" y="414"/>
                  <a:pt x="372" y="411"/>
                </a:cubicBezTo>
                <a:cubicBezTo>
                  <a:pt x="381" y="406"/>
                  <a:pt x="383" y="394"/>
                  <a:pt x="377" y="385"/>
                </a:cubicBezTo>
                <a:cubicBezTo>
                  <a:pt x="349" y="343"/>
                  <a:pt x="349" y="343"/>
                  <a:pt x="349" y="343"/>
                </a:cubicBezTo>
                <a:cubicBezTo>
                  <a:pt x="349" y="342"/>
                  <a:pt x="348" y="342"/>
                  <a:pt x="348" y="341"/>
                </a:cubicBezTo>
                <a:cubicBezTo>
                  <a:pt x="377" y="307"/>
                  <a:pt x="395" y="263"/>
                  <a:pt x="395" y="214"/>
                </a:cubicBezTo>
                <a:cubicBezTo>
                  <a:pt x="395" y="185"/>
                  <a:pt x="389" y="157"/>
                  <a:pt x="377" y="132"/>
                </a:cubicBezTo>
                <a:close/>
                <a:moveTo>
                  <a:pt x="322" y="40"/>
                </a:moveTo>
                <a:cubicBezTo>
                  <a:pt x="330" y="39"/>
                  <a:pt x="339" y="42"/>
                  <a:pt x="349" y="50"/>
                </a:cubicBezTo>
                <a:cubicBezTo>
                  <a:pt x="360" y="59"/>
                  <a:pt x="365" y="68"/>
                  <a:pt x="365" y="77"/>
                </a:cubicBezTo>
                <a:cubicBezTo>
                  <a:pt x="365" y="85"/>
                  <a:pt x="361" y="93"/>
                  <a:pt x="356" y="98"/>
                </a:cubicBezTo>
                <a:cubicBezTo>
                  <a:pt x="342" y="79"/>
                  <a:pt x="324" y="63"/>
                  <a:pt x="304" y="50"/>
                </a:cubicBezTo>
                <a:cubicBezTo>
                  <a:pt x="309" y="46"/>
                  <a:pt x="315" y="41"/>
                  <a:pt x="322" y="40"/>
                </a:cubicBezTo>
                <a:close/>
                <a:moveTo>
                  <a:pt x="38" y="77"/>
                </a:moveTo>
                <a:cubicBezTo>
                  <a:pt x="38" y="69"/>
                  <a:pt x="44" y="59"/>
                  <a:pt x="55" y="50"/>
                </a:cubicBezTo>
                <a:cubicBezTo>
                  <a:pt x="65" y="42"/>
                  <a:pt x="74" y="39"/>
                  <a:pt x="82" y="40"/>
                </a:cubicBezTo>
                <a:cubicBezTo>
                  <a:pt x="89" y="41"/>
                  <a:pt x="95" y="46"/>
                  <a:pt x="100" y="50"/>
                </a:cubicBezTo>
                <a:cubicBezTo>
                  <a:pt x="80" y="63"/>
                  <a:pt x="62" y="79"/>
                  <a:pt x="47" y="98"/>
                </a:cubicBezTo>
                <a:cubicBezTo>
                  <a:pt x="44" y="93"/>
                  <a:pt x="39" y="86"/>
                  <a:pt x="38" y="77"/>
                </a:cubicBezTo>
                <a:close/>
                <a:moveTo>
                  <a:pt x="202" y="370"/>
                </a:moveTo>
                <a:cubicBezTo>
                  <a:pt x="116" y="370"/>
                  <a:pt x="47" y="300"/>
                  <a:pt x="47" y="214"/>
                </a:cubicBezTo>
                <a:cubicBezTo>
                  <a:pt x="47" y="129"/>
                  <a:pt x="116" y="59"/>
                  <a:pt x="202" y="59"/>
                </a:cubicBezTo>
                <a:cubicBezTo>
                  <a:pt x="287" y="59"/>
                  <a:pt x="357" y="129"/>
                  <a:pt x="357" y="214"/>
                </a:cubicBezTo>
                <a:cubicBezTo>
                  <a:pt x="357" y="300"/>
                  <a:pt x="287" y="370"/>
                  <a:pt x="202" y="370"/>
                </a:cubicBezTo>
                <a:close/>
                <a:moveTo>
                  <a:pt x="272" y="257"/>
                </a:moveTo>
                <a:cubicBezTo>
                  <a:pt x="279" y="265"/>
                  <a:pt x="279" y="277"/>
                  <a:pt x="271" y="284"/>
                </a:cubicBezTo>
                <a:cubicBezTo>
                  <a:pt x="268" y="288"/>
                  <a:pt x="263" y="290"/>
                  <a:pt x="258" y="290"/>
                </a:cubicBezTo>
                <a:cubicBezTo>
                  <a:pt x="253" y="290"/>
                  <a:pt x="248" y="288"/>
                  <a:pt x="244" y="284"/>
                </a:cubicBezTo>
                <a:cubicBezTo>
                  <a:pt x="188" y="228"/>
                  <a:pt x="188" y="228"/>
                  <a:pt x="188" y="228"/>
                </a:cubicBezTo>
                <a:cubicBezTo>
                  <a:pt x="185" y="224"/>
                  <a:pt x="183" y="220"/>
                  <a:pt x="183" y="214"/>
                </a:cubicBezTo>
                <a:cubicBezTo>
                  <a:pt x="183" y="111"/>
                  <a:pt x="183" y="111"/>
                  <a:pt x="183" y="111"/>
                </a:cubicBezTo>
                <a:cubicBezTo>
                  <a:pt x="183" y="100"/>
                  <a:pt x="191" y="92"/>
                  <a:pt x="202" y="92"/>
                </a:cubicBezTo>
                <a:cubicBezTo>
                  <a:pt x="213" y="92"/>
                  <a:pt x="221" y="100"/>
                  <a:pt x="221" y="111"/>
                </a:cubicBezTo>
                <a:cubicBezTo>
                  <a:pt x="221" y="207"/>
                  <a:pt x="221" y="207"/>
                  <a:pt x="221" y="207"/>
                </a:cubicBezTo>
                <a:lnTo>
                  <a:pt x="272" y="257"/>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8" name="Shape 427"/>
          <p:cNvSpPr>
            <a:spLocks noGrp="1"/>
          </p:cNvSpPr>
          <p:nvPr>
            <p:ph type="body" sz="quarter" idx="27" hasCustomPrompt="1"/>
          </p:nvPr>
        </p:nvSpPr>
        <p:spPr>
          <a:xfrm>
            <a:off x="5365347" y="6130138"/>
            <a:ext cx="3241080" cy="540628"/>
          </a:xfrm>
          <a:prstGeom prst="rect">
            <a:avLst/>
          </a:prstGeom>
        </p:spPr>
        <p:txBody>
          <a:bodyPr anchor="b">
            <a:norm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9" name="Shape 427"/>
          <p:cNvSpPr>
            <a:spLocks noGrp="1"/>
          </p:cNvSpPr>
          <p:nvPr>
            <p:ph type="body" sz="quarter" idx="30" hasCustomPrompt="1"/>
          </p:nvPr>
        </p:nvSpPr>
        <p:spPr>
          <a:xfrm>
            <a:off x="1042951" y="6128948"/>
            <a:ext cx="3237473" cy="543009"/>
          </a:xfrm>
          <a:prstGeom prst="rect">
            <a:avLst/>
          </a:prstGeom>
        </p:spPr>
        <p:txBody>
          <a:bodyPr anchor="b">
            <a:norm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30" name="Shape 427"/>
          <p:cNvSpPr>
            <a:spLocks noGrp="1"/>
          </p:cNvSpPr>
          <p:nvPr>
            <p:ph type="body" sz="quarter" idx="32" hasCustomPrompt="1"/>
          </p:nvPr>
        </p:nvSpPr>
        <p:spPr>
          <a:xfrm>
            <a:off x="13996435" y="6128947"/>
            <a:ext cx="3251666" cy="543010"/>
          </a:xfrm>
          <a:prstGeom prst="rect">
            <a:avLst/>
          </a:prstGeom>
        </p:spPr>
        <p:txBody>
          <a:bodyPr anchor="b">
            <a:norm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31" name="Shape 427"/>
          <p:cNvSpPr>
            <a:spLocks noGrp="1"/>
          </p:cNvSpPr>
          <p:nvPr>
            <p:ph type="body" sz="quarter" idx="34" hasCustomPrompt="1"/>
          </p:nvPr>
        </p:nvSpPr>
        <p:spPr>
          <a:xfrm>
            <a:off x="9677065" y="6130139"/>
            <a:ext cx="3241082" cy="540626"/>
          </a:xfrm>
          <a:prstGeom prst="rect">
            <a:avLst/>
          </a:prstGeom>
        </p:spPr>
        <p:txBody>
          <a:bodyPr anchor="b">
            <a:norm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9" name="Shape 427"/>
          <p:cNvSpPr>
            <a:spLocks noGrp="1"/>
          </p:cNvSpPr>
          <p:nvPr>
            <p:ph type="body" sz="quarter" idx="61" hasCustomPrompt="1"/>
          </p:nvPr>
        </p:nvSpPr>
        <p:spPr>
          <a:xfrm>
            <a:off x="3771422" y="530586"/>
            <a:ext cx="10773255" cy="1511797"/>
          </a:xfrm>
          <a:prstGeom prst="rect">
            <a:avLst/>
          </a:prstGeom>
        </p:spPr>
        <p:txBody>
          <a:bodyPr anchor="b" anchorCtr="0">
            <a:normAutofit/>
          </a:bodyPr>
          <a:lstStyle>
            <a:lvl1pPr algn="ctr">
              <a:lnSpc>
                <a:spcPct val="150000"/>
              </a:lnSpc>
              <a:defRPr sz="3000" b="1" spc="0">
                <a:solidFill>
                  <a:schemeClr val="tx1"/>
                </a:solidFill>
                <a:latin typeface="+mj-lt"/>
              </a:defRPr>
            </a:lvl1pPr>
          </a:lstStyle>
          <a:p>
            <a:pPr lvl="0"/>
            <a:r>
              <a:rPr lang="en-US" dirty="0"/>
              <a:t>H4 Title here</a:t>
            </a:r>
          </a:p>
        </p:txBody>
      </p:sp>
      <p:cxnSp>
        <p:nvCxnSpPr>
          <p:cNvPr id="20" name="Прямая соединительная линия 23"/>
          <p:cNvCxnSpPr/>
          <p:nvPr userDrawn="1"/>
        </p:nvCxnSpPr>
        <p:spPr>
          <a:xfrm flipV="1">
            <a:off x="1592109" y="-14327"/>
            <a:ext cx="4032064" cy="403268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3"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6"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7"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69695109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0000" fill="hold" grpId="0" nodeType="withEffect">
                                  <p:stCondLst>
                                    <p:cond delay="2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4" decel="80000" fill="hold" grpId="0" nodeType="withEffect">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8000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1" decel="80000" fill="hold" grpId="0" nodeType="withEffect">
                                  <p:stCondLst>
                                    <p:cond delay="2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decel="50000" fill="hold" grpId="0" nodeType="withEffect">
                                  <p:stCondLst>
                                    <p:cond delay="2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0-#ppt_h/2"/>
                                          </p:val>
                                        </p:tav>
                                        <p:tav tm="100000">
                                          <p:val>
                                            <p:strVal val="#ppt_y"/>
                                          </p:val>
                                        </p:tav>
                                      </p:tavLst>
                                    </p:anim>
                                  </p:childTnLst>
                                </p:cTn>
                              </p:par>
                              <p:par>
                                <p:cTn id="25" presetID="2" presetClass="entr" presetSubtype="4" decel="5000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decel="50000" fill="hold" grpId="0" nodeType="withEffect">
                                  <p:stCondLst>
                                    <p:cond delay="2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1" decel="50000" fill="hold" grpId="0" nodeType="withEffect">
                                  <p:stCondLst>
                                    <p:cond delay="40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fill="hold"/>
                                        <p:tgtEl>
                                          <p:spTgt spid="30"/>
                                        </p:tgtEl>
                                        <p:attrNameLst>
                                          <p:attrName>ppt_x</p:attrName>
                                        </p:attrNameLst>
                                      </p:cBhvr>
                                      <p:tavLst>
                                        <p:tav tm="0">
                                          <p:val>
                                            <p:strVal val="#ppt_x"/>
                                          </p:val>
                                        </p:tav>
                                        <p:tav tm="100000">
                                          <p:val>
                                            <p:strVal val="#ppt_x"/>
                                          </p:val>
                                        </p:tav>
                                      </p:tavLst>
                                    </p:anim>
                                    <p:anim calcmode="lin" valueType="num">
                                      <p:cBhvr additive="base">
                                        <p:cTn id="36"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8" grpId="0">
        <p:tmplLst>
          <p:tmpl>
            <p:tnLst>
              <p:par>
                <p:cTn presetID="2" presetClass="entr" presetSubtype="4" decel="50000" fill="hold" nodeType="withEffect">
                  <p:stCondLst>
                    <p:cond delay="4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p:tmplLst>
          <p:tmpl>
            <p:tnLst>
              <p:par>
                <p:cTn presetID="2" presetClass="entr" presetSubtype="1" decel="5000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p:tmplLst>
          <p:tmpl>
            <p:tnLst>
              <p:par>
                <p:cTn presetID="2" presetClass="entr" presetSubtype="1" decel="50000" fill="hold" nodeType="withEffect">
                  <p:stCondLst>
                    <p:cond delay="4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p:tmplLst>
          <p:tmpl>
            <p:tnLst>
              <p:par>
                <p:cTn presetID="2" presetClass="entr" presetSubtype="4" decel="5000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52">
    <p:spTree>
      <p:nvGrpSpPr>
        <p:cNvPr id="1" name=""/>
        <p:cNvGrpSpPr/>
        <p:nvPr/>
      </p:nvGrpSpPr>
      <p:grpSpPr>
        <a:xfrm>
          <a:off x="0" y="0"/>
          <a:ext cx="0" cy="0"/>
          <a:chOff x="0" y="0"/>
          <a:chExt cx="0" cy="0"/>
        </a:xfrm>
      </p:grpSpPr>
      <p:sp>
        <p:nvSpPr>
          <p:cNvPr id="26"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7" name="Shape 427"/>
          <p:cNvSpPr>
            <a:spLocks noGrp="1"/>
          </p:cNvSpPr>
          <p:nvPr>
            <p:ph type="body" sz="quarter" idx="27" hasCustomPrompt="1"/>
          </p:nvPr>
        </p:nvSpPr>
        <p:spPr>
          <a:xfrm>
            <a:off x="5365347" y="5410509"/>
            <a:ext cx="3241080" cy="540628"/>
          </a:xfrm>
          <a:prstGeom prst="rect">
            <a:avLst/>
          </a:prstGeom>
        </p:spPr>
        <p:txBody>
          <a:bodyPr anchor="ctr">
            <a:norm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9" name="Shape 427"/>
          <p:cNvSpPr>
            <a:spLocks noGrp="1"/>
          </p:cNvSpPr>
          <p:nvPr>
            <p:ph type="body" sz="quarter" idx="30" hasCustomPrompt="1"/>
          </p:nvPr>
        </p:nvSpPr>
        <p:spPr>
          <a:xfrm>
            <a:off x="1042951" y="2164893"/>
            <a:ext cx="3237473" cy="543009"/>
          </a:xfrm>
          <a:prstGeom prst="rect">
            <a:avLst/>
          </a:prstGeom>
        </p:spPr>
        <p:txBody>
          <a:bodyPr anchor="ctr">
            <a:norm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2" name="Shape 427"/>
          <p:cNvSpPr>
            <a:spLocks noGrp="1"/>
          </p:cNvSpPr>
          <p:nvPr>
            <p:ph type="body" sz="quarter" idx="32" hasCustomPrompt="1"/>
          </p:nvPr>
        </p:nvSpPr>
        <p:spPr>
          <a:xfrm>
            <a:off x="13996435" y="2164892"/>
            <a:ext cx="3251666" cy="543010"/>
          </a:xfrm>
          <a:prstGeom prst="rect">
            <a:avLst/>
          </a:prstGeom>
        </p:spPr>
        <p:txBody>
          <a:bodyPr anchor="ctr">
            <a:norm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4" name="Shape 427"/>
          <p:cNvSpPr>
            <a:spLocks noGrp="1"/>
          </p:cNvSpPr>
          <p:nvPr>
            <p:ph type="body" sz="quarter" idx="34" hasCustomPrompt="1"/>
          </p:nvPr>
        </p:nvSpPr>
        <p:spPr>
          <a:xfrm>
            <a:off x="9677065" y="5410510"/>
            <a:ext cx="3241082" cy="540626"/>
          </a:xfrm>
          <a:prstGeom prst="rect">
            <a:avLst/>
          </a:prstGeom>
        </p:spPr>
        <p:txBody>
          <a:bodyPr anchor="ctr">
            <a:normAutofit/>
          </a:bodyPr>
          <a:lstStyle>
            <a:lvl1pPr algn="ctr">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8" name="Текст 7"/>
          <p:cNvSpPr>
            <a:spLocks noGrp="1"/>
          </p:cNvSpPr>
          <p:nvPr>
            <p:ph type="body" sz="quarter" idx="36" hasCustomPrompt="1"/>
          </p:nvPr>
        </p:nvSpPr>
        <p:spPr>
          <a:xfrm>
            <a:off x="1041443" y="2842113"/>
            <a:ext cx="3240180" cy="1791556"/>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4" name="Текст 7"/>
          <p:cNvSpPr>
            <a:spLocks noGrp="1"/>
          </p:cNvSpPr>
          <p:nvPr>
            <p:ph type="body" sz="quarter" idx="37" hasCustomPrompt="1"/>
          </p:nvPr>
        </p:nvSpPr>
        <p:spPr>
          <a:xfrm>
            <a:off x="5365348" y="6087731"/>
            <a:ext cx="3241082" cy="1771879"/>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5" name="Текст 7"/>
          <p:cNvSpPr>
            <a:spLocks noGrp="1"/>
          </p:cNvSpPr>
          <p:nvPr>
            <p:ph type="body" sz="quarter" idx="38" hasCustomPrompt="1"/>
          </p:nvPr>
        </p:nvSpPr>
        <p:spPr>
          <a:xfrm>
            <a:off x="9677065" y="6087730"/>
            <a:ext cx="3241082" cy="1771882"/>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6" name="Текст 7"/>
          <p:cNvSpPr>
            <a:spLocks noGrp="1"/>
          </p:cNvSpPr>
          <p:nvPr>
            <p:ph type="body" sz="quarter" idx="39" hasCustomPrompt="1"/>
          </p:nvPr>
        </p:nvSpPr>
        <p:spPr>
          <a:xfrm>
            <a:off x="14007020" y="2842113"/>
            <a:ext cx="3241082" cy="1760711"/>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41" name="Текст 40"/>
          <p:cNvSpPr>
            <a:spLocks noGrp="1"/>
          </p:cNvSpPr>
          <p:nvPr>
            <p:ph type="body" sz="quarter" idx="40" hasCustomPrompt="1"/>
          </p:nvPr>
        </p:nvSpPr>
        <p:spPr>
          <a:xfrm>
            <a:off x="1041445" y="4898635"/>
            <a:ext cx="3250124" cy="271035"/>
          </a:xfrm>
        </p:spPr>
        <p:txBody>
          <a:bodyPr anchor="ctr">
            <a:noAutofit/>
          </a:bodyPr>
          <a:lstStyle>
            <a:lvl1pPr algn="ctr">
              <a:lnSpc>
                <a:spcPct val="150000"/>
              </a:lnSpc>
              <a:defRPr sz="1200">
                <a:solidFill>
                  <a:schemeClr val="tx1">
                    <a:lumMod val="50000"/>
                    <a:lumOff val="50000"/>
                  </a:schemeClr>
                </a:solidFill>
              </a:defRPr>
            </a:lvl1pPr>
            <a:lvl6pPr algn="ctr">
              <a:defRPr/>
            </a:lvl6pPr>
          </a:lstStyle>
          <a:p>
            <a:r>
              <a:rPr lang="en-US" dirty="0"/>
              <a:t>Small text here</a:t>
            </a:r>
          </a:p>
        </p:txBody>
      </p:sp>
      <p:sp>
        <p:nvSpPr>
          <p:cNvPr id="42" name="Текст 40"/>
          <p:cNvSpPr>
            <a:spLocks noGrp="1"/>
          </p:cNvSpPr>
          <p:nvPr>
            <p:ph type="body" sz="quarter" idx="41" hasCustomPrompt="1"/>
          </p:nvPr>
        </p:nvSpPr>
        <p:spPr>
          <a:xfrm>
            <a:off x="5356306" y="8144284"/>
            <a:ext cx="3250124" cy="270663"/>
          </a:xfrm>
        </p:spPr>
        <p:txBody>
          <a:bodyPr anchor="ctr">
            <a:noAutofit/>
          </a:bodyPr>
          <a:lstStyle>
            <a:lvl1pPr algn="ctr">
              <a:lnSpc>
                <a:spcPct val="150000"/>
              </a:lnSpc>
              <a:defRPr sz="1200">
                <a:solidFill>
                  <a:schemeClr val="tx1">
                    <a:lumMod val="50000"/>
                    <a:lumOff val="50000"/>
                  </a:schemeClr>
                </a:solidFill>
              </a:defRPr>
            </a:lvl1pPr>
            <a:lvl6pPr algn="ctr">
              <a:defRPr/>
            </a:lvl6pPr>
          </a:lstStyle>
          <a:p>
            <a:r>
              <a:rPr lang="en-US" dirty="0"/>
              <a:t>Small text here</a:t>
            </a:r>
          </a:p>
        </p:txBody>
      </p:sp>
      <p:sp>
        <p:nvSpPr>
          <p:cNvPr id="43" name="Текст 40"/>
          <p:cNvSpPr>
            <a:spLocks noGrp="1"/>
          </p:cNvSpPr>
          <p:nvPr>
            <p:ph type="body" sz="quarter" idx="42" hasCustomPrompt="1"/>
          </p:nvPr>
        </p:nvSpPr>
        <p:spPr>
          <a:xfrm>
            <a:off x="9668023" y="8144287"/>
            <a:ext cx="3250124" cy="270660"/>
          </a:xfrm>
        </p:spPr>
        <p:txBody>
          <a:bodyPr anchor="ctr">
            <a:noAutofit/>
          </a:bodyPr>
          <a:lstStyle>
            <a:lvl1pPr algn="ctr">
              <a:lnSpc>
                <a:spcPct val="150000"/>
              </a:lnSpc>
              <a:defRPr sz="1200">
                <a:solidFill>
                  <a:schemeClr val="tx1">
                    <a:lumMod val="50000"/>
                    <a:lumOff val="50000"/>
                  </a:schemeClr>
                </a:solidFill>
              </a:defRPr>
            </a:lvl1pPr>
            <a:lvl6pPr algn="ctr">
              <a:defRPr/>
            </a:lvl6pPr>
          </a:lstStyle>
          <a:p>
            <a:r>
              <a:rPr lang="en-US" dirty="0"/>
              <a:t>Small text here</a:t>
            </a:r>
          </a:p>
        </p:txBody>
      </p:sp>
      <p:sp>
        <p:nvSpPr>
          <p:cNvPr id="44" name="Текст 40"/>
          <p:cNvSpPr>
            <a:spLocks noGrp="1"/>
          </p:cNvSpPr>
          <p:nvPr>
            <p:ph type="body" sz="quarter" idx="43" hasCustomPrompt="1"/>
          </p:nvPr>
        </p:nvSpPr>
        <p:spPr>
          <a:xfrm>
            <a:off x="13996436" y="4912113"/>
            <a:ext cx="3250124" cy="250632"/>
          </a:xfrm>
        </p:spPr>
        <p:txBody>
          <a:bodyPr anchor="ctr">
            <a:noAutofit/>
          </a:bodyPr>
          <a:lstStyle>
            <a:lvl1pPr algn="ctr">
              <a:lnSpc>
                <a:spcPct val="150000"/>
              </a:lnSpc>
              <a:defRPr sz="1200">
                <a:solidFill>
                  <a:schemeClr val="tx1">
                    <a:lumMod val="50000"/>
                    <a:lumOff val="50000"/>
                  </a:schemeClr>
                </a:solidFill>
              </a:defRPr>
            </a:lvl1pPr>
            <a:lvl6pPr algn="ctr">
              <a:defRPr/>
            </a:lvl6pPr>
          </a:lstStyle>
          <a:p>
            <a:r>
              <a:rPr lang="en-US" dirty="0"/>
              <a:t>Small text here</a:t>
            </a:r>
          </a:p>
        </p:txBody>
      </p:sp>
      <p:sp>
        <p:nvSpPr>
          <p:cNvPr id="25" name="Freeform 922"/>
          <p:cNvSpPr>
            <a:spLocks noEditPoints="1"/>
          </p:cNvSpPr>
          <p:nvPr userDrawn="1"/>
        </p:nvSpPr>
        <p:spPr bwMode="auto">
          <a:xfrm>
            <a:off x="1575402" y="5952654"/>
            <a:ext cx="2172261" cy="2148404"/>
          </a:xfrm>
          <a:custGeom>
            <a:avLst/>
            <a:gdLst>
              <a:gd name="T0" fmla="*/ 161 w 442"/>
              <a:gd name="T1" fmla="*/ 178 h 442"/>
              <a:gd name="T2" fmla="*/ 16 w 442"/>
              <a:gd name="T3" fmla="*/ 178 h 442"/>
              <a:gd name="T4" fmla="*/ 0 w 442"/>
              <a:gd name="T5" fmla="*/ 161 h 442"/>
              <a:gd name="T6" fmla="*/ 161 w 442"/>
              <a:gd name="T7" fmla="*/ 0 h 442"/>
              <a:gd name="T8" fmla="*/ 178 w 442"/>
              <a:gd name="T9" fmla="*/ 17 h 442"/>
              <a:gd name="T10" fmla="*/ 178 w 442"/>
              <a:gd name="T11" fmla="*/ 161 h 442"/>
              <a:gd name="T12" fmla="*/ 161 w 442"/>
              <a:gd name="T13" fmla="*/ 178 h 442"/>
              <a:gd name="T14" fmla="*/ 34 w 442"/>
              <a:gd name="T15" fmla="*/ 144 h 442"/>
              <a:gd name="T16" fmla="*/ 144 w 442"/>
              <a:gd name="T17" fmla="*/ 144 h 442"/>
              <a:gd name="T18" fmla="*/ 144 w 442"/>
              <a:gd name="T19" fmla="*/ 35 h 442"/>
              <a:gd name="T20" fmla="*/ 34 w 442"/>
              <a:gd name="T21" fmla="*/ 144 h 442"/>
              <a:gd name="T22" fmla="*/ 235 w 442"/>
              <a:gd name="T23" fmla="*/ 442 h 442"/>
              <a:gd name="T24" fmla="*/ 29 w 442"/>
              <a:gd name="T25" fmla="*/ 244 h 442"/>
              <a:gd name="T26" fmla="*/ 49 w 442"/>
              <a:gd name="T27" fmla="*/ 225 h 442"/>
              <a:gd name="T28" fmla="*/ 225 w 442"/>
              <a:gd name="T29" fmla="*/ 225 h 442"/>
              <a:gd name="T30" fmla="*/ 225 w 442"/>
              <a:gd name="T31" fmla="*/ 49 h 442"/>
              <a:gd name="T32" fmla="*/ 244 w 442"/>
              <a:gd name="T33" fmla="*/ 29 h 442"/>
              <a:gd name="T34" fmla="*/ 442 w 442"/>
              <a:gd name="T35" fmla="*/ 236 h 442"/>
              <a:gd name="T36" fmla="*/ 235 w 442"/>
              <a:gd name="T37" fmla="*/ 442 h 442"/>
              <a:gd name="T38" fmla="*/ 69 w 442"/>
              <a:gd name="T39" fmla="*/ 264 h 442"/>
              <a:gd name="T40" fmla="*/ 235 w 442"/>
              <a:gd name="T41" fmla="*/ 403 h 442"/>
              <a:gd name="T42" fmla="*/ 403 w 442"/>
              <a:gd name="T43" fmla="*/ 236 h 442"/>
              <a:gd name="T44" fmla="*/ 263 w 442"/>
              <a:gd name="T45" fmla="*/ 69 h 442"/>
              <a:gd name="T46" fmla="*/ 263 w 442"/>
              <a:gd name="T47" fmla="*/ 244 h 442"/>
              <a:gd name="T48" fmla="*/ 244 w 442"/>
              <a:gd name="T49" fmla="*/ 264 h 442"/>
              <a:gd name="T50" fmla="*/ 69 w 442"/>
              <a:gd name="T51" fmla="*/ 26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2" h="442">
                <a:moveTo>
                  <a:pt x="161" y="178"/>
                </a:moveTo>
                <a:cubicBezTo>
                  <a:pt x="16" y="178"/>
                  <a:pt x="16" y="178"/>
                  <a:pt x="16" y="178"/>
                </a:cubicBezTo>
                <a:cubicBezTo>
                  <a:pt x="7" y="178"/>
                  <a:pt x="0" y="171"/>
                  <a:pt x="0" y="161"/>
                </a:cubicBezTo>
                <a:cubicBezTo>
                  <a:pt x="0" y="72"/>
                  <a:pt x="72" y="0"/>
                  <a:pt x="161" y="0"/>
                </a:cubicBezTo>
                <a:cubicBezTo>
                  <a:pt x="171" y="0"/>
                  <a:pt x="178" y="7"/>
                  <a:pt x="178" y="17"/>
                </a:cubicBezTo>
                <a:cubicBezTo>
                  <a:pt x="178" y="161"/>
                  <a:pt x="178" y="161"/>
                  <a:pt x="178" y="161"/>
                </a:cubicBezTo>
                <a:cubicBezTo>
                  <a:pt x="178" y="171"/>
                  <a:pt x="171" y="178"/>
                  <a:pt x="161" y="178"/>
                </a:cubicBezTo>
                <a:close/>
                <a:moveTo>
                  <a:pt x="34" y="144"/>
                </a:moveTo>
                <a:cubicBezTo>
                  <a:pt x="144" y="144"/>
                  <a:pt x="144" y="144"/>
                  <a:pt x="144" y="144"/>
                </a:cubicBezTo>
                <a:cubicBezTo>
                  <a:pt x="144" y="35"/>
                  <a:pt x="144" y="35"/>
                  <a:pt x="144" y="35"/>
                </a:cubicBezTo>
                <a:cubicBezTo>
                  <a:pt x="87" y="42"/>
                  <a:pt x="42" y="87"/>
                  <a:pt x="34" y="144"/>
                </a:cubicBezTo>
                <a:close/>
                <a:moveTo>
                  <a:pt x="235" y="442"/>
                </a:moveTo>
                <a:cubicBezTo>
                  <a:pt x="122" y="442"/>
                  <a:pt x="29" y="353"/>
                  <a:pt x="29" y="244"/>
                </a:cubicBezTo>
                <a:cubicBezTo>
                  <a:pt x="29" y="234"/>
                  <a:pt x="38" y="225"/>
                  <a:pt x="49" y="225"/>
                </a:cubicBezTo>
                <a:cubicBezTo>
                  <a:pt x="225" y="225"/>
                  <a:pt x="225" y="225"/>
                  <a:pt x="225" y="225"/>
                </a:cubicBezTo>
                <a:cubicBezTo>
                  <a:pt x="225" y="49"/>
                  <a:pt x="225" y="49"/>
                  <a:pt x="225" y="49"/>
                </a:cubicBezTo>
                <a:cubicBezTo>
                  <a:pt x="225" y="38"/>
                  <a:pt x="233" y="29"/>
                  <a:pt x="244" y="29"/>
                </a:cubicBezTo>
                <a:cubicBezTo>
                  <a:pt x="351" y="29"/>
                  <a:pt x="442" y="124"/>
                  <a:pt x="442" y="236"/>
                </a:cubicBezTo>
                <a:cubicBezTo>
                  <a:pt x="442" y="349"/>
                  <a:pt x="349" y="442"/>
                  <a:pt x="235" y="442"/>
                </a:cubicBezTo>
                <a:close/>
                <a:moveTo>
                  <a:pt x="69" y="264"/>
                </a:moveTo>
                <a:cubicBezTo>
                  <a:pt x="79" y="342"/>
                  <a:pt x="150" y="403"/>
                  <a:pt x="235" y="403"/>
                </a:cubicBezTo>
                <a:cubicBezTo>
                  <a:pt x="328" y="403"/>
                  <a:pt x="403" y="328"/>
                  <a:pt x="403" y="236"/>
                </a:cubicBezTo>
                <a:cubicBezTo>
                  <a:pt x="403" y="152"/>
                  <a:pt x="341" y="80"/>
                  <a:pt x="263" y="69"/>
                </a:cubicBezTo>
                <a:cubicBezTo>
                  <a:pt x="263" y="244"/>
                  <a:pt x="263" y="244"/>
                  <a:pt x="263" y="244"/>
                </a:cubicBezTo>
                <a:cubicBezTo>
                  <a:pt x="263" y="255"/>
                  <a:pt x="255" y="264"/>
                  <a:pt x="244" y="264"/>
                </a:cubicBezTo>
                <a:lnTo>
                  <a:pt x="69" y="264"/>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32" name="Freeform 970"/>
          <p:cNvSpPr>
            <a:spLocks noEditPoints="1"/>
          </p:cNvSpPr>
          <p:nvPr userDrawn="1"/>
        </p:nvSpPr>
        <p:spPr bwMode="auto">
          <a:xfrm>
            <a:off x="10263284" y="2539428"/>
            <a:ext cx="2080068" cy="2063396"/>
          </a:xfrm>
          <a:custGeom>
            <a:avLst/>
            <a:gdLst>
              <a:gd name="T0" fmla="*/ 221 w 442"/>
              <a:gd name="T1" fmla="*/ 0 h 442"/>
              <a:gd name="T2" fmla="*/ 65 w 442"/>
              <a:gd name="T3" fmla="*/ 65 h 442"/>
              <a:gd name="T4" fmla="*/ 65 w 442"/>
              <a:gd name="T5" fmla="*/ 378 h 442"/>
              <a:gd name="T6" fmla="*/ 377 w 442"/>
              <a:gd name="T7" fmla="*/ 378 h 442"/>
              <a:gd name="T8" fmla="*/ 377 w 442"/>
              <a:gd name="T9" fmla="*/ 65 h 442"/>
              <a:gd name="T10" fmla="*/ 400 w 442"/>
              <a:gd name="T11" fmla="*/ 184 h 442"/>
              <a:gd name="T12" fmla="*/ 400 w 442"/>
              <a:gd name="T13" fmla="*/ 258 h 442"/>
              <a:gd name="T14" fmla="*/ 334 w 442"/>
              <a:gd name="T15" fmla="*/ 194 h 442"/>
              <a:gd name="T16" fmla="*/ 324 w 442"/>
              <a:gd name="T17" fmla="*/ 167 h 442"/>
              <a:gd name="T18" fmla="*/ 276 w 442"/>
              <a:gd name="T19" fmla="*/ 119 h 442"/>
              <a:gd name="T20" fmla="*/ 350 w 442"/>
              <a:gd name="T21" fmla="*/ 92 h 442"/>
              <a:gd name="T22" fmla="*/ 221 w 442"/>
              <a:gd name="T23" fmla="*/ 299 h 442"/>
              <a:gd name="T24" fmla="*/ 143 w 442"/>
              <a:gd name="T25" fmla="*/ 221 h 442"/>
              <a:gd name="T26" fmla="*/ 221 w 442"/>
              <a:gd name="T27" fmla="*/ 143 h 442"/>
              <a:gd name="T28" fmla="*/ 299 w 442"/>
              <a:gd name="T29" fmla="*/ 221 h 442"/>
              <a:gd name="T30" fmla="*/ 221 w 442"/>
              <a:gd name="T31" fmla="*/ 299 h 442"/>
              <a:gd name="T32" fmla="*/ 258 w 442"/>
              <a:gd name="T33" fmla="*/ 42 h 442"/>
              <a:gd name="T34" fmla="*/ 194 w 442"/>
              <a:gd name="T35" fmla="*/ 108 h 442"/>
              <a:gd name="T36" fmla="*/ 221 w 442"/>
              <a:gd name="T37" fmla="*/ 39 h 442"/>
              <a:gd name="T38" fmla="*/ 156 w 442"/>
              <a:gd name="T39" fmla="*/ 50 h 442"/>
              <a:gd name="T40" fmla="*/ 139 w 442"/>
              <a:gd name="T41" fmla="*/ 139 h 442"/>
              <a:gd name="T42" fmla="*/ 50 w 442"/>
              <a:gd name="T43" fmla="*/ 156 h 442"/>
              <a:gd name="T44" fmla="*/ 38 w 442"/>
              <a:gd name="T45" fmla="*/ 221 h 442"/>
              <a:gd name="T46" fmla="*/ 108 w 442"/>
              <a:gd name="T47" fmla="*/ 194 h 442"/>
              <a:gd name="T48" fmla="*/ 108 w 442"/>
              <a:gd name="T49" fmla="*/ 248 h 442"/>
              <a:gd name="T50" fmla="*/ 38 w 442"/>
              <a:gd name="T51" fmla="*/ 221 h 442"/>
              <a:gd name="T52" fmla="*/ 118 w 442"/>
              <a:gd name="T53" fmla="*/ 276 h 442"/>
              <a:gd name="T54" fmla="*/ 166 w 442"/>
              <a:gd name="T55" fmla="*/ 324 h 442"/>
              <a:gd name="T56" fmla="*/ 92 w 442"/>
              <a:gd name="T57" fmla="*/ 350 h 442"/>
              <a:gd name="T58" fmla="*/ 221 w 442"/>
              <a:gd name="T59" fmla="*/ 404 h 442"/>
              <a:gd name="T60" fmla="*/ 194 w 442"/>
              <a:gd name="T61" fmla="*/ 334 h 442"/>
              <a:gd name="T62" fmla="*/ 221 w 442"/>
              <a:gd name="T63" fmla="*/ 337 h 442"/>
              <a:gd name="T64" fmla="*/ 258 w 442"/>
              <a:gd name="T65" fmla="*/ 400 h 442"/>
              <a:gd name="T66" fmla="*/ 350 w 442"/>
              <a:gd name="T67" fmla="*/ 350 h 442"/>
              <a:gd name="T68" fmla="*/ 276 w 442"/>
              <a:gd name="T69" fmla="*/ 324 h 442"/>
              <a:gd name="T70" fmla="*/ 324 w 442"/>
              <a:gd name="T71" fmla="*/ 276 h 442"/>
              <a:gd name="T72" fmla="*/ 350 w 442"/>
              <a:gd name="T73" fmla="*/ 35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2" h="442">
                <a:moveTo>
                  <a:pt x="377" y="65"/>
                </a:moveTo>
                <a:cubicBezTo>
                  <a:pt x="336" y="23"/>
                  <a:pt x="280" y="0"/>
                  <a:pt x="221" y="0"/>
                </a:cubicBezTo>
                <a:cubicBezTo>
                  <a:pt x="221" y="0"/>
                  <a:pt x="221" y="0"/>
                  <a:pt x="221" y="0"/>
                </a:cubicBezTo>
                <a:cubicBezTo>
                  <a:pt x="162" y="0"/>
                  <a:pt x="106" y="23"/>
                  <a:pt x="65" y="65"/>
                </a:cubicBezTo>
                <a:cubicBezTo>
                  <a:pt x="23" y="107"/>
                  <a:pt x="0" y="162"/>
                  <a:pt x="0" y="221"/>
                </a:cubicBezTo>
                <a:cubicBezTo>
                  <a:pt x="0" y="280"/>
                  <a:pt x="23" y="336"/>
                  <a:pt x="65" y="378"/>
                </a:cubicBezTo>
                <a:cubicBezTo>
                  <a:pt x="106" y="419"/>
                  <a:pt x="162" y="442"/>
                  <a:pt x="221" y="442"/>
                </a:cubicBezTo>
                <a:cubicBezTo>
                  <a:pt x="280" y="442"/>
                  <a:pt x="336" y="419"/>
                  <a:pt x="377" y="378"/>
                </a:cubicBezTo>
                <a:cubicBezTo>
                  <a:pt x="419" y="336"/>
                  <a:pt x="442" y="280"/>
                  <a:pt x="442" y="221"/>
                </a:cubicBezTo>
                <a:cubicBezTo>
                  <a:pt x="442" y="162"/>
                  <a:pt x="419" y="107"/>
                  <a:pt x="377" y="65"/>
                </a:cubicBezTo>
                <a:close/>
                <a:moveTo>
                  <a:pt x="334" y="194"/>
                </a:moveTo>
                <a:cubicBezTo>
                  <a:pt x="400" y="184"/>
                  <a:pt x="400" y="184"/>
                  <a:pt x="400" y="184"/>
                </a:cubicBezTo>
                <a:cubicBezTo>
                  <a:pt x="402" y="196"/>
                  <a:pt x="404" y="209"/>
                  <a:pt x="404" y="221"/>
                </a:cubicBezTo>
                <a:cubicBezTo>
                  <a:pt x="404" y="234"/>
                  <a:pt x="402" y="246"/>
                  <a:pt x="400" y="258"/>
                </a:cubicBezTo>
                <a:cubicBezTo>
                  <a:pt x="334" y="248"/>
                  <a:pt x="334" y="248"/>
                  <a:pt x="334" y="248"/>
                </a:cubicBezTo>
                <a:cubicBezTo>
                  <a:pt x="338" y="230"/>
                  <a:pt x="338" y="212"/>
                  <a:pt x="334" y="194"/>
                </a:cubicBezTo>
                <a:close/>
                <a:moveTo>
                  <a:pt x="392" y="156"/>
                </a:moveTo>
                <a:cubicBezTo>
                  <a:pt x="324" y="167"/>
                  <a:pt x="324" y="167"/>
                  <a:pt x="324" y="167"/>
                </a:cubicBezTo>
                <a:cubicBezTo>
                  <a:pt x="318" y="157"/>
                  <a:pt x="312" y="147"/>
                  <a:pt x="303" y="139"/>
                </a:cubicBezTo>
                <a:cubicBezTo>
                  <a:pt x="295" y="131"/>
                  <a:pt x="285" y="124"/>
                  <a:pt x="276" y="119"/>
                </a:cubicBezTo>
                <a:cubicBezTo>
                  <a:pt x="286" y="50"/>
                  <a:pt x="286" y="50"/>
                  <a:pt x="286" y="50"/>
                </a:cubicBezTo>
                <a:cubicBezTo>
                  <a:pt x="310" y="60"/>
                  <a:pt x="332" y="74"/>
                  <a:pt x="350" y="92"/>
                </a:cubicBezTo>
                <a:cubicBezTo>
                  <a:pt x="369" y="111"/>
                  <a:pt x="383" y="132"/>
                  <a:pt x="392" y="156"/>
                </a:cubicBezTo>
                <a:close/>
                <a:moveTo>
                  <a:pt x="221" y="299"/>
                </a:moveTo>
                <a:cubicBezTo>
                  <a:pt x="200" y="299"/>
                  <a:pt x="181" y="291"/>
                  <a:pt x="166" y="276"/>
                </a:cubicBezTo>
                <a:cubicBezTo>
                  <a:pt x="151" y="261"/>
                  <a:pt x="143" y="242"/>
                  <a:pt x="143" y="221"/>
                </a:cubicBezTo>
                <a:cubicBezTo>
                  <a:pt x="143" y="200"/>
                  <a:pt x="151" y="181"/>
                  <a:pt x="166" y="166"/>
                </a:cubicBezTo>
                <a:cubicBezTo>
                  <a:pt x="181" y="151"/>
                  <a:pt x="201" y="143"/>
                  <a:pt x="221" y="143"/>
                </a:cubicBezTo>
                <a:cubicBezTo>
                  <a:pt x="241" y="143"/>
                  <a:pt x="261" y="151"/>
                  <a:pt x="276" y="166"/>
                </a:cubicBezTo>
                <a:cubicBezTo>
                  <a:pt x="291" y="181"/>
                  <a:pt x="299" y="200"/>
                  <a:pt x="299" y="221"/>
                </a:cubicBezTo>
                <a:cubicBezTo>
                  <a:pt x="299" y="242"/>
                  <a:pt x="291" y="261"/>
                  <a:pt x="276" y="276"/>
                </a:cubicBezTo>
                <a:cubicBezTo>
                  <a:pt x="261" y="291"/>
                  <a:pt x="242" y="299"/>
                  <a:pt x="221" y="299"/>
                </a:cubicBezTo>
                <a:close/>
                <a:moveTo>
                  <a:pt x="221" y="39"/>
                </a:moveTo>
                <a:cubicBezTo>
                  <a:pt x="234" y="39"/>
                  <a:pt x="246" y="40"/>
                  <a:pt x="258" y="42"/>
                </a:cubicBezTo>
                <a:cubicBezTo>
                  <a:pt x="248" y="108"/>
                  <a:pt x="248" y="108"/>
                  <a:pt x="248" y="108"/>
                </a:cubicBezTo>
                <a:cubicBezTo>
                  <a:pt x="230" y="104"/>
                  <a:pt x="212" y="104"/>
                  <a:pt x="194" y="108"/>
                </a:cubicBezTo>
                <a:cubicBezTo>
                  <a:pt x="184" y="42"/>
                  <a:pt x="184" y="42"/>
                  <a:pt x="184" y="42"/>
                </a:cubicBezTo>
                <a:cubicBezTo>
                  <a:pt x="196" y="40"/>
                  <a:pt x="208" y="39"/>
                  <a:pt x="221" y="39"/>
                </a:cubicBezTo>
                <a:close/>
                <a:moveTo>
                  <a:pt x="92" y="92"/>
                </a:moveTo>
                <a:cubicBezTo>
                  <a:pt x="110" y="74"/>
                  <a:pt x="132" y="60"/>
                  <a:pt x="156" y="50"/>
                </a:cubicBezTo>
                <a:cubicBezTo>
                  <a:pt x="166" y="119"/>
                  <a:pt x="166" y="119"/>
                  <a:pt x="166" y="119"/>
                </a:cubicBezTo>
                <a:cubicBezTo>
                  <a:pt x="157" y="124"/>
                  <a:pt x="147" y="131"/>
                  <a:pt x="139" y="139"/>
                </a:cubicBezTo>
                <a:cubicBezTo>
                  <a:pt x="131" y="147"/>
                  <a:pt x="124" y="157"/>
                  <a:pt x="118" y="167"/>
                </a:cubicBezTo>
                <a:cubicBezTo>
                  <a:pt x="50" y="156"/>
                  <a:pt x="50" y="156"/>
                  <a:pt x="50" y="156"/>
                </a:cubicBezTo>
                <a:cubicBezTo>
                  <a:pt x="59" y="132"/>
                  <a:pt x="73" y="111"/>
                  <a:pt x="92" y="92"/>
                </a:cubicBezTo>
                <a:close/>
                <a:moveTo>
                  <a:pt x="38" y="221"/>
                </a:moveTo>
                <a:cubicBezTo>
                  <a:pt x="38" y="209"/>
                  <a:pt x="40" y="196"/>
                  <a:pt x="42" y="184"/>
                </a:cubicBezTo>
                <a:cubicBezTo>
                  <a:pt x="108" y="194"/>
                  <a:pt x="108" y="194"/>
                  <a:pt x="108" y="194"/>
                </a:cubicBezTo>
                <a:cubicBezTo>
                  <a:pt x="106" y="203"/>
                  <a:pt x="105" y="212"/>
                  <a:pt x="105" y="221"/>
                </a:cubicBezTo>
                <a:cubicBezTo>
                  <a:pt x="105" y="230"/>
                  <a:pt x="106" y="239"/>
                  <a:pt x="108" y="248"/>
                </a:cubicBezTo>
                <a:cubicBezTo>
                  <a:pt x="42" y="258"/>
                  <a:pt x="42" y="258"/>
                  <a:pt x="42" y="258"/>
                </a:cubicBezTo>
                <a:cubicBezTo>
                  <a:pt x="40" y="246"/>
                  <a:pt x="38" y="234"/>
                  <a:pt x="38" y="221"/>
                </a:cubicBezTo>
                <a:close/>
                <a:moveTo>
                  <a:pt x="50" y="286"/>
                </a:moveTo>
                <a:cubicBezTo>
                  <a:pt x="118" y="276"/>
                  <a:pt x="118" y="276"/>
                  <a:pt x="118" y="276"/>
                </a:cubicBezTo>
                <a:cubicBezTo>
                  <a:pt x="124" y="286"/>
                  <a:pt x="131" y="295"/>
                  <a:pt x="139" y="303"/>
                </a:cubicBezTo>
                <a:cubicBezTo>
                  <a:pt x="147" y="312"/>
                  <a:pt x="156" y="318"/>
                  <a:pt x="166" y="324"/>
                </a:cubicBezTo>
                <a:cubicBezTo>
                  <a:pt x="156" y="392"/>
                  <a:pt x="156" y="392"/>
                  <a:pt x="156" y="392"/>
                </a:cubicBezTo>
                <a:cubicBezTo>
                  <a:pt x="132" y="383"/>
                  <a:pt x="110" y="369"/>
                  <a:pt x="92" y="350"/>
                </a:cubicBezTo>
                <a:cubicBezTo>
                  <a:pt x="73" y="332"/>
                  <a:pt x="59" y="310"/>
                  <a:pt x="50" y="286"/>
                </a:cubicBezTo>
                <a:close/>
                <a:moveTo>
                  <a:pt x="221" y="404"/>
                </a:moveTo>
                <a:cubicBezTo>
                  <a:pt x="208" y="404"/>
                  <a:pt x="196" y="403"/>
                  <a:pt x="184" y="400"/>
                </a:cubicBezTo>
                <a:cubicBezTo>
                  <a:pt x="194" y="334"/>
                  <a:pt x="194" y="334"/>
                  <a:pt x="194" y="334"/>
                </a:cubicBezTo>
                <a:cubicBezTo>
                  <a:pt x="203" y="336"/>
                  <a:pt x="212" y="337"/>
                  <a:pt x="221" y="337"/>
                </a:cubicBezTo>
                <a:cubicBezTo>
                  <a:pt x="221" y="337"/>
                  <a:pt x="221" y="337"/>
                  <a:pt x="221" y="337"/>
                </a:cubicBezTo>
                <a:cubicBezTo>
                  <a:pt x="230" y="337"/>
                  <a:pt x="239" y="336"/>
                  <a:pt x="248" y="334"/>
                </a:cubicBezTo>
                <a:cubicBezTo>
                  <a:pt x="258" y="400"/>
                  <a:pt x="258" y="400"/>
                  <a:pt x="258" y="400"/>
                </a:cubicBezTo>
                <a:cubicBezTo>
                  <a:pt x="246" y="403"/>
                  <a:pt x="234" y="404"/>
                  <a:pt x="221" y="404"/>
                </a:cubicBezTo>
                <a:close/>
                <a:moveTo>
                  <a:pt x="350" y="350"/>
                </a:moveTo>
                <a:cubicBezTo>
                  <a:pt x="332" y="369"/>
                  <a:pt x="310" y="383"/>
                  <a:pt x="286" y="392"/>
                </a:cubicBezTo>
                <a:cubicBezTo>
                  <a:pt x="276" y="324"/>
                  <a:pt x="276" y="324"/>
                  <a:pt x="276" y="324"/>
                </a:cubicBezTo>
                <a:cubicBezTo>
                  <a:pt x="286" y="318"/>
                  <a:pt x="295" y="312"/>
                  <a:pt x="303" y="303"/>
                </a:cubicBezTo>
                <a:cubicBezTo>
                  <a:pt x="312" y="295"/>
                  <a:pt x="318" y="286"/>
                  <a:pt x="324" y="276"/>
                </a:cubicBezTo>
                <a:cubicBezTo>
                  <a:pt x="392" y="286"/>
                  <a:pt x="392" y="286"/>
                  <a:pt x="392" y="286"/>
                </a:cubicBezTo>
                <a:cubicBezTo>
                  <a:pt x="383" y="310"/>
                  <a:pt x="369" y="332"/>
                  <a:pt x="350" y="350"/>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33" name="Freeform 953"/>
          <p:cNvSpPr>
            <a:spLocks noEditPoints="1"/>
          </p:cNvSpPr>
          <p:nvPr userDrawn="1"/>
        </p:nvSpPr>
        <p:spPr bwMode="auto">
          <a:xfrm>
            <a:off x="14535864" y="5798347"/>
            <a:ext cx="2183391" cy="2165892"/>
          </a:xfrm>
          <a:custGeom>
            <a:avLst/>
            <a:gdLst>
              <a:gd name="T0" fmla="*/ 221 w 442"/>
              <a:gd name="T1" fmla="*/ 128 h 442"/>
              <a:gd name="T2" fmla="*/ 221 w 442"/>
              <a:gd name="T3" fmla="*/ 162 h 442"/>
              <a:gd name="T4" fmla="*/ 279 w 442"/>
              <a:gd name="T5" fmla="*/ 221 h 442"/>
              <a:gd name="T6" fmla="*/ 218 w 442"/>
              <a:gd name="T7" fmla="*/ 442 h 442"/>
              <a:gd name="T8" fmla="*/ 167 w 442"/>
              <a:gd name="T9" fmla="*/ 391 h 442"/>
              <a:gd name="T10" fmla="*/ 88 w 442"/>
              <a:gd name="T11" fmla="*/ 399 h 442"/>
              <a:gd name="T12" fmla="*/ 41 w 442"/>
              <a:gd name="T13" fmla="*/ 352 h 442"/>
              <a:gd name="T14" fmla="*/ 50 w 442"/>
              <a:gd name="T15" fmla="*/ 273 h 442"/>
              <a:gd name="T16" fmla="*/ 0 w 442"/>
              <a:gd name="T17" fmla="*/ 221 h 442"/>
              <a:gd name="T18" fmla="*/ 16 w 442"/>
              <a:gd name="T19" fmla="*/ 172 h 442"/>
              <a:gd name="T20" fmla="*/ 43 w 442"/>
              <a:gd name="T21" fmla="*/ 109 h 442"/>
              <a:gd name="T22" fmla="*/ 66 w 442"/>
              <a:gd name="T23" fmla="*/ 63 h 442"/>
              <a:gd name="T24" fmla="*/ 139 w 442"/>
              <a:gd name="T25" fmla="*/ 63 h 442"/>
              <a:gd name="T26" fmla="*/ 189 w 442"/>
              <a:gd name="T27" fmla="*/ 2 h 442"/>
              <a:gd name="T28" fmla="*/ 255 w 442"/>
              <a:gd name="T29" fmla="*/ 2 h 442"/>
              <a:gd name="T30" fmla="*/ 305 w 442"/>
              <a:gd name="T31" fmla="*/ 64 h 442"/>
              <a:gd name="T32" fmla="*/ 377 w 442"/>
              <a:gd name="T33" fmla="*/ 65 h 442"/>
              <a:gd name="T34" fmla="*/ 400 w 442"/>
              <a:gd name="T35" fmla="*/ 111 h 442"/>
              <a:gd name="T36" fmla="*/ 425 w 442"/>
              <a:gd name="T37" fmla="*/ 174 h 442"/>
              <a:gd name="T38" fmla="*/ 442 w 442"/>
              <a:gd name="T39" fmla="*/ 224 h 442"/>
              <a:gd name="T40" fmla="*/ 391 w 442"/>
              <a:gd name="T41" fmla="*/ 275 h 442"/>
              <a:gd name="T42" fmla="*/ 398 w 442"/>
              <a:gd name="T43" fmla="*/ 353 h 442"/>
              <a:gd name="T44" fmla="*/ 351 w 442"/>
              <a:gd name="T45" fmla="*/ 401 h 442"/>
              <a:gd name="T46" fmla="*/ 272 w 442"/>
              <a:gd name="T47" fmla="*/ 392 h 442"/>
              <a:gd name="T48" fmla="*/ 221 w 442"/>
              <a:gd name="T49" fmla="*/ 442 h 442"/>
              <a:gd name="T50" fmla="*/ 221 w 442"/>
              <a:gd name="T51" fmla="*/ 408 h 442"/>
              <a:gd name="T52" fmla="*/ 253 w 442"/>
              <a:gd name="T53" fmla="*/ 362 h 442"/>
              <a:gd name="T54" fmla="*/ 315 w 442"/>
              <a:gd name="T55" fmla="*/ 346 h 442"/>
              <a:gd name="T56" fmla="*/ 353 w 442"/>
              <a:gd name="T57" fmla="*/ 353 h 442"/>
              <a:gd name="T58" fmla="*/ 343 w 442"/>
              <a:gd name="T59" fmla="*/ 298 h 442"/>
              <a:gd name="T60" fmla="*/ 407 w 442"/>
              <a:gd name="T61" fmla="*/ 238 h 442"/>
              <a:gd name="T62" fmla="*/ 407 w 442"/>
              <a:gd name="T63" fmla="*/ 206 h 442"/>
              <a:gd name="T64" fmla="*/ 345 w 442"/>
              <a:gd name="T65" fmla="*/ 147 h 442"/>
              <a:gd name="T66" fmla="*/ 365 w 442"/>
              <a:gd name="T67" fmla="*/ 101 h 442"/>
              <a:gd name="T68" fmla="*/ 342 w 442"/>
              <a:gd name="T69" fmla="*/ 79 h 442"/>
              <a:gd name="T70" fmla="*/ 255 w 442"/>
              <a:gd name="T71" fmla="*/ 81 h 442"/>
              <a:gd name="T72" fmla="*/ 223 w 442"/>
              <a:gd name="T73" fmla="*/ 34 h 442"/>
              <a:gd name="T74" fmla="*/ 201 w 442"/>
              <a:gd name="T75" fmla="*/ 66 h 442"/>
              <a:gd name="T76" fmla="*/ 133 w 442"/>
              <a:gd name="T77" fmla="*/ 99 h 442"/>
              <a:gd name="T78" fmla="*/ 90 w 442"/>
              <a:gd name="T79" fmla="*/ 87 h 442"/>
              <a:gd name="T80" fmla="*/ 98 w 442"/>
              <a:gd name="T81" fmla="*/ 125 h 442"/>
              <a:gd name="T82" fmla="*/ 80 w 442"/>
              <a:gd name="T83" fmla="*/ 186 h 442"/>
              <a:gd name="T84" fmla="*/ 34 w 442"/>
              <a:gd name="T85" fmla="*/ 218 h 442"/>
              <a:gd name="T86" fmla="*/ 66 w 442"/>
              <a:gd name="T87" fmla="*/ 240 h 442"/>
              <a:gd name="T88" fmla="*/ 97 w 442"/>
              <a:gd name="T89" fmla="*/ 296 h 442"/>
              <a:gd name="T90" fmla="*/ 76 w 442"/>
              <a:gd name="T91" fmla="*/ 341 h 442"/>
              <a:gd name="T92" fmla="*/ 99 w 442"/>
              <a:gd name="T93" fmla="*/ 364 h 442"/>
              <a:gd name="T94" fmla="*/ 186 w 442"/>
              <a:gd name="T95" fmla="*/ 36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2" h="442">
                <a:moveTo>
                  <a:pt x="221" y="314"/>
                </a:moveTo>
                <a:cubicBezTo>
                  <a:pt x="170" y="314"/>
                  <a:pt x="128" y="272"/>
                  <a:pt x="128" y="221"/>
                </a:cubicBezTo>
                <a:cubicBezTo>
                  <a:pt x="128" y="170"/>
                  <a:pt x="170" y="128"/>
                  <a:pt x="221" y="128"/>
                </a:cubicBezTo>
                <a:cubicBezTo>
                  <a:pt x="272" y="128"/>
                  <a:pt x="313" y="170"/>
                  <a:pt x="313" y="221"/>
                </a:cubicBezTo>
                <a:cubicBezTo>
                  <a:pt x="313" y="272"/>
                  <a:pt x="272" y="314"/>
                  <a:pt x="221" y="314"/>
                </a:cubicBezTo>
                <a:close/>
                <a:moveTo>
                  <a:pt x="221" y="162"/>
                </a:moveTo>
                <a:cubicBezTo>
                  <a:pt x="188" y="162"/>
                  <a:pt x="162" y="189"/>
                  <a:pt x="162" y="221"/>
                </a:cubicBezTo>
                <a:cubicBezTo>
                  <a:pt x="162" y="253"/>
                  <a:pt x="188" y="280"/>
                  <a:pt x="221" y="280"/>
                </a:cubicBezTo>
                <a:cubicBezTo>
                  <a:pt x="253" y="280"/>
                  <a:pt x="279" y="253"/>
                  <a:pt x="279" y="221"/>
                </a:cubicBezTo>
                <a:cubicBezTo>
                  <a:pt x="279" y="189"/>
                  <a:pt x="253" y="162"/>
                  <a:pt x="221" y="162"/>
                </a:cubicBezTo>
                <a:close/>
                <a:moveTo>
                  <a:pt x="221" y="442"/>
                </a:moveTo>
                <a:cubicBezTo>
                  <a:pt x="218" y="442"/>
                  <a:pt x="218" y="442"/>
                  <a:pt x="218" y="442"/>
                </a:cubicBezTo>
                <a:cubicBezTo>
                  <a:pt x="201" y="442"/>
                  <a:pt x="187" y="440"/>
                  <a:pt x="186" y="440"/>
                </a:cubicBezTo>
                <a:cubicBezTo>
                  <a:pt x="179" y="439"/>
                  <a:pt x="173" y="433"/>
                  <a:pt x="171" y="426"/>
                </a:cubicBezTo>
                <a:cubicBezTo>
                  <a:pt x="167" y="391"/>
                  <a:pt x="167" y="391"/>
                  <a:pt x="167" y="391"/>
                </a:cubicBezTo>
                <a:cubicBezTo>
                  <a:pt x="156" y="388"/>
                  <a:pt x="146" y="384"/>
                  <a:pt x="136" y="378"/>
                </a:cubicBezTo>
                <a:cubicBezTo>
                  <a:pt x="109" y="399"/>
                  <a:pt x="109" y="399"/>
                  <a:pt x="109" y="399"/>
                </a:cubicBezTo>
                <a:cubicBezTo>
                  <a:pt x="103" y="403"/>
                  <a:pt x="94" y="403"/>
                  <a:pt x="88" y="399"/>
                </a:cubicBezTo>
                <a:cubicBezTo>
                  <a:pt x="88" y="398"/>
                  <a:pt x="76" y="389"/>
                  <a:pt x="64" y="377"/>
                </a:cubicBezTo>
                <a:cubicBezTo>
                  <a:pt x="63" y="376"/>
                  <a:pt x="63" y="376"/>
                  <a:pt x="63" y="376"/>
                </a:cubicBezTo>
                <a:cubicBezTo>
                  <a:pt x="51" y="364"/>
                  <a:pt x="42" y="352"/>
                  <a:pt x="41" y="352"/>
                </a:cubicBezTo>
                <a:cubicBezTo>
                  <a:pt x="37" y="345"/>
                  <a:pt x="37" y="337"/>
                  <a:pt x="41" y="331"/>
                </a:cubicBezTo>
                <a:cubicBezTo>
                  <a:pt x="62" y="303"/>
                  <a:pt x="62" y="303"/>
                  <a:pt x="62" y="303"/>
                </a:cubicBezTo>
                <a:cubicBezTo>
                  <a:pt x="57" y="293"/>
                  <a:pt x="53" y="283"/>
                  <a:pt x="50" y="273"/>
                </a:cubicBezTo>
                <a:cubicBezTo>
                  <a:pt x="16" y="268"/>
                  <a:pt x="16" y="268"/>
                  <a:pt x="16" y="268"/>
                </a:cubicBezTo>
                <a:cubicBezTo>
                  <a:pt x="9" y="267"/>
                  <a:pt x="3" y="261"/>
                  <a:pt x="2" y="253"/>
                </a:cubicBezTo>
                <a:cubicBezTo>
                  <a:pt x="2" y="252"/>
                  <a:pt x="0" y="238"/>
                  <a:pt x="0" y="221"/>
                </a:cubicBezTo>
                <a:cubicBezTo>
                  <a:pt x="0" y="218"/>
                  <a:pt x="0" y="218"/>
                  <a:pt x="0" y="218"/>
                </a:cubicBezTo>
                <a:cubicBezTo>
                  <a:pt x="0" y="202"/>
                  <a:pt x="2" y="187"/>
                  <a:pt x="2" y="186"/>
                </a:cubicBezTo>
                <a:cubicBezTo>
                  <a:pt x="3" y="179"/>
                  <a:pt x="9" y="173"/>
                  <a:pt x="16" y="172"/>
                </a:cubicBezTo>
                <a:cubicBezTo>
                  <a:pt x="51" y="167"/>
                  <a:pt x="51" y="167"/>
                  <a:pt x="51" y="167"/>
                </a:cubicBezTo>
                <a:cubicBezTo>
                  <a:pt x="54" y="156"/>
                  <a:pt x="58" y="146"/>
                  <a:pt x="64" y="137"/>
                </a:cubicBezTo>
                <a:cubicBezTo>
                  <a:pt x="43" y="109"/>
                  <a:pt x="43" y="109"/>
                  <a:pt x="43" y="109"/>
                </a:cubicBezTo>
                <a:cubicBezTo>
                  <a:pt x="38" y="103"/>
                  <a:pt x="38" y="95"/>
                  <a:pt x="43" y="89"/>
                </a:cubicBezTo>
                <a:cubicBezTo>
                  <a:pt x="44" y="88"/>
                  <a:pt x="53" y="77"/>
                  <a:pt x="64" y="65"/>
                </a:cubicBezTo>
                <a:cubicBezTo>
                  <a:pt x="66" y="63"/>
                  <a:pt x="66" y="63"/>
                  <a:pt x="66" y="63"/>
                </a:cubicBezTo>
                <a:cubicBezTo>
                  <a:pt x="78" y="51"/>
                  <a:pt x="90" y="42"/>
                  <a:pt x="90" y="42"/>
                </a:cubicBezTo>
                <a:cubicBezTo>
                  <a:pt x="96" y="37"/>
                  <a:pt x="105" y="37"/>
                  <a:pt x="111" y="42"/>
                </a:cubicBezTo>
                <a:cubicBezTo>
                  <a:pt x="139" y="63"/>
                  <a:pt x="139" y="63"/>
                  <a:pt x="139" y="63"/>
                </a:cubicBezTo>
                <a:cubicBezTo>
                  <a:pt x="149" y="57"/>
                  <a:pt x="159" y="53"/>
                  <a:pt x="169" y="50"/>
                </a:cubicBezTo>
                <a:cubicBezTo>
                  <a:pt x="174" y="16"/>
                  <a:pt x="174" y="16"/>
                  <a:pt x="174" y="16"/>
                </a:cubicBezTo>
                <a:cubicBezTo>
                  <a:pt x="175" y="9"/>
                  <a:pt x="181" y="3"/>
                  <a:pt x="189" y="2"/>
                </a:cubicBezTo>
                <a:cubicBezTo>
                  <a:pt x="189" y="2"/>
                  <a:pt x="204" y="0"/>
                  <a:pt x="221" y="0"/>
                </a:cubicBezTo>
                <a:cubicBezTo>
                  <a:pt x="223" y="0"/>
                  <a:pt x="223" y="0"/>
                  <a:pt x="223" y="0"/>
                </a:cubicBezTo>
                <a:cubicBezTo>
                  <a:pt x="240" y="0"/>
                  <a:pt x="255" y="2"/>
                  <a:pt x="255" y="2"/>
                </a:cubicBezTo>
                <a:cubicBezTo>
                  <a:pt x="263" y="3"/>
                  <a:pt x="269" y="9"/>
                  <a:pt x="270" y="16"/>
                </a:cubicBezTo>
                <a:cubicBezTo>
                  <a:pt x="275" y="51"/>
                  <a:pt x="275" y="51"/>
                  <a:pt x="275" y="51"/>
                </a:cubicBezTo>
                <a:cubicBezTo>
                  <a:pt x="285" y="54"/>
                  <a:pt x="295" y="59"/>
                  <a:pt x="305" y="64"/>
                </a:cubicBezTo>
                <a:cubicBezTo>
                  <a:pt x="333" y="43"/>
                  <a:pt x="333" y="43"/>
                  <a:pt x="333" y="43"/>
                </a:cubicBezTo>
                <a:cubicBezTo>
                  <a:pt x="339" y="39"/>
                  <a:pt x="347" y="39"/>
                  <a:pt x="353" y="43"/>
                </a:cubicBezTo>
                <a:cubicBezTo>
                  <a:pt x="354" y="44"/>
                  <a:pt x="365" y="53"/>
                  <a:pt x="377" y="65"/>
                </a:cubicBezTo>
                <a:cubicBezTo>
                  <a:pt x="379" y="67"/>
                  <a:pt x="379" y="67"/>
                  <a:pt x="379" y="67"/>
                </a:cubicBezTo>
                <a:cubicBezTo>
                  <a:pt x="391" y="78"/>
                  <a:pt x="400" y="90"/>
                  <a:pt x="400" y="91"/>
                </a:cubicBezTo>
                <a:cubicBezTo>
                  <a:pt x="405" y="97"/>
                  <a:pt x="405" y="105"/>
                  <a:pt x="400" y="111"/>
                </a:cubicBezTo>
                <a:cubicBezTo>
                  <a:pt x="379" y="139"/>
                  <a:pt x="379" y="139"/>
                  <a:pt x="379" y="139"/>
                </a:cubicBezTo>
                <a:cubicBezTo>
                  <a:pt x="384" y="149"/>
                  <a:pt x="389" y="159"/>
                  <a:pt x="392" y="170"/>
                </a:cubicBezTo>
                <a:cubicBezTo>
                  <a:pt x="425" y="174"/>
                  <a:pt x="425" y="174"/>
                  <a:pt x="425" y="174"/>
                </a:cubicBezTo>
                <a:cubicBezTo>
                  <a:pt x="433" y="175"/>
                  <a:pt x="439" y="181"/>
                  <a:pt x="440" y="189"/>
                </a:cubicBezTo>
                <a:cubicBezTo>
                  <a:pt x="440" y="190"/>
                  <a:pt x="442" y="204"/>
                  <a:pt x="442" y="221"/>
                </a:cubicBezTo>
                <a:cubicBezTo>
                  <a:pt x="442" y="224"/>
                  <a:pt x="442" y="224"/>
                  <a:pt x="442" y="224"/>
                </a:cubicBezTo>
                <a:cubicBezTo>
                  <a:pt x="442" y="240"/>
                  <a:pt x="440" y="255"/>
                  <a:pt x="440" y="256"/>
                </a:cubicBezTo>
                <a:cubicBezTo>
                  <a:pt x="439" y="263"/>
                  <a:pt x="433" y="269"/>
                  <a:pt x="425" y="270"/>
                </a:cubicBezTo>
                <a:cubicBezTo>
                  <a:pt x="391" y="275"/>
                  <a:pt x="391" y="275"/>
                  <a:pt x="391" y="275"/>
                </a:cubicBezTo>
                <a:cubicBezTo>
                  <a:pt x="388" y="286"/>
                  <a:pt x="383" y="296"/>
                  <a:pt x="378" y="306"/>
                </a:cubicBezTo>
                <a:cubicBezTo>
                  <a:pt x="399" y="333"/>
                  <a:pt x="399" y="333"/>
                  <a:pt x="399" y="333"/>
                </a:cubicBezTo>
                <a:cubicBezTo>
                  <a:pt x="403" y="339"/>
                  <a:pt x="403" y="347"/>
                  <a:pt x="398" y="353"/>
                </a:cubicBezTo>
                <a:cubicBezTo>
                  <a:pt x="398" y="354"/>
                  <a:pt x="389" y="366"/>
                  <a:pt x="377" y="377"/>
                </a:cubicBezTo>
                <a:cubicBezTo>
                  <a:pt x="375" y="379"/>
                  <a:pt x="375" y="379"/>
                  <a:pt x="375" y="379"/>
                </a:cubicBezTo>
                <a:cubicBezTo>
                  <a:pt x="363" y="391"/>
                  <a:pt x="352" y="400"/>
                  <a:pt x="351" y="401"/>
                </a:cubicBezTo>
                <a:cubicBezTo>
                  <a:pt x="345" y="405"/>
                  <a:pt x="337" y="405"/>
                  <a:pt x="331" y="401"/>
                </a:cubicBezTo>
                <a:cubicBezTo>
                  <a:pt x="303" y="380"/>
                  <a:pt x="303" y="380"/>
                  <a:pt x="303" y="380"/>
                </a:cubicBezTo>
                <a:cubicBezTo>
                  <a:pt x="293" y="385"/>
                  <a:pt x="283" y="389"/>
                  <a:pt x="272" y="392"/>
                </a:cubicBezTo>
                <a:cubicBezTo>
                  <a:pt x="267" y="426"/>
                  <a:pt x="267" y="426"/>
                  <a:pt x="267" y="426"/>
                </a:cubicBezTo>
                <a:cubicBezTo>
                  <a:pt x="266" y="433"/>
                  <a:pt x="260" y="439"/>
                  <a:pt x="253" y="440"/>
                </a:cubicBezTo>
                <a:cubicBezTo>
                  <a:pt x="252" y="440"/>
                  <a:pt x="237" y="442"/>
                  <a:pt x="221" y="442"/>
                </a:cubicBezTo>
                <a:close/>
                <a:moveTo>
                  <a:pt x="203" y="408"/>
                </a:moveTo>
                <a:cubicBezTo>
                  <a:pt x="208" y="408"/>
                  <a:pt x="213" y="408"/>
                  <a:pt x="218" y="408"/>
                </a:cubicBezTo>
                <a:cubicBezTo>
                  <a:pt x="221" y="408"/>
                  <a:pt x="221" y="408"/>
                  <a:pt x="221" y="408"/>
                </a:cubicBezTo>
                <a:cubicBezTo>
                  <a:pt x="226" y="408"/>
                  <a:pt x="231" y="408"/>
                  <a:pt x="236" y="408"/>
                </a:cubicBezTo>
                <a:cubicBezTo>
                  <a:pt x="240" y="376"/>
                  <a:pt x="240" y="376"/>
                  <a:pt x="240" y="376"/>
                </a:cubicBezTo>
                <a:cubicBezTo>
                  <a:pt x="241" y="369"/>
                  <a:pt x="246" y="363"/>
                  <a:pt x="253" y="362"/>
                </a:cubicBezTo>
                <a:cubicBezTo>
                  <a:pt x="268" y="358"/>
                  <a:pt x="282" y="353"/>
                  <a:pt x="295" y="345"/>
                </a:cubicBezTo>
                <a:cubicBezTo>
                  <a:pt x="299" y="342"/>
                  <a:pt x="304" y="342"/>
                  <a:pt x="308" y="343"/>
                </a:cubicBezTo>
                <a:cubicBezTo>
                  <a:pt x="311" y="343"/>
                  <a:pt x="313" y="345"/>
                  <a:pt x="315" y="346"/>
                </a:cubicBezTo>
                <a:cubicBezTo>
                  <a:pt x="340" y="365"/>
                  <a:pt x="340" y="365"/>
                  <a:pt x="340" y="365"/>
                </a:cubicBezTo>
                <a:cubicBezTo>
                  <a:pt x="344" y="362"/>
                  <a:pt x="347" y="359"/>
                  <a:pt x="351" y="355"/>
                </a:cubicBezTo>
                <a:cubicBezTo>
                  <a:pt x="353" y="353"/>
                  <a:pt x="353" y="353"/>
                  <a:pt x="353" y="353"/>
                </a:cubicBezTo>
                <a:cubicBezTo>
                  <a:pt x="357" y="350"/>
                  <a:pt x="360" y="346"/>
                  <a:pt x="363" y="342"/>
                </a:cubicBezTo>
                <a:cubicBezTo>
                  <a:pt x="344" y="317"/>
                  <a:pt x="344" y="317"/>
                  <a:pt x="344" y="317"/>
                </a:cubicBezTo>
                <a:cubicBezTo>
                  <a:pt x="340" y="311"/>
                  <a:pt x="340" y="304"/>
                  <a:pt x="343" y="298"/>
                </a:cubicBezTo>
                <a:cubicBezTo>
                  <a:pt x="351" y="285"/>
                  <a:pt x="357" y="271"/>
                  <a:pt x="361" y="257"/>
                </a:cubicBezTo>
                <a:cubicBezTo>
                  <a:pt x="362" y="250"/>
                  <a:pt x="368" y="244"/>
                  <a:pt x="375" y="243"/>
                </a:cubicBezTo>
                <a:cubicBezTo>
                  <a:pt x="407" y="238"/>
                  <a:pt x="407" y="238"/>
                  <a:pt x="407" y="238"/>
                </a:cubicBezTo>
                <a:cubicBezTo>
                  <a:pt x="408" y="234"/>
                  <a:pt x="408" y="229"/>
                  <a:pt x="408" y="224"/>
                </a:cubicBezTo>
                <a:cubicBezTo>
                  <a:pt x="408" y="221"/>
                  <a:pt x="408" y="221"/>
                  <a:pt x="408" y="221"/>
                </a:cubicBezTo>
                <a:cubicBezTo>
                  <a:pt x="408" y="216"/>
                  <a:pt x="408" y="211"/>
                  <a:pt x="407" y="206"/>
                </a:cubicBezTo>
                <a:cubicBezTo>
                  <a:pt x="376" y="202"/>
                  <a:pt x="376" y="202"/>
                  <a:pt x="376" y="202"/>
                </a:cubicBezTo>
                <a:cubicBezTo>
                  <a:pt x="369" y="201"/>
                  <a:pt x="363" y="196"/>
                  <a:pt x="362" y="189"/>
                </a:cubicBezTo>
                <a:cubicBezTo>
                  <a:pt x="358" y="174"/>
                  <a:pt x="353" y="160"/>
                  <a:pt x="345" y="147"/>
                </a:cubicBezTo>
                <a:cubicBezTo>
                  <a:pt x="344" y="146"/>
                  <a:pt x="343" y="145"/>
                  <a:pt x="343" y="143"/>
                </a:cubicBezTo>
                <a:cubicBezTo>
                  <a:pt x="341" y="138"/>
                  <a:pt x="342" y="132"/>
                  <a:pt x="345" y="127"/>
                </a:cubicBezTo>
                <a:cubicBezTo>
                  <a:pt x="365" y="101"/>
                  <a:pt x="365" y="101"/>
                  <a:pt x="365" y="101"/>
                </a:cubicBezTo>
                <a:cubicBezTo>
                  <a:pt x="362" y="98"/>
                  <a:pt x="359" y="94"/>
                  <a:pt x="355" y="91"/>
                </a:cubicBezTo>
                <a:cubicBezTo>
                  <a:pt x="353" y="89"/>
                  <a:pt x="353" y="89"/>
                  <a:pt x="353" y="89"/>
                </a:cubicBezTo>
                <a:cubicBezTo>
                  <a:pt x="349" y="85"/>
                  <a:pt x="345" y="81"/>
                  <a:pt x="342" y="79"/>
                </a:cubicBezTo>
                <a:cubicBezTo>
                  <a:pt x="317" y="98"/>
                  <a:pt x="317" y="98"/>
                  <a:pt x="317" y="98"/>
                </a:cubicBezTo>
                <a:cubicBezTo>
                  <a:pt x="311" y="102"/>
                  <a:pt x="302" y="102"/>
                  <a:pt x="296" y="98"/>
                </a:cubicBezTo>
                <a:cubicBezTo>
                  <a:pt x="284" y="90"/>
                  <a:pt x="270" y="84"/>
                  <a:pt x="255" y="81"/>
                </a:cubicBezTo>
                <a:cubicBezTo>
                  <a:pt x="249" y="79"/>
                  <a:pt x="244" y="74"/>
                  <a:pt x="243" y="67"/>
                </a:cubicBezTo>
                <a:cubicBezTo>
                  <a:pt x="238" y="34"/>
                  <a:pt x="238" y="34"/>
                  <a:pt x="238" y="34"/>
                </a:cubicBezTo>
                <a:cubicBezTo>
                  <a:pt x="234" y="34"/>
                  <a:pt x="229" y="34"/>
                  <a:pt x="223" y="34"/>
                </a:cubicBezTo>
                <a:cubicBezTo>
                  <a:pt x="221" y="34"/>
                  <a:pt x="221" y="34"/>
                  <a:pt x="221" y="34"/>
                </a:cubicBezTo>
                <a:cubicBezTo>
                  <a:pt x="215" y="34"/>
                  <a:pt x="210" y="34"/>
                  <a:pt x="206" y="34"/>
                </a:cubicBezTo>
                <a:cubicBezTo>
                  <a:pt x="201" y="66"/>
                  <a:pt x="201" y="66"/>
                  <a:pt x="201" y="66"/>
                </a:cubicBezTo>
                <a:cubicBezTo>
                  <a:pt x="200" y="74"/>
                  <a:pt x="194" y="79"/>
                  <a:pt x="187" y="81"/>
                </a:cubicBezTo>
                <a:cubicBezTo>
                  <a:pt x="173" y="84"/>
                  <a:pt x="159" y="90"/>
                  <a:pt x="146" y="97"/>
                </a:cubicBezTo>
                <a:cubicBezTo>
                  <a:pt x="142" y="100"/>
                  <a:pt x="137" y="100"/>
                  <a:pt x="133" y="99"/>
                </a:cubicBezTo>
                <a:cubicBezTo>
                  <a:pt x="131" y="99"/>
                  <a:pt x="128" y="97"/>
                  <a:pt x="126" y="96"/>
                </a:cubicBezTo>
                <a:cubicBezTo>
                  <a:pt x="101" y="77"/>
                  <a:pt x="101" y="77"/>
                  <a:pt x="101" y="77"/>
                </a:cubicBezTo>
                <a:cubicBezTo>
                  <a:pt x="98" y="80"/>
                  <a:pt x="94" y="83"/>
                  <a:pt x="90" y="87"/>
                </a:cubicBezTo>
                <a:cubicBezTo>
                  <a:pt x="88" y="89"/>
                  <a:pt x="88" y="89"/>
                  <a:pt x="88" y="89"/>
                </a:cubicBezTo>
                <a:cubicBezTo>
                  <a:pt x="85" y="93"/>
                  <a:pt x="81" y="96"/>
                  <a:pt x="78" y="100"/>
                </a:cubicBezTo>
                <a:cubicBezTo>
                  <a:pt x="98" y="125"/>
                  <a:pt x="98" y="125"/>
                  <a:pt x="98" y="125"/>
                </a:cubicBezTo>
                <a:cubicBezTo>
                  <a:pt x="102" y="131"/>
                  <a:pt x="102" y="138"/>
                  <a:pt x="99" y="144"/>
                </a:cubicBezTo>
                <a:cubicBezTo>
                  <a:pt x="98" y="145"/>
                  <a:pt x="98" y="145"/>
                  <a:pt x="98" y="146"/>
                </a:cubicBezTo>
                <a:cubicBezTo>
                  <a:pt x="90" y="158"/>
                  <a:pt x="84" y="172"/>
                  <a:pt x="80" y="186"/>
                </a:cubicBezTo>
                <a:cubicBezTo>
                  <a:pt x="79" y="193"/>
                  <a:pt x="73" y="198"/>
                  <a:pt x="66" y="199"/>
                </a:cubicBezTo>
                <a:cubicBezTo>
                  <a:pt x="34" y="204"/>
                  <a:pt x="34" y="204"/>
                  <a:pt x="34" y="204"/>
                </a:cubicBezTo>
                <a:cubicBezTo>
                  <a:pt x="34" y="208"/>
                  <a:pt x="34" y="213"/>
                  <a:pt x="34" y="218"/>
                </a:cubicBezTo>
                <a:cubicBezTo>
                  <a:pt x="34" y="221"/>
                  <a:pt x="34" y="221"/>
                  <a:pt x="34" y="221"/>
                </a:cubicBezTo>
                <a:cubicBezTo>
                  <a:pt x="34" y="226"/>
                  <a:pt x="34" y="232"/>
                  <a:pt x="34" y="236"/>
                </a:cubicBezTo>
                <a:cubicBezTo>
                  <a:pt x="66" y="240"/>
                  <a:pt x="66" y="240"/>
                  <a:pt x="66" y="240"/>
                </a:cubicBezTo>
                <a:cubicBezTo>
                  <a:pt x="73" y="241"/>
                  <a:pt x="79" y="247"/>
                  <a:pt x="80" y="255"/>
                </a:cubicBezTo>
                <a:cubicBezTo>
                  <a:pt x="80" y="255"/>
                  <a:pt x="80" y="255"/>
                  <a:pt x="80" y="256"/>
                </a:cubicBezTo>
                <a:cubicBezTo>
                  <a:pt x="84" y="270"/>
                  <a:pt x="89" y="283"/>
                  <a:pt x="97" y="296"/>
                </a:cubicBezTo>
                <a:cubicBezTo>
                  <a:pt x="100" y="300"/>
                  <a:pt x="100" y="305"/>
                  <a:pt x="99" y="310"/>
                </a:cubicBezTo>
                <a:cubicBezTo>
                  <a:pt x="98" y="312"/>
                  <a:pt x="97" y="314"/>
                  <a:pt x="95" y="316"/>
                </a:cubicBezTo>
                <a:cubicBezTo>
                  <a:pt x="76" y="341"/>
                  <a:pt x="76" y="341"/>
                  <a:pt x="76" y="341"/>
                </a:cubicBezTo>
                <a:cubicBezTo>
                  <a:pt x="79" y="344"/>
                  <a:pt x="83" y="348"/>
                  <a:pt x="87" y="352"/>
                </a:cubicBezTo>
                <a:cubicBezTo>
                  <a:pt x="88" y="353"/>
                  <a:pt x="88" y="353"/>
                  <a:pt x="88" y="353"/>
                </a:cubicBezTo>
                <a:cubicBezTo>
                  <a:pt x="92" y="357"/>
                  <a:pt x="96" y="361"/>
                  <a:pt x="99" y="364"/>
                </a:cubicBezTo>
                <a:cubicBezTo>
                  <a:pt x="125" y="344"/>
                  <a:pt x="125" y="344"/>
                  <a:pt x="125" y="344"/>
                </a:cubicBezTo>
                <a:cubicBezTo>
                  <a:pt x="131" y="339"/>
                  <a:pt x="140" y="340"/>
                  <a:pt x="146" y="345"/>
                </a:cubicBezTo>
                <a:cubicBezTo>
                  <a:pt x="159" y="352"/>
                  <a:pt x="172" y="358"/>
                  <a:pt x="186" y="361"/>
                </a:cubicBezTo>
                <a:cubicBezTo>
                  <a:pt x="193" y="363"/>
                  <a:pt x="198" y="369"/>
                  <a:pt x="199" y="376"/>
                </a:cubicBezTo>
                <a:lnTo>
                  <a:pt x="203" y="408"/>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50" name="Freeform 1059"/>
          <p:cNvSpPr>
            <a:spLocks noEditPoints="1"/>
          </p:cNvSpPr>
          <p:nvPr userDrawn="1"/>
        </p:nvSpPr>
        <p:spPr bwMode="auto">
          <a:xfrm>
            <a:off x="6007130" y="2604736"/>
            <a:ext cx="1956312" cy="1998088"/>
          </a:xfrm>
          <a:custGeom>
            <a:avLst/>
            <a:gdLst>
              <a:gd name="T0" fmla="*/ 377 w 404"/>
              <a:gd name="T1" fmla="*/ 132 h 415"/>
              <a:gd name="T2" fmla="*/ 404 w 404"/>
              <a:gd name="T3" fmla="*/ 78 h 415"/>
              <a:gd name="T4" fmla="*/ 374 w 404"/>
              <a:gd name="T5" fmla="*/ 20 h 415"/>
              <a:gd name="T6" fmla="*/ 373 w 404"/>
              <a:gd name="T7" fmla="*/ 20 h 415"/>
              <a:gd name="T8" fmla="*/ 315 w 404"/>
              <a:gd name="T9" fmla="*/ 2 h 415"/>
              <a:gd name="T10" fmla="*/ 268 w 404"/>
              <a:gd name="T11" fmla="*/ 32 h 415"/>
              <a:gd name="T12" fmla="*/ 202 w 404"/>
              <a:gd name="T13" fmla="*/ 21 h 415"/>
              <a:gd name="T14" fmla="*/ 136 w 404"/>
              <a:gd name="T15" fmla="*/ 32 h 415"/>
              <a:gd name="T16" fmla="*/ 89 w 404"/>
              <a:gd name="T17" fmla="*/ 2 h 415"/>
              <a:gd name="T18" fmla="*/ 31 w 404"/>
              <a:gd name="T19" fmla="*/ 20 h 415"/>
              <a:gd name="T20" fmla="*/ 30 w 404"/>
              <a:gd name="T21" fmla="*/ 20 h 415"/>
              <a:gd name="T22" fmla="*/ 0 w 404"/>
              <a:gd name="T23" fmla="*/ 78 h 415"/>
              <a:gd name="T24" fmla="*/ 27 w 404"/>
              <a:gd name="T25" fmla="*/ 132 h 415"/>
              <a:gd name="T26" fmla="*/ 8 w 404"/>
              <a:gd name="T27" fmla="*/ 214 h 415"/>
              <a:gd name="T28" fmla="*/ 56 w 404"/>
              <a:gd name="T29" fmla="*/ 342 h 415"/>
              <a:gd name="T30" fmla="*/ 56 w 404"/>
              <a:gd name="T31" fmla="*/ 343 h 415"/>
              <a:gd name="T32" fmla="*/ 28 w 404"/>
              <a:gd name="T33" fmla="*/ 385 h 415"/>
              <a:gd name="T34" fmla="*/ 33 w 404"/>
              <a:gd name="T35" fmla="*/ 411 h 415"/>
              <a:gd name="T36" fmla="*/ 44 w 404"/>
              <a:gd name="T37" fmla="*/ 415 h 415"/>
              <a:gd name="T38" fmla="*/ 60 w 404"/>
              <a:gd name="T39" fmla="*/ 406 h 415"/>
              <a:gd name="T40" fmla="*/ 85 w 404"/>
              <a:gd name="T41" fmla="*/ 368 h 415"/>
              <a:gd name="T42" fmla="*/ 202 w 404"/>
              <a:gd name="T43" fmla="*/ 408 h 415"/>
              <a:gd name="T44" fmla="*/ 320 w 404"/>
              <a:gd name="T45" fmla="*/ 368 h 415"/>
              <a:gd name="T46" fmla="*/ 345 w 404"/>
              <a:gd name="T47" fmla="*/ 406 h 415"/>
              <a:gd name="T48" fmla="*/ 361 w 404"/>
              <a:gd name="T49" fmla="*/ 415 h 415"/>
              <a:gd name="T50" fmla="*/ 372 w 404"/>
              <a:gd name="T51" fmla="*/ 411 h 415"/>
              <a:gd name="T52" fmla="*/ 377 w 404"/>
              <a:gd name="T53" fmla="*/ 385 h 415"/>
              <a:gd name="T54" fmla="*/ 349 w 404"/>
              <a:gd name="T55" fmla="*/ 343 h 415"/>
              <a:gd name="T56" fmla="*/ 348 w 404"/>
              <a:gd name="T57" fmla="*/ 341 h 415"/>
              <a:gd name="T58" fmla="*/ 395 w 404"/>
              <a:gd name="T59" fmla="*/ 214 h 415"/>
              <a:gd name="T60" fmla="*/ 377 w 404"/>
              <a:gd name="T61" fmla="*/ 132 h 415"/>
              <a:gd name="T62" fmla="*/ 322 w 404"/>
              <a:gd name="T63" fmla="*/ 40 h 415"/>
              <a:gd name="T64" fmla="*/ 349 w 404"/>
              <a:gd name="T65" fmla="*/ 50 h 415"/>
              <a:gd name="T66" fmla="*/ 365 w 404"/>
              <a:gd name="T67" fmla="*/ 77 h 415"/>
              <a:gd name="T68" fmla="*/ 356 w 404"/>
              <a:gd name="T69" fmla="*/ 98 h 415"/>
              <a:gd name="T70" fmla="*/ 304 w 404"/>
              <a:gd name="T71" fmla="*/ 50 h 415"/>
              <a:gd name="T72" fmla="*/ 322 w 404"/>
              <a:gd name="T73" fmla="*/ 40 h 415"/>
              <a:gd name="T74" fmla="*/ 38 w 404"/>
              <a:gd name="T75" fmla="*/ 77 h 415"/>
              <a:gd name="T76" fmla="*/ 55 w 404"/>
              <a:gd name="T77" fmla="*/ 50 h 415"/>
              <a:gd name="T78" fmla="*/ 82 w 404"/>
              <a:gd name="T79" fmla="*/ 40 h 415"/>
              <a:gd name="T80" fmla="*/ 100 w 404"/>
              <a:gd name="T81" fmla="*/ 50 h 415"/>
              <a:gd name="T82" fmla="*/ 47 w 404"/>
              <a:gd name="T83" fmla="*/ 98 h 415"/>
              <a:gd name="T84" fmla="*/ 38 w 404"/>
              <a:gd name="T85" fmla="*/ 77 h 415"/>
              <a:gd name="T86" fmla="*/ 202 w 404"/>
              <a:gd name="T87" fmla="*/ 370 h 415"/>
              <a:gd name="T88" fmla="*/ 47 w 404"/>
              <a:gd name="T89" fmla="*/ 214 h 415"/>
              <a:gd name="T90" fmla="*/ 202 w 404"/>
              <a:gd name="T91" fmla="*/ 59 h 415"/>
              <a:gd name="T92" fmla="*/ 357 w 404"/>
              <a:gd name="T93" fmla="*/ 214 h 415"/>
              <a:gd name="T94" fmla="*/ 202 w 404"/>
              <a:gd name="T95" fmla="*/ 370 h 415"/>
              <a:gd name="T96" fmla="*/ 272 w 404"/>
              <a:gd name="T97" fmla="*/ 257 h 415"/>
              <a:gd name="T98" fmla="*/ 271 w 404"/>
              <a:gd name="T99" fmla="*/ 284 h 415"/>
              <a:gd name="T100" fmla="*/ 258 w 404"/>
              <a:gd name="T101" fmla="*/ 290 h 415"/>
              <a:gd name="T102" fmla="*/ 244 w 404"/>
              <a:gd name="T103" fmla="*/ 284 h 415"/>
              <a:gd name="T104" fmla="*/ 188 w 404"/>
              <a:gd name="T105" fmla="*/ 228 h 415"/>
              <a:gd name="T106" fmla="*/ 183 w 404"/>
              <a:gd name="T107" fmla="*/ 214 h 415"/>
              <a:gd name="T108" fmla="*/ 183 w 404"/>
              <a:gd name="T109" fmla="*/ 111 h 415"/>
              <a:gd name="T110" fmla="*/ 202 w 404"/>
              <a:gd name="T111" fmla="*/ 92 h 415"/>
              <a:gd name="T112" fmla="*/ 221 w 404"/>
              <a:gd name="T113" fmla="*/ 111 h 415"/>
              <a:gd name="T114" fmla="*/ 221 w 404"/>
              <a:gd name="T115" fmla="*/ 207 h 415"/>
              <a:gd name="T116" fmla="*/ 272 w 404"/>
              <a:gd name="T117" fmla="*/ 25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415">
                <a:moveTo>
                  <a:pt x="377" y="132"/>
                </a:moveTo>
                <a:cubicBezTo>
                  <a:pt x="382" y="127"/>
                  <a:pt x="403" y="107"/>
                  <a:pt x="404" y="78"/>
                </a:cubicBezTo>
                <a:cubicBezTo>
                  <a:pt x="404" y="57"/>
                  <a:pt x="394" y="38"/>
                  <a:pt x="374" y="20"/>
                </a:cubicBezTo>
                <a:cubicBezTo>
                  <a:pt x="374" y="20"/>
                  <a:pt x="374" y="20"/>
                  <a:pt x="373" y="20"/>
                </a:cubicBezTo>
                <a:cubicBezTo>
                  <a:pt x="349" y="1"/>
                  <a:pt x="328" y="0"/>
                  <a:pt x="315" y="2"/>
                </a:cubicBezTo>
                <a:cubicBezTo>
                  <a:pt x="291" y="7"/>
                  <a:pt x="275" y="23"/>
                  <a:pt x="268" y="32"/>
                </a:cubicBezTo>
                <a:cubicBezTo>
                  <a:pt x="248" y="25"/>
                  <a:pt x="225" y="21"/>
                  <a:pt x="202" y="21"/>
                </a:cubicBezTo>
                <a:cubicBezTo>
                  <a:pt x="179" y="21"/>
                  <a:pt x="156" y="25"/>
                  <a:pt x="136" y="32"/>
                </a:cubicBezTo>
                <a:cubicBezTo>
                  <a:pt x="129" y="23"/>
                  <a:pt x="113" y="7"/>
                  <a:pt x="89" y="2"/>
                </a:cubicBezTo>
                <a:cubicBezTo>
                  <a:pt x="76" y="0"/>
                  <a:pt x="54" y="1"/>
                  <a:pt x="31" y="20"/>
                </a:cubicBezTo>
                <a:cubicBezTo>
                  <a:pt x="30" y="20"/>
                  <a:pt x="30" y="20"/>
                  <a:pt x="30" y="20"/>
                </a:cubicBezTo>
                <a:cubicBezTo>
                  <a:pt x="10" y="38"/>
                  <a:pt x="0" y="57"/>
                  <a:pt x="0" y="78"/>
                </a:cubicBezTo>
                <a:cubicBezTo>
                  <a:pt x="1" y="107"/>
                  <a:pt x="21" y="127"/>
                  <a:pt x="27" y="132"/>
                </a:cubicBezTo>
                <a:cubicBezTo>
                  <a:pt x="15" y="157"/>
                  <a:pt x="8" y="185"/>
                  <a:pt x="8" y="214"/>
                </a:cubicBezTo>
                <a:cubicBezTo>
                  <a:pt x="8" y="263"/>
                  <a:pt x="27" y="308"/>
                  <a:pt x="56" y="342"/>
                </a:cubicBezTo>
                <a:cubicBezTo>
                  <a:pt x="56" y="342"/>
                  <a:pt x="56" y="343"/>
                  <a:pt x="56" y="343"/>
                </a:cubicBezTo>
                <a:cubicBezTo>
                  <a:pt x="28" y="385"/>
                  <a:pt x="28" y="385"/>
                  <a:pt x="28" y="385"/>
                </a:cubicBezTo>
                <a:cubicBezTo>
                  <a:pt x="22" y="394"/>
                  <a:pt x="24" y="406"/>
                  <a:pt x="33" y="411"/>
                </a:cubicBezTo>
                <a:cubicBezTo>
                  <a:pt x="36" y="414"/>
                  <a:pt x="40" y="415"/>
                  <a:pt x="44" y="415"/>
                </a:cubicBezTo>
                <a:cubicBezTo>
                  <a:pt x="50" y="415"/>
                  <a:pt x="56" y="412"/>
                  <a:pt x="60" y="406"/>
                </a:cubicBezTo>
                <a:cubicBezTo>
                  <a:pt x="85" y="368"/>
                  <a:pt x="85" y="368"/>
                  <a:pt x="85" y="368"/>
                </a:cubicBezTo>
                <a:cubicBezTo>
                  <a:pt x="117" y="393"/>
                  <a:pt x="158" y="408"/>
                  <a:pt x="202" y="408"/>
                </a:cubicBezTo>
                <a:cubicBezTo>
                  <a:pt x="246" y="408"/>
                  <a:pt x="287" y="393"/>
                  <a:pt x="320" y="368"/>
                </a:cubicBezTo>
                <a:cubicBezTo>
                  <a:pt x="345" y="406"/>
                  <a:pt x="345" y="406"/>
                  <a:pt x="345" y="406"/>
                </a:cubicBezTo>
                <a:cubicBezTo>
                  <a:pt x="349" y="412"/>
                  <a:pt x="355" y="415"/>
                  <a:pt x="361" y="415"/>
                </a:cubicBezTo>
                <a:cubicBezTo>
                  <a:pt x="365" y="415"/>
                  <a:pt x="369" y="414"/>
                  <a:pt x="372" y="411"/>
                </a:cubicBezTo>
                <a:cubicBezTo>
                  <a:pt x="381" y="406"/>
                  <a:pt x="383" y="394"/>
                  <a:pt x="377" y="385"/>
                </a:cubicBezTo>
                <a:cubicBezTo>
                  <a:pt x="349" y="343"/>
                  <a:pt x="349" y="343"/>
                  <a:pt x="349" y="343"/>
                </a:cubicBezTo>
                <a:cubicBezTo>
                  <a:pt x="349" y="342"/>
                  <a:pt x="348" y="342"/>
                  <a:pt x="348" y="341"/>
                </a:cubicBezTo>
                <a:cubicBezTo>
                  <a:pt x="377" y="307"/>
                  <a:pt x="395" y="263"/>
                  <a:pt x="395" y="214"/>
                </a:cubicBezTo>
                <a:cubicBezTo>
                  <a:pt x="395" y="185"/>
                  <a:pt x="389" y="157"/>
                  <a:pt x="377" y="132"/>
                </a:cubicBezTo>
                <a:close/>
                <a:moveTo>
                  <a:pt x="322" y="40"/>
                </a:moveTo>
                <a:cubicBezTo>
                  <a:pt x="330" y="39"/>
                  <a:pt x="339" y="42"/>
                  <a:pt x="349" y="50"/>
                </a:cubicBezTo>
                <a:cubicBezTo>
                  <a:pt x="360" y="59"/>
                  <a:pt x="365" y="68"/>
                  <a:pt x="365" y="77"/>
                </a:cubicBezTo>
                <a:cubicBezTo>
                  <a:pt x="365" y="85"/>
                  <a:pt x="361" y="93"/>
                  <a:pt x="356" y="98"/>
                </a:cubicBezTo>
                <a:cubicBezTo>
                  <a:pt x="342" y="79"/>
                  <a:pt x="324" y="63"/>
                  <a:pt x="304" y="50"/>
                </a:cubicBezTo>
                <a:cubicBezTo>
                  <a:pt x="309" y="46"/>
                  <a:pt x="315" y="41"/>
                  <a:pt x="322" y="40"/>
                </a:cubicBezTo>
                <a:close/>
                <a:moveTo>
                  <a:pt x="38" y="77"/>
                </a:moveTo>
                <a:cubicBezTo>
                  <a:pt x="38" y="69"/>
                  <a:pt x="44" y="59"/>
                  <a:pt x="55" y="50"/>
                </a:cubicBezTo>
                <a:cubicBezTo>
                  <a:pt x="65" y="42"/>
                  <a:pt x="74" y="39"/>
                  <a:pt x="82" y="40"/>
                </a:cubicBezTo>
                <a:cubicBezTo>
                  <a:pt x="89" y="41"/>
                  <a:pt x="95" y="46"/>
                  <a:pt x="100" y="50"/>
                </a:cubicBezTo>
                <a:cubicBezTo>
                  <a:pt x="80" y="63"/>
                  <a:pt x="62" y="79"/>
                  <a:pt x="47" y="98"/>
                </a:cubicBezTo>
                <a:cubicBezTo>
                  <a:pt x="44" y="93"/>
                  <a:pt x="39" y="86"/>
                  <a:pt x="38" y="77"/>
                </a:cubicBezTo>
                <a:close/>
                <a:moveTo>
                  <a:pt x="202" y="370"/>
                </a:moveTo>
                <a:cubicBezTo>
                  <a:pt x="116" y="370"/>
                  <a:pt x="47" y="300"/>
                  <a:pt x="47" y="214"/>
                </a:cubicBezTo>
                <a:cubicBezTo>
                  <a:pt x="47" y="129"/>
                  <a:pt x="116" y="59"/>
                  <a:pt x="202" y="59"/>
                </a:cubicBezTo>
                <a:cubicBezTo>
                  <a:pt x="287" y="59"/>
                  <a:pt x="357" y="129"/>
                  <a:pt x="357" y="214"/>
                </a:cubicBezTo>
                <a:cubicBezTo>
                  <a:pt x="357" y="300"/>
                  <a:pt x="287" y="370"/>
                  <a:pt x="202" y="370"/>
                </a:cubicBezTo>
                <a:close/>
                <a:moveTo>
                  <a:pt x="272" y="257"/>
                </a:moveTo>
                <a:cubicBezTo>
                  <a:pt x="279" y="265"/>
                  <a:pt x="279" y="277"/>
                  <a:pt x="271" y="284"/>
                </a:cubicBezTo>
                <a:cubicBezTo>
                  <a:pt x="268" y="288"/>
                  <a:pt x="263" y="290"/>
                  <a:pt x="258" y="290"/>
                </a:cubicBezTo>
                <a:cubicBezTo>
                  <a:pt x="253" y="290"/>
                  <a:pt x="248" y="288"/>
                  <a:pt x="244" y="284"/>
                </a:cubicBezTo>
                <a:cubicBezTo>
                  <a:pt x="188" y="228"/>
                  <a:pt x="188" y="228"/>
                  <a:pt x="188" y="228"/>
                </a:cubicBezTo>
                <a:cubicBezTo>
                  <a:pt x="185" y="224"/>
                  <a:pt x="183" y="220"/>
                  <a:pt x="183" y="214"/>
                </a:cubicBezTo>
                <a:cubicBezTo>
                  <a:pt x="183" y="111"/>
                  <a:pt x="183" y="111"/>
                  <a:pt x="183" y="111"/>
                </a:cubicBezTo>
                <a:cubicBezTo>
                  <a:pt x="183" y="100"/>
                  <a:pt x="191" y="92"/>
                  <a:pt x="202" y="92"/>
                </a:cubicBezTo>
                <a:cubicBezTo>
                  <a:pt x="213" y="92"/>
                  <a:pt x="221" y="100"/>
                  <a:pt x="221" y="111"/>
                </a:cubicBezTo>
                <a:cubicBezTo>
                  <a:pt x="221" y="207"/>
                  <a:pt x="221" y="207"/>
                  <a:pt x="221" y="207"/>
                </a:cubicBezTo>
                <a:lnTo>
                  <a:pt x="272" y="257"/>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63"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21" name="Прямая соединительная линия 23"/>
          <p:cNvCxnSpPr/>
          <p:nvPr userDrawn="1"/>
        </p:nvCxnSpPr>
        <p:spPr>
          <a:xfrm flipV="1">
            <a:off x="6591825" y="7202871"/>
            <a:ext cx="3085240" cy="308571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3"/>
          <p:cNvCxnSpPr/>
          <p:nvPr userDrawn="1"/>
        </p:nvCxnSpPr>
        <p:spPr>
          <a:xfrm flipV="1">
            <a:off x="8929991" y="-19454"/>
            <a:ext cx="2044079" cy="2044394"/>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3"/>
          <p:cNvCxnSpPr/>
          <p:nvPr userDrawn="1"/>
        </p:nvCxnSpPr>
        <p:spPr>
          <a:xfrm flipV="1">
            <a:off x="17023404" y="4458349"/>
            <a:ext cx="1264596" cy="126479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0"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94788319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2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decel="50000" fill="hold" grpId="0"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5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0-#ppt_h/2"/>
                                          </p:val>
                                        </p:tav>
                                        <p:tav tm="100000">
                                          <p:val>
                                            <p:strVal val="#ppt_y"/>
                                          </p:val>
                                        </p:tav>
                                      </p:tavLst>
                                    </p:anim>
                                  </p:childTnLst>
                                </p:cTn>
                              </p:par>
                              <p:par>
                                <p:cTn id="17" presetID="2" presetClass="entr" presetSubtype="1" decel="80000" fill="hold" grpId="0" nodeType="withEffect">
                                  <p:stCondLst>
                                    <p:cond delay="2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0-#ppt_h/2"/>
                                          </p:val>
                                        </p:tav>
                                        <p:tav tm="100000">
                                          <p:val>
                                            <p:strVal val="#ppt_y"/>
                                          </p:val>
                                        </p:tav>
                                      </p:tavLst>
                                    </p:anim>
                                  </p:childTnLst>
                                </p:cTn>
                              </p:par>
                              <p:par>
                                <p:cTn id="21" presetID="2" presetClass="entr" presetSubtype="4" decel="80000" fill="hold" grpId="0" nodeType="withEffect">
                                  <p:stCondLst>
                                    <p:cond delay="2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decel="50000" fill="hold" grpId="0" nodeType="withEffect">
                                  <p:stCondLst>
                                    <p:cond delay="4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decel="50000" fill="hold" grpId="0" nodeType="withEffect">
                                  <p:stCondLst>
                                    <p:cond delay="40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par>
                                <p:cTn id="33" presetID="2" presetClass="entr" presetSubtype="4" decel="50000" fill="hold" grpId="0" nodeType="withEffect">
                                  <p:stCondLst>
                                    <p:cond delay="40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par>
                                <p:cTn id="37" presetID="2" presetClass="entr" presetSubtype="4" decel="50000" fill="hold" grpId="0" nodeType="withEffect">
                                  <p:stCondLst>
                                    <p:cond delay="2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decel="50000" fill="hold" grpId="0" nodeType="withEffect">
                                  <p:stCondLst>
                                    <p:cond delay="20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decel="50000" fill="hold" grpId="0" nodeType="withEffect">
                                  <p:stCondLst>
                                    <p:cond delay="20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par>
                                <p:cTn id="49" presetID="2" presetClass="entr" presetSubtype="1" decel="50000" fill="hold" grpId="0" nodeType="withEffect">
                                  <p:stCondLst>
                                    <p:cond delay="40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0-#ppt_h/2"/>
                                          </p:val>
                                        </p:tav>
                                        <p:tav tm="100000">
                                          <p:val>
                                            <p:strVal val="#ppt_y"/>
                                          </p:val>
                                        </p:tav>
                                      </p:tavLst>
                                    </p:anim>
                                  </p:childTnLst>
                                </p:cTn>
                              </p:par>
                              <p:par>
                                <p:cTn id="53" presetID="2" presetClass="entr" presetSubtype="1" decel="50000" fill="hold" grpId="0" nodeType="withEffect">
                                  <p:stCondLst>
                                    <p:cond delay="40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0-#ppt_h/2"/>
                                          </p:val>
                                        </p:tav>
                                        <p:tav tm="100000">
                                          <p:val>
                                            <p:strVal val="#ppt_y"/>
                                          </p:val>
                                        </p:tav>
                                      </p:tavLst>
                                    </p:anim>
                                  </p:childTnLst>
                                </p:cTn>
                              </p:par>
                              <p:par>
                                <p:cTn id="57" presetID="2" presetClass="entr" presetSubtype="1" decel="50000" fill="hold" grpId="0" nodeType="withEffect">
                                  <p:stCondLst>
                                    <p:cond delay="40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0-#ppt_h/2"/>
                                          </p:val>
                                        </p:tav>
                                        <p:tav tm="100000">
                                          <p:val>
                                            <p:strVal val="#ppt_y"/>
                                          </p:val>
                                        </p:tav>
                                      </p:tavLst>
                                    </p:anim>
                                  </p:childTnLst>
                                </p:cTn>
                              </p:par>
                              <p:par>
                                <p:cTn id="61" presetID="2" presetClass="entr" presetSubtype="4" decel="8000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fill="hold"/>
                                        <p:tgtEl>
                                          <p:spTgt spid="32"/>
                                        </p:tgtEl>
                                        <p:attrNameLst>
                                          <p:attrName>ppt_x</p:attrName>
                                        </p:attrNameLst>
                                      </p:cBhvr>
                                      <p:tavLst>
                                        <p:tav tm="0">
                                          <p:val>
                                            <p:strVal val="#ppt_x"/>
                                          </p:val>
                                        </p:tav>
                                        <p:tav tm="100000">
                                          <p:val>
                                            <p:strVal val="#ppt_x"/>
                                          </p:val>
                                        </p:tav>
                                      </p:tavLst>
                                    </p:anim>
                                    <p:anim calcmode="lin" valueType="num">
                                      <p:cBhvr additive="base">
                                        <p:cTn id="64" dur="500" fill="hold"/>
                                        <p:tgtEl>
                                          <p:spTgt spid="32"/>
                                        </p:tgtEl>
                                        <p:attrNameLst>
                                          <p:attrName>ppt_y</p:attrName>
                                        </p:attrNameLst>
                                      </p:cBhvr>
                                      <p:tavLst>
                                        <p:tav tm="0">
                                          <p:val>
                                            <p:strVal val="1+#ppt_h/2"/>
                                          </p:val>
                                        </p:tav>
                                        <p:tav tm="100000">
                                          <p:val>
                                            <p:strVal val="#ppt_y"/>
                                          </p:val>
                                        </p:tav>
                                      </p:tavLst>
                                    </p:anim>
                                  </p:childTnLst>
                                </p:cTn>
                              </p:par>
                              <p:par>
                                <p:cTn id="65" presetID="2" presetClass="entr" presetSubtype="1" decel="80000" fill="hold" grpId="0" nodeType="withEffect">
                                  <p:stCondLst>
                                    <p:cond delay="20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tmplLst>
          <p:tmpl>
            <p:tnLst>
              <p:par>
                <p:cTn presetID="2" presetClass="entr" presetSubtype="4" decel="50000" fill="hold" nodeType="withEffect">
                  <p:stCondLst>
                    <p:cond delay="4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decel="5000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1" decel="50000" fill="hold" nodeType="withEffect">
                  <p:stCondLst>
                    <p:cond delay="4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4" grpId="0">
        <p:tmplLst>
          <p:tmpl>
            <p:tnLst>
              <p:par>
                <p:cTn presetID="2" presetClass="entr" presetSubtype="4" decel="5000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8" grpId="0">
        <p:tmplLst>
          <p:tmpl>
            <p:tnLst>
              <p:par>
                <p:cTn presetID="2" presetClass="entr" presetSubtype="1" decel="5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34" grpId="0">
        <p:tmplLst>
          <p:tmpl>
            <p:tnLst>
              <p:par>
                <p:cTn presetID="2" presetClass="entr" presetSubtype="4" decel="50000" fill="hold" nodeType="withEffect">
                  <p:stCondLst>
                    <p:cond delay="4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p:tmplLst>
          <p:tmpl>
            <p:tnLst>
              <p:par>
                <p:cTn presetID="2" presetClass="entr" presetSubtype="4" decel="5000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p:tmplLst>
          <p:tmpl>
            <p:tnLst>
              <p:par>
                <p:cTn presetID="2" presetClass="entr" presetSubtype="1" decel="5000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41" grpId="0">
        <p:tmplLst>
          <p:tmpl>
            <p:tnLst>
              <p:par>
                <p:cTn presetID="2" presetClass="entr" presetSubtype="1" decel="5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0-#ppt_h/2"/>
                          </p:val>
                        </p:tav>
                        <p:tav tm="100000">
                          <p:val>
                            <p:strVal val="#ppt_y"/>
                          </p:val>
                        </p:tav>
                      </p:tavLst>
                    </p:anim>
                  </p:childTnLst>
                </p:cTn>
              </p:par>
            </p:tnLst>
          </p:tmpl>
        </p:tmplLst>
      </p:bldP>
      <p:bldP spid="42" grpId="0">
        <p:tmplLst>
          <p:tmpl>
            <p:tnLst>
              <p:par>
                <p:cTn presetID="2" presetClass="entr" presetSubtype="4" decel="50000" fill="hold" nodeType="withEffect">
                  <p:stCondLst>
                    <p:cond delay="4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5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p:tmplLst>
          <p:tmpl>
            <p:tnLst>
              <p:par>
                <p:cTn presetID="2" presetClass="entr" presetSubtype="1" decel="50000" fill="hold" nodeType="withEffect">
                  <p:stCondLst>
                    <p:cond delay="4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25" grpId="0" animBg="1"/>
      <p:bldP spid="32" grpId="0" animBg="1"/>
      <p:bldP spid="33" grpId="0" animBg="1"/>
      <p:bldP spid="50" grpId="0" animBg="1"/>
    </p:bldLst>
  </p:timing>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053">
    <p:spTree>
      <p:nvGrpSpPr>
        <p:cNvPr id="1" name=""/>
        <p:cNvGrpSpPr/>
        <p:nvPr/>
      </p:nvGrpSpPr>
      <p:grpSpPr>
        <a:xfrm>
          <a:off x="0" y="0"/>
          <a:ext cx="0" cy="0"/>
          <a:chOff x="0" y="0"/>
          <a:chExt cx="0" cy="0"/>
        </a:xfrm>
      </p:grpSpPr>
      <p:sp>
        <p:nvSpPr>
          <p:cNvPr id="33" name="Freeform 32"/>
          <p:cNvSpPr/>
          <p:nvPr userDrawn="1"/>
        </p:nvSpPr>
        <p:spPr>
          <a:xfrm>
            <a:off x="4826795" y="0"/>
            <a:ext cx="4317206" cy="10288588"/>
          </a:xfrm>
          <a:custGeom>
            <a:avLst/>
            <a:gdLst>
              <a:gd name="connsiteX0" fmla="*/ 0 w 4317206"/>
              <a:gd name="connsiteY0" fmla="*/ 0 h 10288588"/>
              <a:gd name="connsiteX1" fmla="*/ 4317206 w 4317206"/>
              <a:gd name="connsiteY1" fmla="*/ 0 h 10288588"/>
              <a:gd name="connsiteX2" fmla="*/ 4317206 w 4317206"/>
              <a:gd name="connsiteY2" fmla="*/ 8463342 h 10288588"/>
              <a:gd name="connsiteX3" fmla="*/ 2512756 w 4317206"/>
              <a:gd name="connsiteY3" fmla="*/ 10288588 h 10288588"/>
              <a:gd name="connsiteX4" fmla="*/ 0 w 4317206"/>
              <a:gd name="connsiteY4" fmla="*/ 10288588 h 10288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7206" h="10288588">
                <a:moveTo>
                  <a:pt x="0" y="0"/>
                </a:moveTo>
                <a:lnTo>
                  <a:pt x="4317206" y="0"/>
                </a:lnTo>
                <a:lnTo>
                  <a:pt x="4317206" y="8463342"/>
                </a:lnTo>
                <a:lnTo>
                  <a:pt x="2512756" y="10288588"/>
                </a:lnTo>
                <a:lnTo>
                  <a:pt x="0" y="10288588"/>
                </a:ln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1371156" eaLnBrk="1" fontAlgn="auto" hangingPunct="1">
              <a:spcBef>
                <a:spcPts val="0"/>
              </a:spcBef>
              <a:spcAft>
                <a:spcPts val="0"/>
              </a:spcAft>
              <a:defRPr/>
            </a:pPr>
            <a:endParaRPr lang="en-US" sz="1353"/>
          </a:p>
        </p:txBody>
      </p:sp>
      <p:cxnSp>
        <p:nvCxnSpPr>
          <p:cNvPr id="25" name="Прямая соединительная линия 24"/>
          <p:cNvCxnSpPr/>
          <p:nvPr userDrawn="1"/>
        </p:nvCxnSpPr>
        <p:spPr>
          <a:xfrm flipH="1">
            <a:off x="1047750" y="5673013"/>
            <a:ext cx="3221832"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userDrawn="1"/>
        </p:nvCxnSpPr>
        <p:spPr>
          <a:xfrm flipH="1">
            <a:off x="5367338" y="5673013"/>
            <a:ext cx="3224213"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userDrawn="1"/>
        </p:nvCxnSpPr>
        <p:spPr>
          <a:xfrm flipH="1">
            <a:off x="9698833" y="5673013"/>
            <a:ext cx="3221831"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userDrawn="1"/>
        </p:nvCxnSpPr>
        <p:spPr>
          <a:xfrm flipH="1">
            <a:off x="14016038" y="5673013"/>
            <a:ext cx="3224213"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Shape 427"/>
          <p:cNvSpPr>
            <a:spLocks noGrp="1"/>
          </p:cNvSpPr>
          <p:nvPr>
            <p:ph type="body" sz="quarter" idx="44" hasCustomPrompt="1"/>
          </p:nvPr>
        </p:nvSpPr>
        <p:spPr>
          <a:xfrm>
            <a:off x="1047768" y="4328019"/>
            <a:ext cx="3222939" cy="811912"/>
          </a:xfrm>
          <a:prstGeom prst="rect">
            <a:avLst/>
          </a:prstGeom>
        </p:spPr>
        <p:txBody>
          <a:bodyPr anchor="ctr">
            <a:noAutofit/>
          </a:bodyPr>
          <a:lstStyle>
            <a:lvl1pPr algn="l">
              <a:lnSpc>
                <a:spcPct val="100000"/>
              </a:lnSpc>
              <a:defRPr sz="5400" b="1" spc="0">
                <a:solidFill>
                  <a:schemeClr val="tx1"/>
                </a:solidFill>
                <a:latin typeface="+mj-lt"/>
              </a:defRPr>
            </a:lvl1pPr>
          </a:lstStyle>
          <a:p>
            <a:pPr lvl="0"/>
            <a:r>
              <a:rPr lang="en-US" dirty="0"/>
              <a:t>Price</a:t>
            </a:r>
            <a:endParaRPr lang="ru-RU" dirty="0"/>
          </a:p>
        </p:txBody>
      </p:sp>
      <p:sp>
        <p:nvSpPr>
          <p:cNvPr id="59" name="Текст 40"/>
          <p:cNvSpPr>
            <a:spLocks noGrp="1"/>
          </p:cNvSpPr>
          <p:nvPr>
            <p:ph type="body" sz="quarter" idx="50" hasCustomPrompt="1"/>
          </p:nvPr>
        </p:nvSpPr>
        <p:spPr>
          <a:xfrm>
            <a:off x="1041443" y="5244858"/>
            <a:ext cx="3232228" cy="271035"/>
          </a:xfrm>
        </p:spPr>
        <p:txBody>
          <a:bodyPr anchor="ctr">
            <a:noAutofit/>
          </a:bodyPr>
          <a:lstStyle>
            <a:lvl1pPr algn="l">
              <a:lnSpc>
                <a:spcPct val="150000"/>
              </a:lnSpc>
              <a:defRPr sz="1200">
                <a:solidFill>
                  <a:schemeClr val="tx1">
                    <a:lumMod val="50000"/>
                    <a:lumOff val="50000"/>
                  </a:schemeClr>
                </a:solidFill>
              </a:defRPr>
            </a:lvl1pPr>
            <a:lvl6pPr algn="ctr">
              <a:defRPr/>
            </a:lvl6pPr>
          </a:lstStyle>
          <a:p>
            <a:pPr lvl="0"/>
            <a:r>
              <a:rPr lang="en-US" dirty="0"/>
              <a:t>Small text here</a:t>
            </a:r>
            <a:endParaRPr lang="ru-RU" dirty="0"/>
          </a:p>
        </p:txBody>
      </p:sp>
      <p:sp>
        <p:nvSpPr>
          <p:cNvPr id="64" name="Shape 427"/>
          <p:cNvSpPr>
            <a:spLocks noGrp="1"/>
          </p:cNvSpPr>
          <p:nvPr>
            <p:ph type="body" sz="quarter" idx="30" hasCustomPrompt="1"/>
          </p:nvPr>
        </p:nvSpPr>
        <p:spPr>
          <a:xfrm>
            <a:off x="1047768" y="3519394"/>
            <a:ext cx="3232653" cy="820808"/>
          </a:xfrm>
          <a:prstGeom prst="rect">
            <a:avLst/>
          </a:prstGeom>
        </p:spPr>
        <p:txBody>
          <a:bodyPr anchor="ctr">
            <a:normAutofit/>
          </a:bodyPr>
          <a:lstStyle>
            <a:lvl1pPr algn="l">
              <a:lnSpc>
                <a:spcPct val="100000"/>
              </a:lnSpc>
              <a:defRPr sz="2100" b="1" spc="0">
                <a:solidFill>
                  <a:schemeClr val="tx1">
                    <a:lumMod val="50000"/>
                    <a:lumOff val="50000"/>
                  </a:schemeClr>
                </a:solidFill>
              </a:defRPr>
            </a:lvl1pPr>
          </a:lstStyle>
          <a:p>
            <a:pPr lvl="0"/>
            <a:r>
              <a:rPr lang="en-US" dirty="0"/>
              <a:t>Caption text here</a:t>
            </a:r>
          </a:p>
        </p:txBody>
      </p:sp>
      <p:sp>
        <p:nvSpPr>
          <p:cNvPr id="65" name="Текст 7"/>
          <p:cNvSpPr>
            <a:spLocks noGrp="1"/>
          </p:cNvSpPr>
          <p:nvPr>
            <p:ph type="body" sz="quarter" idx="36" hasCustomPrompt="1"/>
          </p:nvPr>
        </p:nvSpPr>
        <p:spPr>
          <a:xfrm>
            <a:off x="1041443" y="6196305"/>
            <a:ext cx="3240180" cy="976408"/>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endParaRPr lang="ru-RU" dirty="0"/>
          </a:p>
        </p:txBody>
      </p:sp>
      <p:sp>
        <p:nvSpPr>
          <p:cNvPr id="39" name="Shape 922"/>
          <p:cNvSpPr>
            <a:spLocks noGrp="1"/>
          </p:cNvSpPr>
          <p:nvPr>
            <p:ph type="body" sz="quarter" idx="53" hasCustomPrompt="1"/>
          </p:nvPr>
        </p:nvSpPr>
        <p:spPr>
          <a:xfrm>
            <a:off x="1047770" y="1623822"/>
            <a:ext cx="7553239" cy="817494"/>
          </a:xfrm>
          <a:prstGeom prst="rect">
            <a:avLst/>
          </a:prstGeom>
        </p:spPr>
        <p:txBody>
          <a:bodyPr anchor="ctr" anchorCtr="0">
            <a:noAutofit/>
          </a:bodyPr>
          <a:lstStyle>
            <a:lvl1pPr algn="l">
              <a:lnSpc>
                <a:spcPct val="150000"/>
              </a:lnSpc>
              <a:defRPr sz="3000" b="1" spc="0">
                <a:solidFill>
                  <a:schemeClr val="tx1"/>
                </a:solidFill>
                <a:latin typeface="+mj-lt"/>
              </a:defRPr>
            </a:lvl1pPr>
          </a:lstStyle>
          <a:p>
            <a:pPr lvl="0"/>
            <a:r>
              <a:rPr lang="en-US" dirty="0"/>
              <a:t>H4 Title here</a:t>
            </a:r>
          </a:p>
        </p:txBody>
      </p:sp>
      <p:sp>
        <p:nvSpPr>
          <p:cNvPr id="48" name="Shape 427"/>
          <p:cNvSpPr>
            <a:spLocks noGrp="1"/>
          </p:cNvSpPr>
          <p:nvPr>
            <p:ph type="body" sz="quarter" idx="54" hasCustomPrompt="1"/>
          </p:nvPr>
        </p:nvSpPr>
        <p:spPr>
          <a:xfrm>
            <a:off x="5368358" y="4328502"/>
            <a:ext cx="3222939" cy="811912"/>
          </a:xfrm>
          <a:prstGeom prst="rect">
            <a:avLst/>
          </a:prstGeom>
        </p:spPr>
        <p:txBody>
          <a:bodyPr anchor="ctr">
            <a:noAutofit/>
          </a:bodyPr>
          <a:lstStyle>
            <a:lvl1pPr algn="l">
              <a:lnSpc>
                <a:spcPct val="100000"/>
              </a:lnSpc>
              <a:defRPr sz="5400" b="1" spc="0">
                <a:solidFill>
                  <a:schemeClr val="tx1"/>
                </a:solidFill>
                <a:latin typeface="+mj-lt"/>
              </a:defRPr>
            </a:lvl1pPr>
          </a:lstStyle>
          <a:p>
            <a:pPr lvl="0"/>
            <a:r>
              <a:rPr lang="en-US" dirty="0"/>
              <a:t>Price</a:t>
            </a:r>
            <a:endParaRPr lang="ru-RU" dirty="0"/>
          </a:p>
        </p:txBody>
      </p:sp>
      <p:sp>
        <p:nvSpPr>
          <p:cNvPr id="49" name="Текст 40"/>
          <p:cNvSpPr>
            <a:spLocks noGrp="1"/>
          </p:cNvSpPr>
          <p:nvPr>
            <p:ph type="body" sz="quarter" idx="55" hasCustomPrompt="1"/>
          </p:nvPr>
        </p:nvSpPr>
        <p:spPr>
          <a:xfrm>
            <a:off x="5366470" y="5245341"/>
            <a:ext cx="3227789" cy="271035"/>
          </a:xfrm>
        </p:spPr>
        <p:txBody>
          <a:bodyPr anchor="ctr">
            <a:noAutofit/>
          </a:bodyPr>
          <a:lstStyle>
            <a:lvl1pPr algn="l">
              <a:lnSpc>
                <a:spcPct val="150000"/>
              </a:lnSpc>
              <a:defRPr sz="1200">
                <a:solidFill>
                  <a:schemeClr val="tx1">
                    <a:lumMod val="50000"/>
                    <a:lumOff val="50000"/>
                  </a:schemeClr>
                </a:solidFill>
              </a:defRPr>
            </a:lvl1pPr>
            <a:lvl6pPr algn="ctr">
              <a:defRPr/>
            </a:lvl6pPr>
          </a:lstStyle>
          <a:p>
            <a:pPr lvl="0"/>
            <a:r>
              <a:rPr lang="en-US" dirty="0"/>
              <a:t>Small text here</a:t>
            </a:r>
            <a:endParaRPr lang="ru-RU" dirty="0"/>
          </a:p>
        </p:txBody>
      </p:sp>
      <p:sp>
        <p:nvSpPr>
          <p:cNvPr id="50" name="Shape 427"/>
          <p:cNvSpPr>
            <a:spLocks noGrp="1"/>
          </p:cNvSpPr>
          <p:nvPr>
            <p:ph type="body" sz="quarter" idx="56" hasCustomPrompt="1"/>
          </p:nvPr>
        </p:nvSpPr>
        <p:spPr>
          <a:xfrm>
            <a:off x="5368356" y="3519877"/>
            <a:ext cx="3232653" cy="820808"/>
          </a:xfrm>
          <a:prstGeom prst="rect">
            <a:avLst/>
          </a:prstGeom>
        </p:spPr>
        <p:txBody>
          <a:bodyPr anchor="ctr">
            <a:normAutofit/>
          </a:bodyPr>
          <a:lstStyle>
            <a:lvl1pPr algn="l">
              <a:lnSpc>
                <a:spcPct val="100000"/>
              </a:lnSpc>
              <a:defRPr sz="2100" b="1" spc="0">
                <a:solidFill>
                  <a:schemeClr val="tx1">
                    <a:lumMod val="50000"/>
                    <a:lumOff val="50000"/>
                  </a:schemeClr>
                </a:solidFill>
              </a:defRPr>
            </a:lvl1pPr>
          </a:lstStyle>
          <a:p>
            <a:pPr lvl="0"/>
            <a:r>
              <a:rPr lang="en-US" dirty="0"/>
              <a:t>Caption text here</a:t>
            </a:r>
          </a:p>
        </p:txBody>
      </p:sp>
      <p:sp>
        <p:nvSpPr>
          <p:cNvPr id="55" name="Текст 7"/>
          <p:cNvSpPr>
            <a:spLocks noGrp="1"/>
          </p:cNvSpPr>
          <p:nvPr>
            <p:ph type="body" sz="quarter" idx="57" hasCustomPrompt="1"/>
          </p:nvPr>
        </p:nvSpPr>
        <p:spPr>
          <a:xfrm>
            <a:off x="5362032" y="6196788"/>
            <a:ext cx="3240180" cy="976408"/>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endParaRPr lang="ru-RU" dirty="0"/>
          </a:p>
        </p:txBody>
      </p:sp>
      <p:sp>
        <p:nvSpPr>
          <p:cNvPr id="69" name="Shape 427"/>
          <p:cNvSpPr>
            <a:spLocks noGrp="1"/>
          </p:cNvSpPr>
          <p:nvPr>
            <p:ph type="body" sz="quarter" idx="58" hasCustomPrompt="1"/>
          </p:nvPr>
        </p:nvSpPr>
        <p:spPr>
          <a:xfrm>
            <a:off x="9698592" y="4328502"/>
            <a:ext cx="3222939" cy="811912"/>
          </a:xfrm>
          <a:prstGeom prst="rect">
            <a:avLst/>
          </a:prstGeom>
        </p:spPr>
        <p:txBody>
          <a:bodyPr anchor="ctr">
            <a:noAutofit/>
          </a:bodyPr>
          <a:lstStyle>
            <a:lvl1pPr algn="l">
              <a:lnSpc>
                <a:spcPct val="100000"/>
              </a:lnSpc>
              <a:defRPr sz="5400" b="1" strike="noStrike" spc="0">
                <a:solidFill>
                  <a:schemeClr val="tx1"/>
                </a:solidFill>
                <a:latin typeface="+mj-lt"/>
              </a:defRPr>
            </a:lvl1pPr>
          </a:lstStyle>
          <a:p>
            <a:pPr lvl="0"/>
            <a:r>
              <a:rPr lang="en-US" dirty="0"/>
              <a:t>Price</a:t>
            </a:r>
            <a:endParaRPr lang="ru-RU" dirty="0"/>
          </a:p>
        </p:txBody>
      </p:sp>
      <p:sp>
        <p:nvSpPr>
          <p:cNvPr id="70" name="Текст 40"/>
          <p:cNvSpPr>
            <a:spLocks noGrp="1"/>
          </p:cNvSpPr>
          <p:nvPr>
            <p:ph type="body" sz="quarter" idx="59" hasCustomPrompt="1"/>
          </p:nvPr>
        </p:nvSpPr>
        <p:spPr>
          <a:xfrm>
            <a:off x="9697125" y="5245341"/>
            <a:ext cx="3227370" cy="271035"/>
          </a:xfrm>
        </p:spPr>
        <p:txBody>
          <a:bodyPr anchor="ctr">
            <a:noAutofit/>
          </a:bodyPr>
          <a:lstStyle>
            <a:lvl1pPr algn="l">
              <a:lnSpc>
                <a:spcPct val="150000"/>
              </a:lnSpc>
              <a:defRPr sz="1200">
                <a:solidFill>
                  <a:schemeClr val="tx1">
                    <a:lumMod val="50000"/>
                    <a:lumOff val="50000"/>
                  </a:schemeClr>
                </a:solidFill>
              </a:defRPr>
            </a:lvl1pPr>
            <a:lvl6pPr algn="ctr">
              <a:defRPr/>
            </a:lvl6pPr>
          </a:lstStyle>
          <a:p>
            <a:pPr lvl="0"/>
            <a:r>
              <a:rPr lang="en-US" dirty="0"/>
              <a:t>Small text here</a:t>
            </a:r>
            <a:endParaRPr lang="ru-RU" dirty="0"/>
          </a:p>
        </p:txBody>
      </p:sp>
      <p:sp>
        <p:nvSpPr>
          <p:cNvPr id="71" name="Shape 427"/>
          <p:cNvSpPr>
            <a:spLocks noGrp="1"/>
          </p:cNvSpPr>
          <p:nvPr>
            <p:ph type="body" sz="quarter" idx="60" hasCustomPrompt="1"/>
          </p:nvPr>
        </p:nvSpPr>
        <p:spPr>
          <a:xfrm>
            <a:off x="9698592" y="3519877"/>
            <a:ext cx="3232653" cy="820808"/>
          </a:xfrm>
          <a:prstGeom prst="rect">
            <a:avLst/>
          </a:prstGeom>
        </p:spPr>
        <p:txBody>
          <a:bodyPr anchor="ctr">
            <a:normAutofit/>
          </a:bodyPr>
          <a:lstStyle>
            <a:lvl1pPr algn="l">
              <a:lnSpc>
                <a:spcPct val="100000"/>
              </a:lnSpc>
              <a:defRPr sz="2100" b="1" spc="0">
                <a:solidFill>
                  <a:schemeClr val="tx1">
                    <a:lumMod val="50000"/>
                    <a:lumOff val="50000"/>
                  </a:schemeClr>
                </a:solidFill>
              </a:defRPr>
            </a:lvl1pPr>
          </a:lstStyle>
          <a:p>
            <a:pPr lvl="0"/>
            <a:r>
              <a:rPr lang="en-US" dirty="0"/>
              <a:t>Caption text here</a:t>
            </a:r>
          </a:p>
        </p:txBody>
      </p:sp>
      <p:sp>
        <p:nvSpPr>
          <p:cNvPr id="72" name="Текст 7"/>
          <p:cNvSpPr>
            <a:spLocks noGrp="1"/>
          </p:cNvSpPr>
          <p:nvPr>
            <p:ph type="body" sz="quarter" idx="61" hasCustomPrompt="1"/>
          </p:nvPr>
        </p:nvSpPr>
        <p:spPr>
          <a:xfrm>
            <a:off x="9692266" y="6196788"/>
            <a:ext cx="3240180" cy="976408"/>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endParaRPr lang="ru-RU" dirty="0"/>
          </a:p>
        </p:txBody>
      </p:sp>
      <p:sp>
        <p:nvSpPr>
          <p:cNvPr id="75" name="Shape 427"/>
          <p:cNvSpPr>
            <a:spLocks noGrp="1"/>
          </p:cNvSpPr>
          <p:nvPr>
            <p:ph type="body" sz="quarter" idx="62" hasCustomPrompt="1"/>
          </p:nvPr>
        </p:nvSpPr>
        <p:spPr>
          <a:xfrm>
            <a:off x="14017226" y="4328502"/>
            <a:ext cx="3222939" cy="811912"/>
          </a:xfrm>
          <a:prstGeom prst="rect">
            <a:avLst/>
          </a:prstGeom>
        </p:spPr>
        <p:txBody>
          <a:bodyPr anchor="ctr">
            <a:noAutofit/>
          </a:bodyPr>
          <a:lstStyle>
            <a:lvl1pPr algn="l">
              <a:lnSpc>
                <a:spcPct val="100000"/>
              </a:lnSpc>
              <a:defRPr sz="5400" b="1" spc="0">
                <a:solidFill>
                  <a:schemeClr val="tx1"/>
                </a:solidFill>
                <a:latin typeface="+mj-lt"/>
              </a:defRPr>
            </a:lvl1pPr>
          </a:lstStyle>
          <a:p>
            <a:pPr lvl="0"/>
            <a:r>
              <a:rPr lang="en-US" dirty="0"/>
              <a:t>Price</a:t>
            </a:r>
            <a:endParaRPr lang="ru-RU" dirty="0"/>
          </a:p>
        </p:txBody>
      </p:sp>
      <p:sp>
        <p:nvSpPr>
          <p:cNvPr id="76" name="Текст 40"/>
          <p:cNvSpPr>
            <a:spLocks noGrp="1"/>
          </p:cNvSpPr>
          <p:nvPr>
            <p:ph type="body" sz="quarter" idx="63" hasCustomPrompt="1"/>
          </p:nvPr>
        </p:nvSpPr>
        <p:spPr>
          <a:xfrm>
            <a:off x="14026666" y="5245341"/>
            <a:ext cx="3232228" cy="271035"/>
          </a:xfrm>
        </p:spPr>
        <p:txBody>
          <a:bodyPr anchor="ctr">
            <a:noAutofit/>
          </a:bodyPr>
          <a:lstStyle>
            <a:lvl1pPr algn="l">
              <a:lnSpc>
                <a:spcPct val="150000"/>
              </a:lnSpc>
              <a:defRPr sz="1200">
                <a:solidFill>
                  <a:schemeClr val="tx1">
                    <a:lumMod val="50000"/>
                    <a:lumOff val="50000"/>
                  </a:schemeClr>
                </a:solidFill>
              </a:defRPr>
            </a:lvl1pPr>
            <a:lvl6pPr algn="ctr">
              <a:defRPr/>
            </a:lvl6pPr>
          </a:lstStyle>
          <a:p>
            <a:pPr lvl="0"/>
            <a:r>
              <a:rPr lang="en-US" dirty="0"/>
              <a:t>Small text here</a:t>
            </a:r>
            <a:endParaRPr lang="ru-RU" dirty="0"/>
          </a:p>
        </p:txBody>
      </p:sp>
      <p:sp>
        <p:nvSpPr>
          <p:cNvPr id="77" name="Shape 427"/>
          <p:cNvSpPr>
            <a:spLocks noGrp="1"/>
          </p:cNvSpPr>
          <p:nvPr>
            <p:ph type="body" sz="quarter" idx="64" hasCustomPrompt="1"/>
          </p:nvPr>
        </p:nvSpPr>
        <p:spPr>
          <a:xfrm>
            <a:off x="14017226" y="3519877"/>
            <a:ext cx="3232653" cy="820808"/>
          </a:xfrm>
          <a:prstGeom prst="rect">
            <a:avLst/>
          </a:prstGeom>
        </p:spPr>
        <p:txBody>
          <a:bodyPr anchor="ctr">
            <a:normAutofit/>
          </a:bodyPr>
          <a:lstStyle>
            <a:lvl1pPr algn="l">
              <a:lnSpc>
                <a:spcPct val="100000"/>
              </a:lnSpc>
              <a:defRPr sz="2100" b="1" spc="0">
                <a:solidFill>
                  <a:schemeClr val="tx1">
                    <a:lumMod val="50000"/>
                    <a:lumOff val="50000"/>
                  </a:schemeClr>
                </a:solidFill>
              </a:defRPr>
            </a:lvl1pPr>
          </a:lstStyle>
          <a:p>
            <a:pPr lvl="0"/>
            <a:r>
              <a:rPr lang="en-US" dirty="0"/>
              <a:t>Caption text here</a:t>
            </a:r>
          </a:p>
        </p:txBody>
      </p:sp>
      <p:sp>
        <p:nvSpPr>
          <p:cNvPr id="78" name="Текст 7"/>
          <p:cNvSpPr>
            <a:spLocks noGrp="1"/>
          </p:cNvSpPr>
          <p:nvPr>
            <p:ph type="body" sz="quarter" idx="65" hasCustomPrompt="1"/>
          </p:nvPr>
        </p:nvSpPr>
        <p:spPr>
          <a:xfrm>
            <a:off x="14010900" y="6196788"/>
            <a:ext cx="3240180" cy="976408"/>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endParaRPr lang="ru-RU" dirty="0"/>
          </a:p>
        </p:txBody>
      </p:sp>
      <p:sp>
        <p:nvSpPr>
          <p:cNvPr id="36"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40" name="Полилиния 39">
            <a:hlinkClick r:id="" action="ppaction://noaction" highlightClick="1"/>
          </p:cNvPr>
          <p:cNvSpPr/>
          <p:nvPr userDrawn="1"/>
        </p:nvSpPr>
        <p:spPr>
          <a:xfrm>
            <a:off x="1041443" y="8426273"/>
            <a:ext cx="1940510" cy="540877"/>
          </a:xfrm>
          <a:custGeom>
            <a:avLst/>
            <a:gdLst>
              <a:gd name="connsiteX0" fmla="*/ 359569 w 2559383"/>
              <a:gd name="connsiteY0" fmla="*/ 0 h 719138"/>
              <a:gd name="connsiteX1" fmla="*/ 364324 w 2559383"/>
              <a:gd name="connsiteY1" fmla="*/ 479 h 719138"/>
              <a:gd name="connsiteX2" fmla="*/ 364324 w 2559383"/>
              <a:gd name="connsiteY2" fmla="*/ 0 h 719138"/>
              <a:gd name="connsiteX3" fmla="*/ 2185911 w 2559383"/>
              <a:gd name="connsiteY3" fmla="*/ 0 h 719138"/>
              <a:gd name="connsiteX4" fmla="*/ 2185911 w 2559383"/>
              <a:gd name="connsiteY4" fmla="*/ 1402 h 719138"/>
              <a:gd name="connsiteX5" fmla="*/ 2199814 w 2559383"/>
              <a:gd name="connsiteY5" fmla="*/ 0 h 719138"/>
              <a:gd name="connsiteX6" fmla="*/ 2559383 w 2559383"/>
              <a:gd name="connsiteY6" fmla="*/ 359569 h 719138"/>
              <a:gd name="connsiteX7" fmla="*/ 2199814 w 2559383"/>
              <a:gd name="connsiteY7" fmla="*/ 719138 h 719138"/>
              <a:gd name="connsiteX8" fmla="*/ 2185911 w 2559383"/>
              <a:gd name="connsiteY8" fmla="*/ 717736 h 719138"/>
              <a:gd name="connsiteX9" fmla="*/ 2185911 w 2559383"/>
              <a:gd name="connsiteY9" fmla="*/ 719138 h 719138"/>
              <a:gd name="connsiteX10" fmla="*/ 364324 w 2559383"/>
              <a:gd name="connsiteY10" fmla="*/ 719138 h 719138"/>
              <a:gd name="connsiteX11" fmla="*/ 364324 w 2559383"/>
              <a:gd name="connsiteY11" fmla="*/ 718659 h 719138"/>
              <a:gd name="connsiteX12" fmla="*/ 359569 w 2559383"/>
              <a:gd name="connsiteY12" fmla="*/ 719138 h 719138"/>
              <a:gd name="connsiteX13" fmla="*/ 0 w 2559383"/>
              <a:gd name="connsiteY13" fmla="*/ 359569 h 719138"/>
              <a:gd name="connsiteX14" fmla="*/ 359569 w 2559383"/>
              <a:gd name="connsiteY14" fmla="*/ 0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9383" h="719138">
                <a:moveTo>
                  <a:pt x="359569" y="0"/>
                </a:moveTo>
                <a:lnTo>
                  <a:pt x="364324" y="479"/>
                </a:lnTo>
                <a:lnTo>
                  <a:pt x="364324" y="0"/>
                </a:lnTo>
                <a:lnTo>
                  <a:pt x="2185911" y="0"/>
                </a:lnTo>
                <a:lnTo>
                  <a:pt x="2185911" y="1402"/>
                </a:lnTo>
                <a:lnTo>
                  <a:pt x="2199814" y="0"/>
                </a:lnTo>
                <a:cubicBezTo>
                  <a:pt x="2398398" y="0"/>
                  <a:pt x="2559383" y="160985"/>
                  <a:pt x="2559383" y="359569"/>
                </a:cubicBezTo>
                <a:cubicBezTo>
                  <a:pt x="2559383" y="558153"/>
                  <a:pt x="2398398" y="719138"/>
                  <a:pt x="2199814" y="719138"/>
                </a:cubicBezTo>
                <a:lnTo>
                  <a:pt x="2185911" y="717736"/>
                </a:lnTo>
                <a:lnTo>
                  <a:pt x="2185911" y="719138"/>
                </a:lnTo>
                <a:lnTo>
                  <a:pt x="364324" y="719138"/>
                </a:lnTo>
                <a:lnTo>
                  <a:pt x="364324" y="718659"/>
                </a:lnTo>
                <a:lnTo>
                  <a:pt x="359569" y="719138"/>
                </a:lnTo>
                <a:cubicBezTo>
                  <a:pt x="160985" y="719138"/>
                  <a:pt x="0" y="558153"/>
                  <a:pt x="0" y="359569"/>
                </a:cubicBezTo>
                <a:cubicBezTo>
                  <a:pt x="0" y="160985"/>
                  <a:pt x="160985" y="0"/>
                  <a:pt x="35956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3" b="0" dirty="0">
                <a:solidFill>
                  <a:schemeClr val="bg1"/>
                </a:solidFill>
                <a:latin typeface="+mj-lt"/>
              </a:rPr>
              <a:t>Try</a:t>
            </a:r>
            <a:r>
              <a:rPr lang="en-US" sz="1353" b="0" baseline="0" dirty="0">
                <a:solidFill>
                  <a:schemeClr val="bg1"/>
                </a:solidFill>
                <a:latin typeface="+mj-lt"/>
              </a:rPr>
              <a:t> it now</a:t>
            </a:r>
            <a:endParaRPr lang="en-US" sz="1353" b="0" dirty="0">
              <a:solidFill>
                <a:schemeClr val="bg1"/>
              </a:solidFill>
              <a:latin typeface="+mj-lt"/>
            </a:endParaRPr>
          </a:p>
        </p:txBody>
      </p:sp>
      <p:sp>
        <p:nvSpPr>
          <p:cNvPr id="41" name="Полилиния 40">
            <a:hlinkClick r:id="" action="ppaction://noaction" highlightClick="1"/>
          </p:cNvPr>
          <p:cNvSpPr/>
          <p:nvPr userDrawn="1"/>
        </p:nvSpPr>
        <p:spPr>
          <a:xfrm>
            <a:off x="5366471" y="8394953"/>
            <a:ext cx="1940510" cy="540877"/>
          </a:xfrm>
          <a:custGeom>
            <a:avLst/>
            <a:gdLst>
              <a:gd name="connsiteX0" fmla="*/ 359569 w 2559383"/>
              <a:gd name="connsiteY0" fmla="*/ 0 h 719138"/>
              <a:gd name="connsiteX1" fmla="*/ 364324 w 2559383"/>
              <a:gd name="connsiteY1" fmla="*/ 479 h 719138"/>
              <a:gd name="connsiteX2" fmla="*/ 364324 w 2559383"/>
              <a:gd name="connsiteY2" fmla="*/ 0 h 719138"/>
              <a:gd name="connsiteX3" fmla="*/ 2185911 w 2559383"/>
              <a:gd name="connsiteY3" fmla="*/ 0 h 719138"/>
              <a:gd name="connsiteX4" fmla="*/ 2185911 w 2559383"/>
              <a:gd name="connsiteY4" fmla="*/ 1402 h 719138"/>
              <a:gd name="connsiteX5" fmla="*/ 2199814 w 2559383"/>
              <a:gd name="connsiteY5" fmla="*/ 0 h 719138"/>
              <a:gd name="connsiteX6" fmla="*/ 2559383 w 2559383"/>
              <a:gd name="connsiteY6" fmla="*/ 359569 h 719138"/>
              <a:gd name="connsiteX7" fmla="*/ 2199814 w 2559383"/>
              <a:gd name="connsiteY7" fmla="*/ 719138 h 719138"/>
              <a:gd name="connsiteX8" fmla="*/ 2185911 w 2559383"/>
              <a:gd name="connsiteY8" fmla="*/ 717736 h 719138"/>
              <a:gd name="connsiteX9" fmla="*/ 2185911 w 2559383"/>
              <a:gd name="connsiteY9" fmla="*/ 719138 h 719138"/>
              <a:gd name="connsiteX10" fmla="*/ 364324 w 2559383"/>
              <a:gd name="connsiteY10" fmla="*/ 719138 h 719138"/>
              <a:gd name="connsiteX11" fmla="*/ 364324 w 2559383"/>
              <a:gd name="connsiteY11" fmla="*/ 718659 h 719138"/>
              <a:gd name="connsiteX12" fmla="*/ 359569 w 2559383"/>
              <a:gd name="connsiteY12" fmla="*/ 719138 h 719138"/>
              <a:gd name="connsiteX13" fmla="*/ 0 w 2559383"/>
              <a:gd name="connsiteY13" fmla="*/ 359569 h 719138"/>
              <a:gd name="connsiteX14" fmla="*/ 359569 w 2559383"/>
              <a:gd name="connsiteY14" fmla="*/ 0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9383" h="719138">
                <a:moveTo>
                  <a:pt x="359569" y="0"/>
                </a:moveTo>
                <a:lnTo>
                  <a:pt x="364324" y="479"/>
                </a:lnTo>
                <a:lnTo>
                  <a:pt x="364324" y="0"/>
                </a:lnTo>
                <a:lnTo>
                  <a:pt x="2185911" y="0"/>
                </a:lnTo>
                <a:lnTo>
                  <a:pt x="2185911" y="1402"/>
                </a:lnTo>
                <a:lnTo>
                  <a:pt x="2199814" y="0"/>
                </a:lnTo>
                <a:cubicBezTo>
                  <a:pt x="2398398" y="0"/>
                  <a:pt x="2559383" y="160985"/>
                  <a:pt x="2559383" y="359569"/>
                </a:cubicBezTo>
                <a:cubicBezTo>
                  <a:pt x="2559383" y="558153"/>
                  <a:pt x="2398398" y="719138"/>
                  <a:pt x="2199814" y="719138"/>
                </a:cubicBezTo>
                <a:lnTo>
                  <a:pt x="2185911" y="717736"/>
                </a:lnTo>
                <a:lnTo>
                  <a:pt x="2185911" y="719138"/>
                </a:lnTo>
                <a:lnTo>
                  <a:pt x="364324" y="719138"/>
                </a:lnTo>
                <a:lnTo>
                  <a:pt x="364324" y="718659"/>
                </a:lnTo>
                <a:lnTo>
                  <a:pt x="359569" y="719138"/>
                </a:lnTo>
                <a:cubicBezTo>
                  <a:pt x="160985" y="719138"/>
                  <a:pt x="0" y="558153"/>
                  <a:pt x="0" y="359569"/>
                </a:cubicBezTo>
                <a:cubicBezTo>
                  <a:pt x="0" y="160985"/>
                  <a:pt x="160985" y="0"/>
                  <a:pt x="3595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3" b="0" dirty="0">
                <a:solidFill>
                  <a:schemeClr val="bg1"/>
                </a:solidFill>
                <a:latin typeface="+mj-lt"/>
              </a:rPr>
              <a:t>Buy</a:t>
            </a:r>
            <a:r>
              <a:rPr lang="en-US" sz="1353" b="0" baseline="0" dirty="0">
                <a:solidFill>
                  <a:schemeClr val="bg1"/>
                </a:solidFill>
                <a:latin typeface="+mj-lt"/>
              </a:rPr>
              <a:t> Now</a:t>
            </a:r>
            <a:endParaRPr lang="en-US" sz="1353" b="0" dirty="0">
              <a:solidFill>
                <a:schemeClr val="bg1"/>
              </a:solidFill>
              <a:latin typeface="+mj-lt"/>
            </a:endParaRPr>
          </a:p>
        </p:txBody>
      </p:sp>
      <p:sp>
        <p:nvSpPr>
          <p:cNvPr id="42" name="Полилиния 41">
            <a:hlinkClick r:id="" action="ppaction://noaction" highlightClick="1"/>
          </p:cNvPr>
          <p:cNvSpPr/>
          <p:nvPr userDrawn="1"/>
        </p:nvSpPr>
        <p:spPr>
          <a:xfrm>
            <a:off x="9689990" y="8426272"/>
            <a:ext cx="1940510" cy="540877"/>
          </a:xfrm>
          <a:custGeom>
            <a:avLst/>
            <a:gdLst>
              <a:gd name="connsiteX0" fmla="*/ 359569 w 2559383"/>
              <a:gd name="connsiteY0" fmla="*/ 0 h 719138"/>
              <a:gd name="connsiteX1" fmla="*/ 364324 w 2559383"/>
              <a:gd name="connsiteY1" fmla="*/ 479 h 719138"/>
              <a:gd name="connsiteX2" fmla="*/ 364324 w 2559383"/>
              <a:gd name="connsiteY2" fmla="*/ 0 h 719138"/>
              <a:gd name="connsiteX3" fmla="*/ 2185911 w 2559383"/>
              <a:gd name="connsiteY3" fmla="*/ 0 h 719138"/>
              <a:gd name="connsiteX4" fmla="*/ 2185911 w 2559383"/>
              <a:gd name="connsiteY4" fmla="*/ 1402 h 719138"/>
              <a:gd name="connsiteX5" fmla="*/ 2199814 w 2559383"/>
              <a:gd name="connsiteY5" fmla="*/ 0 h 719138"/>
              <a:gd name="connsiteX6" fmla="*/ 2559383 w 2559383"/>
              <a:gd name="connsiteY6" fmla="*/ 359569 h 719138"/>
              <a:gd name="connsiteX7" fmla="*/ 2199814 w 2559383"/>
              <a:gd name="connsiteY7" fmla="*/ 719138 h 719138"/>
              <a:gd name="connsiteX8" fmla="*/ 2185911 w 2559383"/>
              <a:gd name="connsiteY8" fmla="*/ 717736 h 719138"/>
              <a:gd name="connsiteX9" fmla="*/ 2185911 w 2559383"/>
              <a:gd name="connsiteY9" fmla="*/ 719138 h 719138"/>
              <a:gd name="connsiteX10" fmla="*/ 364324 w 2559383"/>
              <a:gd name="connsiteY10" fmla="*/ 719138 h 719138"/>
              <a:gd name="connsiteX11" fmla="*/ 364324 w 2559383"/>
              <a:gd name="connsiteY11" fmla="*/ 718659 h 719138"/>
              <a:gd name="connsiteX12" fmla="*/ 359569 w 2559383"/>
              <a:gd name="connsiteY12" fmla="*/ 719138 h 719138"/>
              <a:gd name="connsiteX13" fmla="*/ 0 w 2559383"/>
              <a:gd name="connsiteY13" fmla="*/ 359569 h 719138"/>
              <a:gd name="connsiteX14" fmla="*/ 359569 w 2559383"/>
              <a:gd name="connsiteY14" fmla="*/ 0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9383" h="719138">
                <a:moveTo>
                  <a:pt x="359569" y="0"/>
                </a:moveTo>
                <a:lnTo>
                  <a:pt x="364324" y="479"/>
                </a:lnTo>
                <a:lnTo>
                  <a:pt x="364324" y="0"/>
                </a:lnTo>
                <a:lnTo>
                  <a:pt x="2185911" y="0"/>
                </a:lnTo>
                <a:lnTo>
                  <a:pt x="2185911" y="1402"/>
                </a:lnTo>
                <a:lnTo>
                  <a:pt x="2199814" y="0"/>
                </a:lnTo>
                <a:cubicBezTo>
                  <a:pt x="2398398" y="0"/>
                  <a:pt x="2559383" y="160985"/>
                  <a:pt x="2559383" y="359569"/>
                </a:cubicBezTo>
                <a:cubicBezTo>
                  <a:pt x="2559383" y="558153"/>
                  <a:pt x="2398398" y="719138"/>
                  <a:pt x="2199814" y="719138"/>
                </a:cubicBezTo>
                <a:lnTo>
                  <a:pt x="2185911" y="717736"/>
                </a:lnTo>
                <a:lnTo>
                  <a:pt x="2185911" y="719138"/>
                </a:lnTo>
                <a:lnTo>
                  <a:pt x="364324" y="719138"/>
                </a:lnTo>
                <a:lnTo>
                  <a:pt x="364324" y="718659"/>
                </a:lnTo>
                <a:lnTo>
                  <a:pt x="359569" y="719138"/>
                </a:lnTo>
                <a:cubicBezTo>
                  <a:pt x="160985" y="719138"/>
                  <a:pt x="0" y="558153"/>
                  <a:pt x="0" y="359569"/>
                </a:cubicBezTo>
                <a:cubicBezTo>
                  <a:pt x="0" y="160985"/>
                  <a:pt x="160985" y="0"/>
                  <a:pt x="35956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3" b="0" dirty="0">
                <a:solidFill>
                  <a:schemeClr val="bg1"/>
                </a:solidFill>
                <a:latin typeface="+mj-lt"/>
              </a:rPr>
              <a:t>Buy Now</a:t>
            </a:r>
          </a:p>
        </p:txBody>
      </p:sp>
      <p:sp>
        <p:nvSpPr>
          <p:cNvPr id="43" name="Полилиния 42">
            <a:hlinkClick r:id="" action="ppaction://noaction" highlightClick="1"/>
          </p:cNvPr>
          <p:cNvSpPr/>
          <p:nvPr userDrawn="1"/>
        </p:nvSpPr>
        <p:spPr>
          <a:xfrm>
            <a:off x="14016038" y="8394953"/>
            <a:ext cx="1940510" cy="540877"/>
          </a:xfrm>
          <a:custGeom>
            <a:avLst/>
            <a:gdLst>
              <a:gd name="connsiteX0" fmla="*/ 359569 w 2559383"/>
              <a:gd name="connsiteY0" fmla="*/ 0 h 719138"/>
              <a:gd name="connsiteX1" fmla="*/ 364324 w 2559383"/>
              <a:gd name="connsiteY1" fmla="*/ 479 h 719138"/>
              <a:gd name="connsiteX2" fmla="*/ 364324 w 2559383"/>
              <a:gd name="connsiteY2" fmla="*/ 0 h 719138"/>
              <a:gd name="connsiteX3" fmla="*/ 2185911 w 2559383"/>
              <a:gd name="connsiteY3" fmla="*/ 0 h 719138"/>
              <a:gd name="connsiteX4" fmla="*/ 2185911 w 2559383"/>
              <a:gd name="connsiteY4" fmla="*/ 1402 h 719138"/>
              <a:gd name="connsiteX5" fmla="*/ 2199814 w 2559383"/>
              <a:gd name="connsiteY5" fmla="*/ 0 h 719138"/>
              <a:gd name="connsiteX6" fmla="*/ 2559383 w 2559383"/>
              <a:gd name="connsiteY6" fmla="*/ 359569 h 719138"/>
              <a:gd name="connsiteX7" fmla="*/ 2199814 w 2559383"/>
              <a:gd name="connsiteY7" fmla="*/ 719138 h 719138"/>
              <a:gd name="connsiteX8" fmla="*/ 2185911 w 2559383"/>
              <a:gd name="connsiteY8" fmla="*/ 717736 h 719138"/>
              <a:gd name="connsiteX9" fmla="*/ 2185911 w 2559383"/>
              <a:gd name="connsiteY9" fmla="*/ 719138 h 719138"/>
              <a:gd name="connsiteX10" fmla="*/ 364324 w 2559383"/>
              <a:gd name="connsiteY10" fmla="*/ 719138 h 719138"/>
              <a:gd name="connsiteX11" fmla="*/ 364324 w 2559383"/>
              <a:gd name="connsiteY11" fmla="*/ 718659 h 719138"/>
              <a:gd name="connsiteX12" fmla="*/ 359569 w 2559383"/>
              <a:gd name="connsiteY12" fmla="*/ 719138 h 719138"/>
              <a:gd name="connsiteX13" fmla="*/ 0 w 2559383"/>
              <a:gd name="connsiteY13" fmla="*/ 359569 h 719138"/>
              <a:gd name="connsiteX14" fmla="*/ 359569 w 2559383"/>
              <a:gd name="connsiteY14" fmla="*/ 0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9383" h="719138">
                <a:moveTo>
                  <a:pt x="359569" y="0"/>
                </a:moveTo>
                <a:lnTo>
                  <a:pt x="364324" y="479"/>
                </a:lnTo>
                <a:lnTo>
                  <a:pt x="364324" y="0"/>
                </a:lnTo>
                <a:lnTo>
                  <a:pt x="2185911" y="0"/>
                </a:lnTo>
                <a:lnTo>
                  <a:pt x="2185911" y="1402"/>
                </a:lnTo>
                <a:lnTo>
                  <a:pt x="2199814" y="0"/>
                </a:lnTo>
                <a:cubicBezTo>
                  <a:pt x="2398398" y="0"/>
                  <a:pt x="2559383" y="160985"/>
                  <a:pt x="2559383" y="359569"/>
                </a:cubicBezTo>
                <a:cubicBezTo>
                  <a:pt x="2559383" y="558153"/>
                  <a:pt x="2398398" y="719138"/>
                  <a:pt x="2199814" y="719138"/>
                </a:cubicBezTo>
                <a:lnTo>
                  <a:pt x="2185911" y="717736"/>
                </a:lnTo>
                <a:lnTo>
                  <a:pt x="2185911" y="719138"/>
                </a:lnTo>
                <a:lnTo>
                  <a:pt x="364324" y="719138"/>
                </a:lnTo>
                <a:lnTo>
                  <a:pt x="364324" y="718659"/>
                </a:lnTo>
                <a:lnTo>
                  <a:pt x="359569" y="719138"/>
                </a:lnTo>
                <a:cubicBezTo>
                  <a:pt x="160985" y="719138"/>
                  <a:pt x="0" y="558153"/>
                  <a:pt x="0" y="359569"/>
                </a:cubicBezTo>
                <a:cubicBezTo>
                  <a:pt x="0" y="160985"/>
                  <a:pt x="160985" y="0"/>
                  <a:pt x="35956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3" b="0" dirty="0">
                <a:solidFill>
                  <a:schemeClr val="bg1"/>
                </a:solidFill>
                <a:latin typeface="+mj-lt"/>
              </a:rPr>
              <a:t>Contact Us</a:t>
            </a:r>
          </a:p>
        </p:txBody>
      </p:sp>
      <p:sp>
        <p:nvSpPr>
          <p:cNvPr id="35"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7" name="Текст 7"/>
          <p:cNvSpPr>
            <a:spLocks noGrp="1"/>
          </p:cNvSpPr>
          <p:nvPr>
            <p:ph type="body" sz="quarter" idx="66"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83002170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20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40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60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054">
    <p:spTree>
      <p:nvGrpSpPr>
        <p:cNvPr id="1" name=""/>
        <p:cNvGrpSpPr/>
        <p:nvPr/>
      </p:nvGrpSpPr>
      <p:grpSpPr>
        <a:xfrm>
          <a:off x="0" y="0"/>
          <a:ext cx="0" cy="0"/>
          <a:chOff x="0" y="0"/>
          <a:chExt cx="0" cy="0"/>
        </a:xfrm>
      </p:grpSpPr>
      <p:sp>
        <p:nvSpPr>
          <p:cNvPr id="41" name="Полилиния 40"/>
          <p:cNvSpPr/>
          <p:nvPr userDrawn="1"/>
        </p:nvSpPr>
        <p:spPr bwMode="auto">
          <a:xfrm flipV="1">
            <a:off x="-1416128" y="0"/>
            <a:ext cx="9479040" cy="10288588"/>
          </a:xfrm>
          <a:custGeom>
            <a:avLst/>
            <a:gdLst>
              <a:gd name="connsiteX0" fmla="*/ 4365162 w 6319360"/>
              <a:gd name="connsiteY0" fmla="*/ 6858000 h 6858000"/>
              <a:gd name="connsiteX1" fmla="*/ 6319360 w 6319360"/>
              <a:gd name="connsiteY1" fmla="*/ 6858000 h 6858000"/>
              <a:gd name="connsiteX2" fmla="*/ 6319360 w 6319360"/>
              <a:gd name="connsiteY2" fmla="*/ 1556281 h 6858000"/>
              <a:gd name="connsiteX3" fmla="*/ 4879498 w 6319360"/>
              <a:gd name="connsiteY3" fmla="*/ 0 h 6858000"/>
              <a:gd name="connsiteX4" fmla="*/ 944085 w 6319360"/>
              <a:gd name="connsiteY4" fmla="*/ 0 h 6858000"/>
              <a:gd name="connsiteX5" fmla="*/ 944085 w 6319360"/>
              <a:gd name="connsiteY5" fmla="*/ 3210653 h 6858000"/>
              <a:gd name="connsiteX6" fmla="*/ 0 w 6319360"/>
              <a:gd name="connsiteY6" fmla="*/ 6858000 h 6858000"/>
              <a:gd name="connsiteX7" fmla="*/ 2 w 6319360"/>
              <a:gd name="connsiteY7" fmla="*/ 6858000 h 6858000"/>
              <a:gd name="connsiteX8" fmla="*/ 2 w 6319360"/>
              <a:gd name="connsiteY8" fmla="*/ 5413375 h 6858000"/>
              <a:gd name="connsiteX9" fmla="*/ 0 w 6319360"/>
              <a:gd name="connsiteY9" fmla="*/ 54133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9360" h="6858000">
                <a:moveTo>
                  <a:pt x="4365162" y="6858000"/>
                </a:moveTo>
                <a:lnTo>
                  <a:pt x="6319360" y="6858000"/>
                </a:lnTo>
                <a:lnTo>
                  <a:pt x="6319360" y="1556281"/>
                </a:lnTo>
                <a:lnTo>
                  <a:pt x="4879498" y="0"/>
                </a:lnTo>
                <a:lnTo>
                  <a:pt x="944085" y="0"/>
                </a:lnTo>
                <a:lnTo>
                  <a:pt x="944085" y="3210653"/>
                </a:lnTo>
                <a:close/>
                <a:moveTo>
                  <a:pt x="0" y="6858000"/>
                </a:moveTo>
                <a:lnTo>
                  <a:pt x="2" y="6858000"/>
                </a:lnTo>
                <a:lnTo>
                  <a:pt x="2" y="5413375"/>
                </a:lnTo>
                <a:lnTo>
                  <a:pt x="0" y="5413375"/>
                </a:lnTo>
                <a:close/>
              </a:path>
            </a:pathLst>
          </a:cu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7" name="Текст 7"/>
          <p:cNvSpPr>
            <a:spLocks noGrp="1"/>
          </p:cNvSpPr>
          <p:nvPr>
            <p:ph type="body" sz="quarter" idx="43" hasCustomPrompt="1"/>
          </p:nvPr>
        </p:nvSpPr>
        <p:spPr>
          <a:xfrm>
            <a:off x="1582341" y="4872789"/>
            <a:ext cx="5401866" cy="3250910"/>
          </a:xfrm>
        </p:spPr>
        <p:txBody>
          <a:bodyPr tIns="0">
            <a:noAutofit/>
          </a:bodyPr>
          <a:lstStyle>
            <a:lvl1pPr algn="l">
              <a:lnSpc>
                <a:spcPct val="150000"/>
              </a:lnSpc>
              <a:spcBef>
                <a:spcPts val="300"/>
              </a:spcBef>
              <a:defRPr sz="3000" b="0" baseline="0">
                <a:solidFill>
                  <a:schemeClr val="bg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16" name="Рисунок 15"/>
          <p:cNvSpPr>
            <a:spLocks noGrp="1"/>
          </p:cNvSpPr>
          <p:nvPr>
            <p:ph type="pic" sz="quarter" idx="47"/>
          </p:nvPr>
        </p:nvSpPr>
        <p:spPr>
          <a:xfrm>
            <a:off x="5917613" y="-1"/>
            <a:ext cx="4066794" cy="4332163"/>
          </a:xfrm>
          <a:custGeom>
            <a:avLst/>
            <a:gdLst>
              <a:gd name="connsiteX0" fmla="*/ 1012787 w 2711196"/>
              <a:gd name="connsiteY0" fmla="*/ 0 h 2887663"/>
              <a:gd name="connsiteX1" fmla="*/ 2711196 w 2711196"/>
              <a:gd name="connsiteY1" fmla="*/ 0 h 2887663"/>
              <a:gd name="connsiteX2" fmla="*/ 1 w 2711196"/>
              <a:gd name="connsiteY2" fmla="*/ 2887663 h 2887663"/>
              <a:gd name="connsiteX3" fmla="*/ 0 w 2711196"/>
              <a:gd name="connsiteY3" fmla="*/ 2887663 h 2887663"/>
              <a:gd name="connsiteX4" fmla="*/ 0 w 2711196"/>
              <a:gd name="connsiteY4" fmla="*/ 1078708 h 2887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196" h="2887663">
                <a:moveTo>
                  <a:pt x="1012787" y="0"/>
                </a:moveTo>
                <a:lnTo>
                  <a:pt x="2711196" y="0"/>
                </a:lnTo>
                <a:lnTo>
                  <a:pt x="1" y="2887663"/>
                </a:lnTo>
                <a:lnTo>
                  <a:pt x="0" y="2887663"/>
                </a:lnTo>
                <a:lnTo>
                  <a:pt x="0" y="1078708"/>
                </a:lnTo>
                <a:close/>
              </a:path>
            </a:pathLst>
          </a:custGeom>
          <a:solidFill>
            <a:schemeClr val="tx1">
              <a:alpha val="10000"/>
            </a:schemeClr>
          </a:solidFill>
        </p:spPr>
        <p:txBody>
          <a:bodyPr wrap="square">
            <a:noAutofit/>
          </a:bodyPr>
          <a:lstStyle/>
          <a:p>
            <a:endParaRPr lang="en-US"/>
          </a:p>
        </p:txBody>
      </p:sp>
      <p:sp>
        <p:nvSpPr>
          <p:cNvPr id="14" name="Shape 427"/>
          <p:cNvSpPr>
            <a:spLocks noGrp="1"/>
          </p:cNvSpPr>
          <p:nvPr>
            <p:ph type="body" sz="quarter" idx="48" hasCustomPrompt="1"/>
          </p:nvPr>
        </p:nvSpPr>
        <p:spPr>
          <a:xfrm>
            <a:off x="10951214" y="3071515"/>
            <a:ext cx="4674549" cy="597785"/>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5" name="Текст 7"/>
          <p:cNvSpPr>
            <a:spLocks noGrp="1"/>
          </p:cNvSpPr>
          <p:nvPr>
            <p:ph type="body" sz="quarter" idx="42" hasCustomPrompt="1"/>
          </p:nvPr>
        </p:nvSpPr>
        <p:spPr>
          <a:xfrm>
            <a:off x="10951000" y="3800431"/>
            <a:ext cx="4674764" cy="1077707"/>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1" name="Shape 427"/>
          <p:cNvSpPr>
            <a:spLocks noGrp="1"/>
          </p:cNvSpPr>
          <p:nvPr>
            <p:ph type="body" sz="quarter" idx="49" hasCustomPrompt="1"/>
          </p:nvPr>
        </p:nvSpPr>
        <p:spPr>
          <a:xfrm>
            <a:off x="10951214" y="5180305"/>
            <a:ext cx="4674549" cy="597785"/>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2" name="Текст 7"/>
          <p:cNvSpPr>
            <a:spLocks noGrp="1"/>
          </p:cNvSpPr>
          <p:nvPr>
            <p:ph type="body" sz="quarter" idx="44" hasCustomPrompt="1"/>
          </p:nvPr>
        </p:nvSpPr>
        <p:spPr>
          <a:xfrm>
            <a:off x="10951000" y="5909221"/>
            <a:ext cx="4674764" cy="1077707"/>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6" name="Shape 427"/>
          <p:cNvSpPr>
            <a:spLocks noGrp="1"/>
          </p:cNvSpPr>
          <p:nvPr>
            <p:ph type="body" sz="quarter" idx="45" hasCustomPrompt="1"/>
          </p:nvPr>
        </p:nvSpPr>
        <p:spPr>
          <a:xfrm>
            <a:off x="10951214" y="7281958"/>
            <a:ext cx="4674549" cy="597785"/>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27" name="Текст 7"/>
          <p:cNvSpPr>
            <a:spLocks noGrp="1"/>
          </p:cNvSpPr>
          <p:nvPr>
            <p:ph type="body" sz="quarter" idx="50" hasCustomPrompt="1"/>
          </p:nvPr>
        </p:nvSpPr>
        <p:spPr>
          <a:xfrm>
            <a:off x="10951000" y="8010874"/>
            <a:ext cx="4674764" cy="1077707"/>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8" name="Freeform 922"/>
          <p:cNvSpPr>
            <a:spLocks noEditPoints="1"/>
          </p:cNvSpPr>
          <p:nvPr userDrawn="1"/>
        </p:nvSpPr>
        <p:spPr bwMode="auto">
          <a:xfrm>
            <a:off x="9878307" y="3230569"/>
            <a:ext cx="693561" cy="685943"/>
          </a:xfrm>
          <a:custGeom>
            <a:avLst/>
            <a:gdLst>
              <a:gd name="T0" fmla="*/ 161 w 442"/>
              <a:gd name="T1" fmla="*/ 178 h 442"/>
              <a:gd name="T2" fmla="*/ 16 w 442"/>
              <a:gd name="T3" fmla="*/ 178 h 442"/>
              <a:gd name="T4" fmla="*/ 0 w 442"/>
              <a:gd name="T5" fmla="*/ 161 h 442"/>
              <a:gd name="T6" fmla="*/ 161 w 442"/>
              <a:gd name="T7" fmla="*/ 0 h 442"/>
              <a:gd name="T8" fmla="*/ 178 w 442"/>
              <a:gd name="T9" fmla="*/ 17 h 442"/>
              <a:gd name="T10" fmla="*/ 178 w 442"/>
              <a:gd name="T11" fmla="*/ 161 h 442"/>
              <a:gd name="T12" fmla="*/ 161 w 442"/>
              <a:gd name="T13" fmla="*/ 178 h 442"/>
              <a:gd name="T14" fmla="*/ 34 w 442"/>
              <a:gd name="T15" fmla="*/ 144 h 442"/>
              <a:gd name="T16" fmla="*/ 144 w 442"/>
              <a:gd name="T17" fmla="*/ 144 h 442"/>
              <a:gd name="T18" fmla="*/ 144 w 442"/>
              <a:gd name="T19" fmla="*/ 35 h 442"/>
              <a:gd name="T20" fmla="*/ 34 w 442"/>
              <a:gd name="T21" fmla="*/ 144 h 442"/>
              <a:gd name="T22" fmla="*/ 235 w 442"/>
              <a:gd name="T23" fmla="*/ 442 h 442"/>
              <a:gd name="T24" fmla="*/ 29 w 442"/>
              <a:gd name="T25" fmla="*/ 244 h 442"/>
              <a:gd name="T26" fmla="*/ 49 w 442"/>
              <a:gd name="T27" fmla="*/ 225 h 442"/>
              <a:gd name="T28" fmla="*/ 225 w 442"/>
              <a:gd name="T29" fmla="*/ 225 h 442"/>
              <a:gd name="T30" fmla="*/ 225 w 442"/>
              <a:gd name="T31" fmla="*/ 49 h 442"/>
              <a:gd name="T32" fmla="*/ 244 w 442"/>
              <a:gd name="T33" fmla="*/ 29 h 442"/>
              <a:gd name="T34" fmla="*/ 442 w 442"/>
              <a:gd name="T35" fmla="*/ 236 h 442"/>
              <a:gd name="T36" fmla="*/ 235 w 442"/>
              <a:gd name="T37" fmla="*/ 442 h 442"/>
              <a:gd name="T38" fmla="*/ 69 w 442"/>
              <a:gd name="T39" fmla="*/ 264 h 442"/>
              <a:gd name="T40" fmla="*/ 235 w 442"/>
              <a:gd name="T41" fmla="*/ 403 h 442"/>
              <a:gd name="T42" fmla="*/ 403 w 442"/>
              <a:gd name="T43" fmla="*/ 236 h 442"/>
              <a:gd name="T44" fmla="*/ 263 w 442"/>
              <a:gd name="T45" fmla="*/ 69 h 442"/>
              <a:gd name="T46" fmla="*/ 263 w 442"/>
              <a:gd name="T47" fmla="*/ 244 h 442"/>
              <a:gd name="T48" fmla="*/ 244 w 442"/>
              <a:gd name="T49" fmla="*/ 264 h 442"/>
              <a:gd name="T50" fmla="*/ 69 w 442"/>
              <a:gd name="T51" fmla="*/ 26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2" h="442">
                <a:moveTo>
                  <a:pt x="161" y="178"/>
                </a:moveTo>
                <a:cubicBezTo>
                  <a:pt x="16" y="178"/>
                  <a:pt x="16" y="178"/>
                  <a:pt x="16" y="178"/>
                </a:cubicBezTo>
                <a:cubicBezTo>
                  <a:pt x="7" y="178"/>
                  <a:pt x="0" y="171"/>
                  <a:pt x="0" y="161"/>
                </a:cubicBezTo>
                <a:cubicBezTo>
                  <a:pt x="0" y="72"/>
                  <a:pt x="72" y="0"/>
                  <a:pt x="161" y="0"/>
                </a:cubicBezTo>
                <a:cubicBezTo>
                  <a:pt x="171" y="0"/>
                  <a:pt x="178" y="7"/>
                  <a:pt x="178" y="17"/>
                </a:cubicBezTo>
                <a:cubicBezTo>
                  <a:pt x="178" y="161"/>
                  <a:pt x="178" y="161"/>
                  <a:pt x="178" y="161"/>
                </a:cubicBezTo>
                <a:cubicBezTo>
                  <a:pt x="178" y="171"/>
                  <a:pt x="171" y="178"/>
                  <a:pt x="161" y="178"/>
                </a:cubicBezTo>
                <a:close/>
                <a:moveTo>
                  <a:pt x="34" y="144"/>
                </a:moveTo>
                <a:cubicBezTo>
                  <a:pt x="144" y="144"/>
                  <a:pt x="144" y="144"/>
                  <a:pt x="144" y="144"/>
                </a:cubicBezTo>
                <a:cubicBezTo>
                  <a:pt x="144" y="35"/>
                  <a:pt x="144" y="35"/>
                  <a:pt x="144" y="35"/>
                </a:cubicBezTo>
                <a:cubicBezTo>
                  <a:pt x="87" y="42"/>
                  <a:pt x="42" y="87"/>
                  <a:pt x="34" y="144"/>
                </a:cubicBezTo>
                <a:close/>
                <a:moveTo>
                  <a:pt x="235" y="442"/>
                </a:moveTo>
                <a:cubicBezTo>
                  <a:pt x="122" y="442"/>
                  <a:pt x="29" y="353"/>
                  <a:pt x="29" y="244"/>
                </a:cubicBezTo>
                <a:cubicBezTo>
                  <a:pt x="29" y="234"/>
                  <a:pt x="38" y="225"/>
                  <a:pt x="49" y="225"/>
                </a:cubicBezTo>
                <a:cubicBezTo>
                  <a:pt x="225" y="225"/>
                  <a:pt x="225" y="225"/>
                  <a:pt x="225" y="225"/>
                </a:cubicBezTo>
                <a:cubicBezTo>
                  <a:pt x="225" y="49"/>
                  <a:pt x="225" y="49"/>
                  <a:pt x="225" y="49"/>
                </a:cubicBezTo>
                <a:cubicBezTo>
                  <a:pt x="225" y="38"/>
                  <a:pt x="233" y="29"/>
                  <a:pt x="244" y="29"/>
                </a:cubicBezTo>
                <a:cubicBezTo>
                  <a:pt x="351" y="29"/>
                  <a:pt x="442" y="124"/>
                  <a:pt x="442" y="236"/>
                </a:cubicBezTo>
                <a:cubicBezTo>
                  <a:pt x="442" y="349"/>
                  <a:pt x="349" y="442"/>
                  <a:pt x="235" y="442"/>
                </a:cubicBezTo>
                <a:close/>
                <a:moveTo>
                  <a:pt x="69" y="264"/>
                </a:moveTo>
                <a:cubicBezTo>
                  <a:pt x="79" y="342"/>
                  <a:pt x="150" y="403"/>
                  <a:pt x="235" y="403"/>
                </a:cubicBezTo>
                <a:cubicBezTo>
                  <a:pt x="328" y="403"/>
                  <a:pt x="403" y="328"/>
                  <a:pt x="403" y="236"/>
                </a:cubicBezTo>
                <a:cubicBezTo>
                  <a:pt x="403" y="152"/>
                  <a:pt x="341" y="80"/>
                  <a:pt x="263" y="69"/>
                </a:cubicBezTo>
                <a:cubicBezTo>
                  <a:pt x="263" y="244"/>
                  <a:pt x="263" y="244"/>
                  <a:pt x="263" y="244"/>
                </a:cubicBezTo>
                <a:cubicBezTo>
                  <a:pt x="263" y="255"/>
                  <a:pt x="255" y="264"/>
                  <a:pt x="244" y="264"/>
                </a:cubicBezTo>
                <a:lnTo>
                  <a:pt x="69" y="264"/>
                </a:lnTo>
                <a:close/>
              </a:path>
            </a:pathLst>
          </a:custGeom>
          <a:solidFill>
            <a:schemeClr val="accent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0" name="Freeform 970"/>
          <p:cNvSpPr>
            <a:spLocks noEditPoints="1"/>
          </p:cNvSpPr>
          <p:nvPr userDrawn="1"/>
        </p:nvSpPr>
        <p:spPr bwMode="auto">
          <a:xfrm>
            <a:off x="9907743" y="7421797"/>
            <a:ext cx="664125" cy="658803"/>
          </a:xfrm>
          <a:custGeom>
            <a:avLst/>
            <a:gdLst>
              <a:gd name="T0" fmla="*/ 221 w 442"/>
              <a:gd name="T1" fmla="*/ 0 h 442"/>
              <a:gd name="T2" fmla="*/ 65 w 442"/>
              <a:gd name="T3" fmla="*/ 65 h 442"/>
              <a:gd name="T4" fmla="*/ 65 w 442"/>
              <a:gd name="T5" fmla="*/ 378 h 442"/>
              <a:gd name="T6" fmla="*/ 377 w 442"/>
              <a:gd name="T7" fmla="*/ 378 h 442"/>
              <a:gd name="T8" fmla="*/ 377 w 442"/>
              <a:gd name="T9" fmla="*/ 65 h 442"/>
              <a:gd name="T10" fmla="*/ 400 w 442"/>
              <a:gd name="T11" fmla="*/ 184 h 442"/>
              <a:gd name="T12" fmla="*/ 400 w 442"/>
              <a:gd name="T13" fmla="*/ 258 h 442"/>
              <a:gd name="T14" fmla="*/ 334 w 442"/>
              <a:gd name="T15" fmla="*/ 194 h 442"/>
              <a:gd name="T16" fmla="*/ 324 w 442"/>
              <a:gd name="T17" fmla="*/ 167 h 442"/>
              <a:gd name="T18" fmla="*/ 276 w 442"/>
              <a:gd name="T19" fmla="*/ 119 h 442"/>
              <a:gd name="T20" fmla="*/ 350 w 442"/>
              <a:gd name="T21" fmla="*/ 92 h 442"/>
              <a:gd name="T22" fmla="*/ 221 w 442"/>
              <a:gd name="T23" fmla="*/ 299 h 442"/>
              <a:gd name="T24" fmla="*/ 143 w 442"/>
              <a:gd name="T25" fmla="*/ 221 h 442"/>
              <a:gd name="T26" fmla="*/ 221 w 442"/>
              <a:gd name="T27" fmla="*/ 143 h 442"/>
              <a:gd name="T28" fmla="*/ 299 w 442"/>
              <a:gd name="T29" fmla="*/ 221 h 442"/>
              <a:gd name="T30" fmla="*/ 221 w 442"/>
              <a:gd name="T31" fmla="*/ 299 h 442"/>
              <a:gd name="T32" fmla="*/ 258 w 442"/>
              <a:gd name="T33" fmla="*/ 42 h 442"/>
              <a:gd name="T34" fmla="*/ 194 w 442"/>
              <a:gd name="T35" fmla="*/ 108 h 442"/>
              <a:gd name="T36" fmla="*/ 221 w 442"/>
              <a:gd name="T37" fmla="*/ 39 h 442"/>
              <a:gd name="T38" fmla="*/ 156 w 442"/>
              <a:gd name="T39" fmla="*/ 50 h 442"/>
              <a:gd name="T40" fmla="*/ 139 w 442"/>
              <a:gd name="T41" fmla="*/ 139 h 442"/>
              <a:gd name="T42" fmla="*/ 50 w 442"/>
              <a:gd name="T43" fmla="*/ 156 h 442"/>
              <a:gd name="T44" fmla="*/ 38 w 442"/>
              <a:gd name="T45" fmla="*/ 221 h 442"/>
              <a:gd name="T46" fmla="*/ 108 w 442"/>
              <a:gd name="T47" fmla="*/ 194 h 442"/>
              <a:gd name="T48" fmla="*/ 108 w 442"/>
              <a:gd name="T49" fmla="*/ 248 h 442"/>
              <a:gd name="T50" fmla="*/ 38 w 442"/>
              <a:gd name="T51" fmla="*/ 221 h 442"/>
              <a:gd name="T52" fmla="*/ 118 w 442"/>
              <a:gd name="T53" fmla="*/ 276 h 442"/>
              <a:gd name="T54" fmla="*/ 166 w 442"/>
              <a:gd name="T55" fmla="*/ 324 h 442"/>
              <a:gd name="T56" fmla="*/ 92 w 442"/>
              <a:gd name="T57" fmla="*/ 350 h 442"/>
              <a:gd name="T58" fmla="*/ 221 w 442"/>
              <a:gd name="T59" fmla="*/ 404 h 442"/>
              <a:gd name="T60" fmla="*/ 194 w 442"/>
              <a:gd name="T61" fmla="*/ 334 h 442"/>
              <a:gd name="T62" fmla="*/ 221 w 442"/>
              <a:gd name="T63" fmla="*/ 337 h 442"/>
              <a:gd name="T64" fmla="*/ 258 w 442"/>
              <a:gd name="T65" fmla="*/ 400 h 442"/>
              <a:gd name="T66" fmla="*/ 350 w 442"/>
              <a:gd name="T67" fmla="*/ 350 h 442"/>
              <a:gd name="T68" fmla="*/ 276 w 442"/>
              <a:gd name="T69" fmla="*/ 324 h 442"/>
              <a:gd name="T70" fmla="*/ 324 w 442"/>
              <a:gd name="T71" fmla="*/ 276 h 442"/>
              <a:gd name="T72" fmla="*/ 350 w 442"/>
              <a:gd name="T73" fmla="*/ 35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2" h="442">
                <a:moveTo>
                  <a:pt x="377" y="65"/>
                </a:moveTo>
                <a:cubicBezTo>
                  <a:pt x="336" y="23"/>
                  <a:pt x="280" y="0"/>
                  <a:pt x="221" y="0"/>
                </a:cubicBezTo>
                <a:cubicBezTo>
                  <a:pt x="221" y="0"/>
                  <a:pt x="221" y="0"/>
                  <a:pt x="221" y="0"/>
                </a:cubicBezTo>
                <a:cubicBezTo>
                  <a:pt x="162" y="0"/>
                  <a:pt x="106" y="23"/>
                  <a:pt x="65" y="65"/>
                </a:cubicBezTo>
                <a:cubicBezTo>
                  <a:pt x="23" y="107"/>
                  <a:pt x="0" y="162"/>
                  <a:pt x="0" y="221"/>
                </a:cubicBezTo>
                <a:cubicBezTo>
                  <a:pt x="0" y="280"/>
                  <a:pt x="23" y="336"/>
                  <a:pt x="65" y="378"/>
                </a:cubicBezTo>
                <a:cubicBezTo>
                  <a:pt x="106" y="419"/>
                  <a:pt x="162" y="442"/>
                  <a:pt x="221" y="442"/>
                </a:cubicBezTo>
                <a:cubicBezTo>
                  <a:pt x="280" y="442"/>
                  <a:pt x="336" y="419"/>
                  <a:pt x="377" y="378"/>
                </a:cubicBezTo>
                <a:cubicBezTo>
                  <a:pt x="419" y="336"/>
                  <a:pt x="442" y="280"/>
                  <a:pt x="442" y="221"/>
                </a:cubicBezTo>
                <a:cubicBezTo>
                  <a:pt x="442" y="162"/>
                  <a:pt x="419" y="107"/>
                  <a:pt x="377" y="65"/>
                </a:cubicBezTo>
                <a:close/>
                <a:moveTo>
                  <a:pt x="334" y="194"/>
                </a:moveTo>
                <a:cubicBezTo>
                  <a:pt x="400" y="184"/>
                  <a:pt x="400" y="184"/>
                  <a:pt x="400" y="184"/>
                </a:cubicBezTo>
                <a:cubicBezTo>
                  <a:pt x="402" y="196"/>
                  <a:pt x="404" y="209"/>
                  <a:pt x="404" y="221"/>
                </a:cubicBezTo>
                <a:cubicBezTo>
                  <a:pt x="404" y="234"/>
                  <a:pt x="402" y="246"/>
                  <a:pt x="400" y="258"/>
                </a:cubicBezTo>
                <a:cubicBezTo>
                  <a:pt x="334" y="248"/>
                  <a:pt x="334" y="248"/>
                  <a:pt x="334" y="248"/>
                </a:cubicBezTo>
                <a:cubicBezTo>
                  <a:pt x="338" y="230"/>
                  <a:pt x="338" y="212"/>
                  <a:pt x="334" y="194"/>
                </a:cubicBezTo>
                <a:close/>
                <a:moveTo>
                  <a:pt x="392" y="156"/>
                </a:moveTo>
                <a:cubicBezTo>
                  <a:pt x="324" y="167"/>
                  <a:pt x="324" y="167"/>
                  <a:pt x="324" y="167"/>
                </a:cubicBezTo>
                <a:cubicBezTo>
                  <a:pt x="318" y="157"/>
                  <a:pt x="312" y="147"/>
                  <a:pt x="303" y="139"/>
                </a:cubicBezTo>
                <a:cubicBezTo>
                  <a:pt x="295" y="131"/>
                  <a:pt x="285" y="124"/>
                  <a:pt x="276" y="119"/>
                </a:cubicBezTo>
                <a:cubicBezTo>
                  <a:pt x="286" y="50"/>
                  <a:pt x="286" y="50"/>
                  <a:pt x="286" y="50"/>
                </a:cubicBezTo>
                <a:cubicBezTo>
                  <a:pt x="310" y="60"/>
                  <a:pt x="332" y="74"/>
                  <a:pt x="350" y="92"/>
                </a:cubicBezTo>
                <a:cubicBezTo>
                  <a:pt x="369" y="111"/>
                  <a:pt x="383" y="132"/>
                  <a:pt x="392" y="156"/>
                </a:cubicBezTo>
                <a:close/>
                <a:moveTo>
                  <a:pt x="221" y="299"/>
                </a:moveTo>
                <a:cubicBezTo>
                  <a:pt x="200" y="299"/>
                  <a:pt x="181" y="291"/>
                  <a:pt x="166" y="276"/>
                </a:cubicBezTo>
                <a:cubicBezTo>
                  <a:pt x="151" y="261"/>
                  <a:pt x="143" y="242"/>
                  <a:pt x="143" y="221"/>
                </a:cubicBezTo>
                <a:cubicBezTo>
                  <a:pt x="143" y="200"/>
                  <a:pt x="151" y="181"/>
                  <a:pt x="166" y="166"/>
                </a:cubicBezTo>
                <a:cubicBezTo>
                  <a:pt x="181" y="151"/>
                  <a:pt x="201" y="143"/>
                  <a:pt x="221" y="143"/>
                </a:cubicBezTo>
                <a:cubicBezTo>
                  <a:pt x="241" y="143"/>
                  <a:pt x="261" y="151"/>
                  <a:pt x="276" y="166"/>
                </a:cubicBezTo>
                <a:cubicBezTo>
                  <a:pt x="291" y="181"/>
                  <a:pt x="299" y="200"/>
                  <a:pt x="299" y="221"/>
                </a:cubicBezTo>
                <a:cubicBezTo>
                  <a:pt x="299" y="242"/>
                  <a:pt x="291" y="261"/>
                  <a:pt x="276" y="276"/>
                </a:cubicBezTo>
                <a:cubicBezTo>
                  <a:pt x="261" y="291"/>
                  <a:pt x="242" y="299"/>
                  <a:pt x="221" y="299"/>
                </a:cubicBezTo>
                <a:close/>
                <a:moveTo>
                  <a:pt x="221" y="39"/>
                </a:moveTo>
                <a:cubicBezTo>
                  <a:pt x="234" y="39"/>
                  <a:pt x="246" y="40"/>
                  <a:pt x="258" y="42"/>
                </a:cubicBezTo>
                <a:cubicBezTo>
                  <a:pt x="248" y="108"/>
                  <a:pt x="248" y="108"/>
                  <a:pt x="248" y="108"/>
                </a:cubicBezTo>
                <a:cubicBezTo>
                  <a:pt x="230" y="104"/>
                  <a:pt x="212" y="104"/>
                  <a:pt x="194" y="108"/>
                </a:cubicBezTo>
                <a:cubicBezTo>
                  <a:pt x="184" y="42"/>
                  <a:pt x="184" y="42"/>
                  <a:pt x="184" y="42"/>
                </a:cubicBezTo>
                <a:cubicBezTo>
                  <a:pt x="196" y="40"/>
                  <a:pt x="208" y="39"/>
                  <a:pt x="221" y="39"/>
                </a:cubicBezTo>
                <a:close/>
                <a:moveTo>
                  <a:pt x="92" y="92"/>
                </a:moveTo>
                <a:cubicBezTo>
                  <a:pt x="110" y="74"/>
                  <a:pt x="132" y="60"/>
                  <a:pt x="156" y="50"/>
                </a:cubicBezTo>
                <a:cubicBezTo>
                  <a:pt x="166" y="119"/>
                  <a:pt x="166" y="119"/>
                  <a:pt x="166" y="119"/>
                </a:cubicBezTo>
                <a:cubicBezTo>
                  <a:pt x="157" y="124"/>
                  <a:pt x="147" y="131"/>
                  <a:pt x="139" y="139"/>
                </a:cubicBezTo>
                <a:cubicBezTo>
                  <a:pt x="131" y="147"/>
                  <a:pt x="124" y="157"/>
                  <a:pt x="118" y="167"/>
                </a:cubicBezTo>
                <a:cubicBezTo>
                  <a:pt x="50" y="156"/>
                  <a:pt x="50" y="156"/>
                  <a:pt x="50" y="156"/>
                </a:cubicBezTo>
                <a:cubicBezTo>
                  <a:pt x="59" y="132"/>
                  <a:pt x="73" y="111"/>
                  <a:pt x="92" y="92"/>
                </a:cubicBezTo>
                <a:close/>
                <a:moveTo>
                  <a:pt x="38" y="221"/>
                </a:moveTo>
                <a:cubicBezTo>
                  <a:pt x="38" y="209"/>
                  <a:pt x="40" y="196"/>
                  <a:pt x="42" y="184"/>
                </a:cubicBezTo>
                <a:cubicBezTo>
                  <a:pt x="108" y="194"/>
                  <a:pt x="108" y="194"/>
                  <a:pt x="108" y="194"/>
                </a:cubicBezTo>
                <a:cubicBezTo>
                  <a:pt x="106" y="203"/>
                  <a:pt x="105" y="212"/>
                  <a:pt x="105" y="221"/>
                </a:cubicBezTo>
                <a:cubicBezTo>
                  <a:pt x="105" y="230"/>
                  <a:pt x="106" y="239"/>
                  <a:pt x="108" y="248"/>
                </a:cubicBezTo>
                <a:cubicBezTo>
                  <a:pt x="42" y="258"/>
                  <a:pt x="42" y="258"/>
                  <a:pt x="42" y="258"/>
                </a:cubicBezTo>
                <a:cubicBezTo>
                  <a:pt x="40" y="246"/>
                  <a:pt x="38" y="234"/>
                  <a:pt x="38" y="221"/>
                </a:cubicBezTo>
                <a:close/>
                <a:moveTo>
                  <a:pt x="50" y="286"/>
                </a:moveTo>
                <a:cubicBezTo>
                  <a:pt x="118" y="276"/>
                  <a:pt x="118" y="276"/>
                  <a:pt x="118" y="276"/>
                </a:cubicBezTo>
                <a:cubicBezTo>
                  <a:pt x="124" y="286"/>
                  <a:pt x="131" y="295"/>
                  <a:pt x="139" y="303"/>
                </a:cubicBezTo>
                <a:cubicBezTo>
                  <a:pt x="147" y="312"/>
                  <a:pt x="156" y="318"/>
                  <a:pt x="166" y="324"/>
                </a:cubicBezTo>
                <a:cubicBezTo>
                  <a:pt x="156" y="392"/>
                  <a:pt x="156" y="392"/>
                  <a:pt x="156" y="392"/>
                </a:cubicBezTo>
                <a:cubicBezTo>
                  <a:pt x="132" y="383"/>
                  <a:pt x="110" y="369"/>
                  <a:pt x="92" y="350"/>
                </a:cubicBezTo>
                <a:cubicBezTo>
                  <a:pt x="73" y="332"/>
                  <a:pt x="59" y="310"/>
                  <a:pt x="50" y="286"/>
                </a:cubicBezTo>
                <a:close/>
                <a:moveTo>
                  <a:pt x="221" y="404"/>
                </a:moveTo>
                <a:cubicBezTo>
                  <a:pt x="208" y="404"/>
                  <a:pt x="196" y="403"/>
                  <a:pt x="184" y="400"/>
                </a:cubicBezTo>
                <a:cubicBezTo>
                  <a:pt x="194" y="334"/>
                  <a:pt x="194" y="334"/>
                  <a:pt x="194" y="334"/>
                </a:cubicBezTo>
                <a:cubicBezTo>
                  <a:pt x="203" y="336"/>
                  <a:pt x="212" y="337"/>
                  <a:pt x="221" y="337"/>
                </a:cubicBezTo>
                <a:cubicBezTo>
                  <a:pt x="221" y="337"/>
                  <a:pt x="221" y="337"/>
                  <a:pt x="221" y="337"/>
                </a:cubicBezTo>
                <a:cubicBezTo>
                  <a:pt x="230" y="337"/>
                  <a:pt x="239" y="336"/>
                  <a:pt x="248" y="334"/>
                </a:cubicBezTo>
                <a:cubicBezTo>
                  <a:pt x="258" y="400"/>
                  <a:pt x="258" y="400"/>
                  <a:pt x="258" y="400"/>
                </a:cubicBezTo>
                <a:cubicBezTo>
                  <a:pt x="246" y="403"/>
                  <a:pt x="234" y="404"/>
                  <a:pt x="221" y="404"/>
                </a:cubicBezTo>
                <a:close/>
                <a:moveTo>
                  <a:pt x="350" y="350"/>
                </a:moveTo>
                <a:cubicBezTo>
                  <a:pt x="332" y="369"/>
                  <a:pt x="310" y="383"/>
                  <a:pt x="286" y="392"/>
                </a:cubicBezTo>
                <a:cubicBezTo>
                  <a:pt x="276" y="324"/>
                  <a:pt x="276" y="324"/>
                  <a:pt x="276" y="324"/>
                </a:cubicBezTo>
                <a:cubicBezTo>
                  <a:pt x="286" y="318"/>
                  <a:pt x="295" y="312"/>
                  <a:pt x="303" y="303"/>
                </a:cubicBezTo>
                <a:cubicBezTo>
                  <a:pt x="312" y="295"/>
                  <a:pt x="318" y="286"/>
                  <a:pt x="324" y="276"/>
                </a:cubicBezTo>
                <a:cubicBezTo>
                  <a:pt x="392" y="286"/>
                  <a:pt x="392" y="286"/>
                  <a:pt x="392" y="286"/>
                </a:cubicBezTo>
                <a:cubicBezTo>
                  <a:pt x="383" y="310"/>
                  <a:pt x="369" y="332"/>
                  <a:pt x="350" y="350"/>
                </a:cubicBezTo>
                <a:close/>
              </a:path>
            </a:pathLst>
          </a:custGeom>
          <a:solidFill>
            <a:schemeClr val="accent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3" name="Freeform 1059"/>
          <p:cNvSpPr>
            <a:spLocks noEditPoints="1"/>
          </p:cNvSpPr>
          <p:nvPr userDrawn="1"/>
        </p:nvSpPr>
        <p:spPr bwMode="auto">
          <a:xfrm>
            <a:off x="9982676" y="5350180"/>
            <a:ext cx="624612" cy="637951"/>
          </a:xfrm>
          <a:custGeom>
            <a:avLst/>
            <a:gdLst>
              <a:gd name="T0" fmla="*/ 377 w 404"/>
              <a:gd name="T1" fmla="*/ 132 h 415"/>
              <a:gd name="T2" fmla="*/ 404 w 404"/>
              <a:gd name="T3" fmla="*/ 78 h 415"/>
              <a:gd name="T4" fmla="*/ 374 w 404"/>
              <a:gd name="T5" fmla="*/ 20 h 415"/>
              <a:gd name="T6" fmla="*/ 373 w 404"/>
              <a:gd name="T7" fmla="*/ 20 h 415"/>
              <a:gd name="T8" fmla="*/ 315 w 404"/>
              <a:gd name="T9" fmla="*/ 2 h 415"/>
              <a:gd name="T10" fmla="*/ 268 w 404"/>
              <a:gd name="T11" fmla="*/ 32 h 415"/>
              <a:gd name="T12" fmla="*/ 202 w 404"/>
              <a:gd name="T13" fmla="*/ 21 h 415"/>
              <a:gd name="T14" fmla="*/ 136 w 404"/>
              <a:gd name="T15" fmla="*/ 32 h 415"/>
              <a:gd name="T16" fmla="*/ 89 w 404"/>
              <a:gd name="T17" fmla="*/ 2 h 415"/>
              <a:gd name="T18" fmla="*/ 31 w 404"/>
              <a:gd name="T19" fmla="*/ 20 h 415"/>
              <a:gd name="T20" fmla="*/ 30 w 404"/>
              <a:gd name="T21" fmla="*/ 20 h 415"/>
              <a:gd name="T22" fmla="*/ 0 w 404"/>
              <a:gd name="T23" fmla="*/ 78 h 415"/>
              <a:gd name="T24" fmla="*/ 27 w 404"/>
              <a:gd name="T25" fmla="*/ 132 h 415"/>
              <a:gd name="T26" fmla="*/ 8 w 404"/>
              <a:gd name="T27" fmla="*/ 214 h 415"/>
              <a:gd name="T28" fmla="*/ 56 w 404"/>
              <a:gd name="T29" fmla="*/ 342 h 415"/>
              <a:gd name="T30" fmla="*/ 56 w 404"/>
              <a:gd name="T31" fmla="*/ 343 h 415"/>
              <a:gd name="T32" fmla="*/ 28 w 404"/>
              <a:gd name="T33" fmla="*/ 385 h 415"/>
              <a:gd name="T34" fmla="*/ 33 w 404"/>
              <a:gd name="T35" fmla="*/ 411 h 415"/>
              <a:gd name="T36" fmla="*/ 44 w 404"/>
              <a:gd name="T37" fmla="*/ 415 h 415"/>
              <a:gd name="T38" fmla="*/ 60 w 404"/>
              <a:gd name="T39" fmla="*/ 406 h 415"/>
              <a:gd name="T40" fmla="*/ 85 w 404"/>
              <a:gd name="T41" fmla="*/ 368 h 415"/>
              <a:gd name="T42" fmla="*/ 202 w 404"/>
              <a:gd name="T43" fmla="*/ 408 h 415"/>
              <a:gd name="T44" fmla="*/ 320 w 404"/>
              <a:gd name="T45" fmla="*/ 368 h 415"/>
              <a:gd name="T46" fmla="*/ 345 w 404"/>
              <a:gd name="T47" fmla="*/ 406 h 415"/>
              <a:gd name="T48" fmla="*/ 361 w 404"/>
              <a:gd name="T49" fmla="*/ 415 h 415"/>
              <a:gd name="T50" fmla="*/ 372 w 404"/>
              <a:gd name="T51" fmla="*/ 411 h 415"/>
              <a:gd name="T52" fmla="*/ 377 w 404"/>
              <a:gd name="T53" fmla="*/ 385 h 415"/>
              <a:gd name="T54" fmla="*/ 349 w 404"/>
              <a:gd name="T55" fmla="*/ 343 h 415"/>
              <a:gd name="T56" fmla="*/ 348 w 404"/>
              <a:gd name="T57" fmla="*/ 341 h 415"/>
              <a:gd name="T58" fmla="*/ 395 w 404"/>
              <a:gd name="T59" fmla="*/ 214 h 415"/>
              <a:gd name="T60" fmla="*/ 377 w 404"/>
              <a:gd name="T61" fmla="*/ 132 h 415"/>
              <a:gd name="T62" fmla="*/ 322 w 404"/>
              <a:gd name="T63" fmla="*/ 40 h 415"/>
              <a:gd name="T64" fmla="*/ 349 w 404"/>
              <a:gd name="T65" fmla="*/ 50 h 415"/>
              <a:gd name="T66" fmla="*/ 365 w 404"/>
              <a:gd name="T67" fmla="*/ 77 h 415"/>
              <a:gd name="T68" fmla="*/ 356 w 404"/>
              <a:gd name="T69" fmla="*/ 98 h 415"/>
              <a:gd name="T70" fmla="*/ 304 w 404"/>
              <a:gd name="T71" fmla="*/ 50 h 415"/>
              <a:gd name="T72" fmla="*/ 322 w 404"/>
              <a:gd name="T73" fmla="*/ 40 h 415"/>
              <a:gd name="T74" fmla="*/ 38 w 404"/>
              <a:gd name="T75" fmla="*/ 77 h 415"/>
              <a:gd name="T76" fmla="*/ 55 w 404"/>
              <a:gd name="T77" fmla="*/ 50 h 415"/>
              <a:gd name="T78" fmla="*/ 82 w 404"/>
              <a:gd name="T79" fmla="*/ 40 h 415"/>
              <a:gd name="T80" fmla="*/ 100 w 404"/>
              <a:gd name="T81" fmla="*/ 50 h 415"/>
              <a:gd name="T82" fmla="*/ 47 w 404"/>
              <a:gd name="T83" fmla="*/ 98 h 415"/>
              <a:gd name="T84" fmla="*/ 38 w 404"/>
              <a:gd name="T85" fmla="*/ 77 h 415"/>
              <a:gd name="T86" fmla="*/ 202 w 404"/>
              <a:gd name="T87" fmla="*/ 370 h 415"/>
              <a:gd name="T88" fmla="*/ 47 w 404"/>
              <a:gd name="T89" fmla="*/ 214 h 415"/>
              <a:gd name="T90" fmla="*/ 202 w 404"/>
              <a:gd name="T91" fmla="*/ 59 h 415"/>
              <a:gd name="T92" fmla="*/ 357 w 404"/>
              <a:gd name="T93" fmla="*/ 214 h 415"/>
              <a:gd name="T94" fmla="*/ 202 w 404"/>
              <a:gd name="T95" fmla="*/ 370 h 415"/>
              <a:gd name="T96" fmla="*/ 272 w 404"/>
              <a:gd name="T97" fmla="*/ 257 h 415"/>
              <a:gd name="T98" fmla="*/ 271 w 404"/>
              <a:gd name="T99" fmla="*/ 284 h 415"/>
              <a:gd name="T100" fmla="*/ 258 w 404"/>
              <a:gd name="T101" fmla="*/ 290 h 415"/>
              <a:gd name="T102" fmla="*/ 244 w 404"/>
              <a:gd name="T103" fmla="*/ 284 h 415"/>
              <a:gd name="T104" fmla="*/ 188 w 404"/>
              <a:gd name="T105" fmla="*/ 228 h 415"/>
              <a:gd name="T106" fmla="*/ 183 w 404"/>
              <a:gd name="T107" fmla="*/ 214 h 415"/>
              <a:gd name="T108" fmla="*/ 183 w 404"/>
              <a:gd name="T109" fmla="*/ 111 h 415"/>
              <a:gd name="T110" fmla="*/ 202 w 404"/>
              <a:gd name="T111" fmla="*/ 92 h 415"/>
              <a:gd name="T112" fmla="*/ 221 w 404"/>
              <a:gd name="T113" fmla="*/ 111 h 415"/>
              <a:gd name="T114" fmla="*/ 221 w 404"/>
              <a:gd name="T115" fmla="*/ 207 h 415"/>
              <a:gd name="T116" fmla="*/ 272 w 404"/>
              <a:gd name="T117" fmla="*/ 257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415">
                <a:moveTo>
                  <a:pt x="377" y="132"/>
                </a:moveTo>
                <a:cubicBezTo>
                  <a:pt x="382" y="127"/>
                  <a:pt x="403" y="107"/>
                  <a:pt x="404" y="78"/>
                </a:cubicBezTo>
                <a:cubicBezTo>
                  <a:pt x="404" y="57"/>
                  <a:pt x="394" y="38"/>
                  <a:pt x="374" y="20"/>
                </a:cubicBezTo>
                <a:cubicBezTo>
                  <a:pt x="374" y="20"/>
                  <a:pt x="374" y="20"/>
                  <a:pt x="373" y="20"/>
                </a:cubicBezTo>
                <a:cubicBezTo>
                  <a:pt x="349" y="1"/>
                  <a:pt x="328" y="0"/>
                  <a:pt x="315" y="2"/>
                </a:cubicBezTo>
                <a:cubicBezTo>
                  <a:pt x="291" y="7"/>
                  <a:pt x="275" y="23"/>
                  <a:pt x="268" y="32"/>
                </a:cubicBezTo>
                <a:cubicBezTo>
                  <a:pt x="248" y="25"/>
                  <a:pt x="225" y="21"/>
                  <a:pt x="202" y="21"/>
                </a:cubicBezTo>
                <a:cubicBezTo>
                  <a:pt x="179" y="21"/>
                  <a:pt x="156" y="25"/>
                  <a:pt x="136" y="32"/>
                </a:cubicBezTo>
                <a:cubicBezTo>
                  <a:pt x="129" y="23"/>
                  <a:pt x="113" y="7"/>
                  <a:pt x="89" y="2"/>
                </a:cubicBezTo>
                <a:cubicBezTo>
                  <a:pt x="76" y="0"/>
                  <a:pt x="54" y="1"/>
                  <a:pt x="31" y="20"/>
                </a:cubicBezTo>
                <a:cubicBezTo>
                  <a:pt x="30" y="20"/>
                  <a:pt x="30" y="20"/>
                  <a:pt x="30" y="20"/>
                </a:cubicBezTo>
                <a:cubicBezTo>
                  <a:pt x="10" y="38"/>
                  <a:pt x="0" y="57"/>
                  <a:pt x="0" y="78"/>
                </a:cubicBezTo>
                <a:cubicBezTo>
                  <a:pt x="1" y="107"/>
                  <a:pt x="21" y="127"/>
                  <a:pt x="27" y="132"/>
                </a:cubicBezTo>
                <a:cubicBezTo>
                  <a:pt x="15" y="157"/>
                  <a:pt x="8" y="185"/>
                  <a:pt x="8" y="214"/>
                </a:cubicBezTo>
                <a:cubicBezTo>
                  <a:pt x="8" y="263"/>
                  <a:pt x="27" y="308"/>
                  <a:pt x="56" y="342"/>
                </a:cubicBezTo>
                <a:cubicBezTo>
                  <a:pt x="56" y="342"/>
                  <a:pt x="56" y="343"/>
                  <a:pt x="56" y="343"/>
                </a:cubicBezTo>
                <a:cubicBezTo>
                  <a:pt x="28" y="385"/>
                  <a:pt x="28" y="385"/>
                  <a:pt x="28" y="385"/>
                </a:cubicBezTo>
                <a:cubicBezTo>
                  <a:pt x="22" y="394"/>
                  <a:pt x="24" y="406"/>
                  <a:pt x="33" y="411"/>
                </a:cubicBezTo>
                <a:cubicBezTo>
                  <a:pt x="36" y="414"/>
                  <a:pt x="40" y="415"/>
                  <a:pt x="44" y="415"/>
                </a:cubicBezTo>
                <a:cubicBezTo>
                  <a:pt x="50" y="415"/>
                  <a:pt x="56" y="412"/>
                  <a:pt x="60" y="406"/>
                </a:cubicBezTo>
                <a:cubicBezTo>
                  <a:pt x="85" y="368"/>
                  <a:pt x="85" y="368"/>
                  <a:pt x="85" y="368"/>
                </a:cubicBezTo>
                <a:cubicBezTo>
                  <a:pt x="117" y="393"/>
                  <a:pt x="158" y="408"/>
                  <a:pt x="202" y="408"/>
                </a:cubicBezTo>
                <a:cubicBezTo>
                  <a:pt x="246" y="408"/>
                  <a:pt x="287" y="393"/>
                  <a:pt x="320" y="368"/>
                </a:cubicBezTo>
                <a:cubicBezTo>
                  <a:pt x="345" y="406"/>
                  <a:pt x="345" y="406"/>
                  <a:pt x="345" y="406"/>
                </a:cubicBezTo>
                <a:cubicBezTo>
                  <a:pt x="349" y="412"/>
                  <a:pt x="355" y="415"/>
                  <a:pt x="361" y="415"/>
                </a:cubicBezTo>
                <a:cubicBezTo>
                  <a:pt x="365" y="415"/>
                  <a:pt x="369" y="414"/>
                  <a:pt x="372" y="411"/>
                </a:cubicBezTo>
                <a:cubicBezTo>
                  <a:pt x="381" y="406"/>
                  <a:pt x="383" y="394"/>
                  <a:pt x="377" y="385"/>
                </a:cubicBezTo>
                <a:cubicBezTo>
                  <a:pt x="349" y="343"/>
                  <a:pt x="349" y="343"/>
                  <a:pt x="349" y="343"/>
                </a:cubicBezTo>
                <a:cubicBezTo>
                  <a:pt x="349" y="342"/>
                  <a:pt x="348" y="342"/>
                  <a:pt x="348" y="341"/>
                </a:cubicBezTo>
                <a:cubicBezTo>
                  <a:pt x="377" y="307"/>
                  <a:pt x="395" y="263"/>
                  <a:pt x="395" y="214"/>
                </a:cubicBezTo>
                <a:cubicBezTo>
                  <a:pt x="395" y="185"/>
                  <a:pt x="389" y="157"/>
                  <a:pt x="377" y="132"/>
                </a:cubicBezTo>
                <a:close/>
                <a:moveTo>
                  <a:pt x="322" y="40"/>
                </a:moveTo>
                <a:cubicBezTo>
                  <a:pt x="330" y="39"/>
                  <a:pt x="339" y="42"/>
                  <a:pt x="349" y="50"/>
                </a:cubicBezTo>
                <a:cubicBezTo>
                  <a:pt x="360" y="59"/>
                  <a:pt x="365" y="68"/>
                  <a:pt x="365" y="77"/>
                </a:cubicBezTo>
                <a:cubicBezTo>
                  <a:pt x="365" y="85"/>
                  <a:pt x="361" y="93"/>
                  <a:pt x="356" y="98"/>
                </a:cubicBezTo>
                <a:cubicBezTo>
                  <a:pt x="342" y="79"/>
                  <a:pt x="324" y="63"/>
                  <a:pt x="304" y="50"/>
                </a:cubicBezTo>
                <a:cubicBezTo>
                  <a:pt x="309" y="46"/>
                  <a:pt x="315" y="41"/>
                  <a:pt x="322" y="40"/>
                </a:cubicBezTo>
                <a:close/>
                <a:moveTo>
                  <a:pt x="38" y="77"/>
                </a:moveTo>
                <a:cubicBezTo>
                  <a:pt x="38" y="69"/>
                  <a:pt x="44" y="59"/>
                  <a:pt x="55" y="50"/>
                </a:cubicBezTo>
                <a:cubicBezTo>
                  <a:pt x="65" y="42"/>
                  <a:pt x="74" y="39"/>
                  <a:pt x="82" y="40"/>
                </a:cubicBezTo>
                <a:cubicBezTo>
                  <a:pt x="89" y="41"/>
                  <a:pt x="95" y="46"/>
                  <a:pt x="100" y="50"/>
                </a:cubicBezTo>
                <a:cubicBezTo>
                  <a:pt x="80" y="63"/>
                  <a:pt x="62" y="79"/>
                  <a:pt x="47" y="98"/>
                </a:cubicBezTo>
                <a:cubicBezTo>
                  <a:pt x="44" y="93"/>
                  <a:pt x="39" y="86"/>
                  <a:pt x="38" y="77"/>
                </a:cubicBezTo>
                <a:close/>
                <a:moveTo>
                  <a:pt x="202" y="370"/>
                </a:moveTo>
                <a:cubicBezTo>
                  <a:pt x="116" y="370"/>
                  <a:pt x="47" y="300"/>
                  <a:pt x="47" y="214"/>
                </a:cubicBezTo>
                <a:cubicBezTo>
                  <a:pt x="47" y="129"/>
                  <a:pt x="116" y="59"/>
                  <a:pt x="202" y="59"/>
                </a:cubicBezTo>
                <a:cubicBezTo>
                  <a:pt x="287" y="59"/>
                  <a:pt x="357" y="129"/>
                  <a:pt x="357" y="214"/>
                </a:cubicBezTo>
                <a:cubicBezTo>
                  <a:pt x="357" y="300"/>
                  <a:pt x="287" y="370"/>
                  <a:pt x="202" y="370"/>
                </a:cubicBezTo>
                <a:close/>
                <a:moveTo>
                  <a:pt x="272" y="257"/>
                </a:moveTo>
                <a:cubicBezTo>
                  <a:pt x="279" y="265"/>
                  <a:pt x="279" y="277"/>
                  <a:pt x="271" y="284"/>
                </a:cubicBezTo>
                <a:cubicBezTo>
                  <a:pt x="268" y="288"/>
                  <a:pt x="263" y="290"/>
                  <a:pt x="258" y="290"/>
                </a:cubicBezTo>
                <a:cubicBezTo>
                  <a:pt x="253" y="290"/>
                  <a:pt x="248" y="288"/>
                  <a:pt x="244" y="284"/>
                </a:cubicBezTo>
                <a:cubicBezTo>
                  <a:pt x="188" y="228"/>
                  <a:pt x="188" y="228"/>
                  <a:pt x="188" y="228"/>
                </a:cubicBezTo>
                <a:cubicBezTo>
                  <a:pt x="185" y="224"/>
                  <a:pt x="183" y="220"/>
                  <a:pt x="183" y="214"/>
                </a:cubicBezTo>
                <a:cubicBezTo>
                  <a:pt x="183" y="111"/>
                  <a:pt x="183" y="111"/>
                  <a:pt x="183" y="111"/>
                </a:cubicBezTo>
                <a:cubicBezTo>
                  <a:pt x="183" y="100"/>
                  <a:pt x="191" y="92"/>
                  <a:pt x="202" y="92"/>
                </a:cubicBezTo>
                <a:cubicBezTo>
                  <a:pt x="213" y="92"/>
                  <a:pt x="221" y="100"/>
                  <a:pt x="221" y="111"/>
                </a:cubicBezTo>
                <a:cubicBezTo>
                  <a:pt x="221" y="207"/>
                  <a:pt x="221" y="207"/>
                  <a:pt x="221" y="207"/>
                </a:cubicBezTo>
                <a:lnTo>
                  <a:pt x="272" y="257"/>
                </a:lnTo>
                <a:close/>
              </a:path>
            </a:pathLst>
          </a:custGeom>
          <a:solidFill>
            <a:schemeClr val="accent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85887643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par>
                                <p:cTn id="8" presetID="22" presetClass="entr" presetSubtype="8" fill="hold" grpId="0" nodeType="withEffect">
                                  <p:stCondLst>
                                    <p:cond delay="60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wipe(left)">
                                      <p:cBhvr>
                                        <p:cTn id="10" dur="500"/>
                                        <p:tgtEl>
                                          <p:spTgt spid="15">
                                            <p:txEl>
                                              <p:pRg st="0" end="0"/>
                                            </p:txEl>
                                          </p:spTgt>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wipe(left)">
                                      <p:cBhvr>
                                        <p:cTn id="13" dur="500"/>
                                        <p:tgtEl>
                                          <p:spTgt spid="21">
                                            <p:txEl>
                                              <p:pRg st="0" end="0"/>
                                            </p:txEl>
                                          </p:spTgt>
                                        </p:tgtEl>
                                      </p:cBhvr>
                                    </p:animEffect>
                                  </p:childTnLst>
                                </p:cTn>
                              </p:par>
                              <p:par>
                                <p:cTn id="14" presetID="22" presetClass="entr" presetSubtype="8" fill="hold" grpId="0" nodeType="withEffect">
                                  <p:stCondLst>
                                    <p:cond delay="80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ipe(left)">
                                      <p:cBhvr>
                                        <p:cTn id="16" dur="500"/>
                                        <p:tgtEl>
                                          <p:spTgt spid="22">
                                            <p:txEl>
                                              <p:pRg st="0" end="0"/>
                                            </p:txEl>
                                          </p:spTgt>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wipe(left)">
                                      <p:cBhvr>
                                        <p:cTn id="19" dur="500"/>
                                        <p:tgtEl>
                                          <p:spTgt spid="26">
                                            <p:txEl>
                                              <p:pRg st="0" end="0"/>
                                            </p:txEl>
                                          </p:spTgt>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wipe(left)">
                                      <p:cBhvr>
                                        <p:cTn id="22" dur="500"/>
                                        <p:tgtEl>
                                          <p:spTgt spid="27">
                                            <p:txEl>
                                              <p:pRg st="0" end="0"/>
                                            </p:txEl>
                                          </p:spTgt>
                                        </p:tgtEl>
                                      </p:cBhvr>
                                    </p:animEffect>
                                  </p:childTnLst>
                                </p:cTn>
                              </p:par>
                              <p:par>
                                <p:cTn id="23" presetID="53" presetClass="entr" presetSubtype="16" fill="hold" grpId="0" nodeType="withEffect">
                                  <p:stCondLst>
                                    <p:cond delay="40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par>
                                <p:cTn id="28" presetID="53" presetClass="entr" presetSubtype="16" fill="hold" grpId="0" nodeType="withEffect">
                                  <p:stCondLst>
                                    <p:cond delay="60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par>
                                <p:cTn id="33" presetID="53" presetClass="entr" presetSubtype="16" fill="hold" grpId="0" nodeType="withEffect">
                                  <p:stCondLst>
                                    <p:cond delay="80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2" presetClass="entr" presetSubtype="8" fill="hold" nodeType="withEffect">
                  <p:stCondLst>
                    <p:cond delay="6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60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21" grpId="0" build="p">
        <p:tmplLst>
          <p:tmpl lvl="1">
            <p:tnLst>
              <p:par>
                <p:cTn presetID="22" presetClass="entr" presetSubtype="8"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6" grpId="0" build="p">
        <p:tmplLst>
          <p:tmpl lvl="1">
            <p:tnLst>
              <p:par>
                <p:cTn presetID="22" presetClass="entr" presetSubtype="8"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22" presetClass="entr" presetSubtype="8" fill="hold" nodeType="withEffect">
                  <p:stCondLst>
                    <p:cond delay="100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18" grpId="0" animBg="1"/>
      <p:bldP spid="20" grpId="0" animBg="1"/>
      <p:bldP spid="23"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055">
    <p:spTree>
      <p:nvGrpSpPr>
        <p:cNvPr id="1" name=""/>
        <p:cNvGrpSpPr/>
        <p:nvPr/>
      </p:nvGrpSpPr>
      <p:grpSpPr>
        <a:xfrm>
          <a:off x="0" y="0"/>
          <a:ext cx="0" cy="0"/>
          <a:chOff x="0" y="0"/>
          <a:chExt cx="0" cy="0"/>
        </a:xfrm>
      </p:grpSpPr>
      <p:sp>
        <p:nvSpPr>
          <p:cNvPr id="23" name="Полилиния 22"/>
          <p:cNvSpPr/>
          <p:nvPr userDrawn="1"/>
        </p:nvSpPr>
        <p:spPr bwMode="auto">
          <a:xfrm>
            <a:off x="0" y="1"/>
            <a:ext cx="14726778" cy="10288590"/>
          </a:xfrm>
          <a:custGeom>
            <a:avLst/>
            <a:gdLst>
              <a:gd name="connsiteX0" fmla="*/ 3242171 w 9817852"/>
              <a:gd name="connsiteY0" fmla="*/ 0 h 6858001"/>
              <a:gd name="connsiteX1" fmla="*/ 9817852 w 9817852"/>
              <a:gd name="connsiteY1" fmla="*/ 0 h 6858001"/>
              <a:gd name="connsiteX2" fmla="*/ 2946076 w 9817852"/>
              <a:gd name="connsiteY2" fmla="*/ 6858001 h 6858001"/>
              <a:gd name="connsiteX3" fmla="*/ 0 w 9817852"/>
              <a:gd name="connsiteY3" fmla="*/ 6858001 h 6858001"/>
              <a:gd name="connsiteX4" fmla="*/ 0 w 9817852"/>
              <a:gd name="connsiteY4" fmla="*/ 323567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7852" h="6858001">
                <a:moveTo>
                  <a:pt x="3242171" y="0"/>
                </a:moveTo>
                <a:lnTo>
                  <a:pt x="9817852" y="0"/>
                </a:lnTo>
                <a:lnTo>
                  <a:pt x="2946076" y="6858001"/>
                </a:lnTo>
                <a:lnTo>
                  <a:pt x="0" y="6858001"/>
                </a:lnTo>
                <a:lnTo>
                  <a:pt x="0" y="3235670"/>
                </a:lnTo>
                <a:close/>
              </a:path>
            </a:pathLst>
          </a:custGeom>
          <a:solidFill>
            <a:schemeClr val="tx1">
              <a:lumMod val="95000"/>
              <a:lumOff val="5000"/>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6" name="Shape 427"/>
          <p:cNvSpPr>
            <a:spLocks noGrp="1"/>
          </p:cNvSpPr>
          <p:nvPr>
            <p:ph type="body" sz="quarter" idx="52" hasCustomPrompt="1"/>
          </p:nvPr>
        </p:nvSpPr>
        <p:spPr>
          <a:xfrm>
            <a:off x="4616042" y="812132"/>
            <a:ext cx="9141913" cy="2776195"/>
          </a:xfrm>
          <a:prstGeom prst="rect">
            <a:avLst/>
          </a:prstGeom>
        </p:spPr>
        <p:txBody>
          <a:bodyPr anchor="b" anchorCtr="0">
            <a:normAutofit/>
          </a:bodyPr>
          <a:lstStyle>
            <a:lvl1pPr algn="ctr">
              <a:lnSpc>
                <a:spcPct val="100000"/>
              </a:lnSpc>
              <a:defRPr sz="5400" b="1" spc="0">
                <a:solidFill>
                  <a:schemeClr val="tx1"/>
                </a:solidFill>
                <a:latin typeface="+mj-lt"/>
              </a:defRPr>
            </a:lvl1pPr>
          </a:lstStyle>
          <a:p>
            <a:pPr lvl="0"/>
            <a:r>
              <a:rPr lang="en-US" dirty="0"/>
              <a:t>H3 Title here</a:t>
            </a:r>
          </a:p>
        </p:txBody>
      </p:sp>
      <p:sp>
        <p:nvSpPr>
          <p:cNvPr id="102" name="Текст 7"/>
          <p:cNvSpPr>
            <a:spLocks noGrp="1"/>
          </p:cNvSpPr>
          <p:nvPr>
            <p:ph type="body" sz="quarter" idx="39" hasCustomPrompt="1"/>
          </p:nvPr>
        </p:nvSpPr>
        <p:spPr>
          <a:xfrm>
            <a:off x="1595935" y="7232073"/>
            <a:ext cx="4291406" cy="1662348"/>
          </a:xfrm>
        </p:spPr>
        <p:txBody>
          <a:bodyPr tIns="0">
            <a:noAutofit/>
          </a:bodyPr>
          <a:lstStyle>
            <a:lvl1pPr algn="ctr">
              <a:lnSpc>
                <a:spcPct val="150000"/>
              </a:lnSpc>
              <a:defRPr sz="16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03" name="Shape 427"/>
          <p:cNvSpPr>
            <a:spLocks noGrp="1"/>
          </p:cNvSpPr>
          <p:nvPr>
            <p:ph type="body" sz="quarter" idx="51" hasCustomPrompt="1"/>
          </p:nvPr>
        </p:nvSpPr>
        <p:spPr>
          <a:xfrm>
            <a:off x="1602685" y="6189673"/>
            <a:ext cx="4315220" cy="264363"/>
          </a:xfrm>
          <a:prstGeom prst="rect">
            <a:avLst/>
          </a:prstGeom>
        </p:spPr>
        <p:txBody>
          <a:bodyPr anchor="b" anchorCtr="0">
            <a:noAutofit/>
          </a:bodyPr>
          <a:lstStyle>
            <a:lvl1pPr algn="ctr">
              <a:lnSpc>
                <a:spcPct val="150000"/>
              </a:lnSpc>
              <a:defRPr sz="1500" b="1" spc="0" baseline="0">
                <a:solidFill>
                  <a:schemeClr val="tx1">
                    <a:lumMod val="75000"/>
                    <a:lumOff val="25000"/>
                  </a:schemeClr>
                </a:solidFill>
                <a:latin typeface="+mn-lt"/>
              </a:defRPr>
            </a:lvl1pPr>
          </a:lstStyle>
          <a:p>
            <a:pPr lvl="0"/>
            <a:r>
              <a:rPr lang="en-US" dirty="0"/>
              <a:t>Body Bold text here</a:t>
            </a:r>
          </a:p>
        </p:txBody>
      </p:sp>
      <p:sp>
        <p:nvSpPr>
          <p:cNvPr id="104" name="Shape 427"/>
          <p:cNvSpPr>
            <a:spLocks noGrp="1"/>
          </p:cNvSpPr>
          <p:nvPr>
            <p:ph type="body" sz="quarter" idx="53" hasCustomPrompt="1"/>
          </p:nvPr>
        </p:nvSpPr>
        <p:spPr>
          <a:xfrm>
            <a:off x="1602685" y="6465281"/>
            <a:ext cx="4315220" cy="264363"/>
          </a:xfrm>
          <a:prstGeom prst="rect">
            <a:avLst/>
          </a:prstGeom>
        </p:spPr>
        <p:txBody>
          <a:bodyPr anchor="b" anchorCtr="0">
            <a:noAutofit/>
          </a:bodyPr>
          <a:lstStyle>
            <a:lvl1pPr algn="ctr">
              <a:lnSpc>
                <a:spcPct val="100000"/>
              </a:lnSpc>
              <a:defRPr sz="1200" b="0" spc="0">
                <a:solidFill>
                  <a:schemeClr val="tx1">
                    <a:lumMod val="50000"/>
                    <a:lumOff val="50000"/>
                  </a:schemeClr>
                </a:solidFill>
                <a:latin typeface="+mn-lt"/>
              </a:defRPr>
            </a:lvl1pPr>
          </a:lstStyle>
          <a:p>
            <a:pPr lvl="0"/>
            <a:r>
              <a:rPr lang="en-US" dirty="0"/>
              <a:t>Small text here</a:t>
            </a:r>
          </a:p>
        </p:txBody>
      </p:sp>
      <p:sp>
        <p:nvSpPr>
          <p:cNvPr id="105" name="Рисунок 13"/>
          <p:cNvSpPr>
            <a:spLocks noGrp="1"/>
          </p:cNvSpPr>
          <p:nvPr>
            <p:ph type="pic" sz="quarter" idx="19" hasCustomPrompt="1"/>
          </p:nvPr>
        </p:nvSpPr>
        <p:spPr>
          <a:xfrm>
            <a:off x="2947661" y="4332028"/>
            <a:ext cx="1668381" cy="1630038"/>
          </a:xfrm>
          <a:prstGeom prst="ellipse">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0" baseline="0"/>
            </a:lvl1pPr>
          </a:lstStyle>
          <a:p>
            <a:r>
              <a:rPr lang="en-US" dirty="0"/>
              <a:t>Drop your image here</a:t>
            </a:r>
          </a:p>
        </p:txBody>
      </p:sp>
      <p:sp>
        <p:nvSpPr>
          <p:cNvPr id="106" name="Текст 7"/>
          <p:cNvSpPr>
            <a:spLocks noGrp="1"/>
          </p:cNvSpPr>
          <p:nvPr>
            <p:ph type="body" sz="quarter" idx="54" hasCustomPrompt="1"/>
          </p:nvPr>
        </p:nvSpPr>
        <p:spPr>
          <a:xfrm>
            <a:off x="7015118" y="7234139"/>
            <a:ext cx="4291406" cy="1662348"/>
          </a:xfrm>
        </p:spPr>
        <p:txBody>
          <a:bodyPr tIns="0">
            <a:noAutofit/>
          </a:bodyPr>
          <a:lstStyle>
            <a:lvl1pPr algn="ctr">
              <a:lnSpc>
                <a:spcPct val="150000"/>
              </a:lnSpc>
              <a:defRPr sz="16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07" name="Shape 427"/>
          <p:cNvSpPr>
            <a:spLocks noGrp="1"/>
          </p:cNvSpPr>
          <p:nvPr>
            <p:ph type="body" sz="quarter" idx="55" hasCustomPrompt="1"/>
          </p:nvPr>
        </p:nvSpPr>
        <p:spPr>
          <a:xfrm>
            <a:off x="7021868" y="6191739"/>
            <a:ext cx="4315220" cy="264363"/>
          </a:xfrm>
          <a:prstGeom prst="rect">
            <a:avLst/>
          </a:prstGeom>
        </p:spPr>
        <p:txBody>
          <a:bodyPr anchor="b" anchorCtr="0">
            <a:no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108" name="Shape 427"/>
          <p:cNvSpPr>
            <a:spLocks noGrp="1"/>
          </p:cNvSpPr>
          <p:nvPr>
            <p:ph type="body" sz="quarter" idx="56" hasCustomPrompt="1"/>
          </p:nvPr>
        </p:nvSpPr>
        <p:spPr>
          <a:xfrm>
            <a:off x="7021868" y="6467346"/>
            <a:ext cx="4315220" cy="264363"/>
          </a:xfrm>
          <a:prstGeom prst="rect">
            <a:avLst/>
          </a:prstGeom>
        </p:spPr>
        <p:txBody>
          <a:bodyPr anchor="b" anchorCtr="0">
            <a:noAutofit/>
          </a:bodyPr>
          <a:lstStyle>
            <a:lvl1pPr algn="ctr">
              <a:lnSpc>
                <a:spcPct val="100000"/>
              </a:lnSpc>
              <a:defRPr sz="1200" b="0" spc="0">
                <a:solidFill>
                  <a:schemeClr val="tx1">
                    <a:lumMod val="50000"/>
                    <a:lumOff val="50000"/>
                  </a:schemeClr>
                </a:solidFill>
                <a:latin typeface="+mn-lt"/>
              </a:defRPr>
            </a:lvl1pPr>
          </a:lstStyle>
          <a:p>
            <a:pPr lvl="0"/>
            <a:r>
              <a:rPr lang="en-US" dirty="0"/>
              <a:t>Small text here</a:t>
            </a:r>
          </a:p>
        </p:txBody>
      </p:sp>
      <p:sp>
        <p:nvSpPr>
          <p:cNvPr id="109" name="Рисунок 13"/>
          <p:cNvSpPr>
            <a:spLocks noGrp="1"/>
          </p:cNvSpPr>
          <p:nvPr>
            <p:ph type="pic" sz="quarter" idx="57" hasCustomPrompt="1"/>
          </p:nvPr>
        </p:nvSpPr>
        <p:spPr>
          <a:xfrm>
            <a:off x="8366844" y="4334094"/>
            <a:ext cx="1668381" cy="1630038"/>
          </a:xfrm>
          <a:prstGeom prst="ellipse">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10" name="Текст 7"/>
          <p:cNvSpPr>
            <a:spLocks noGrp="1"/>
          </p:cNvSpPr>
          <p:nvPr>
            <p:ph type="body" sz="quarter" idx="58" hasCustomPrompt="1"/>
          </p:nvPr>
        </p:nvSpPr>
        <p:spPr>
          <a:xfrm>
            <a:off x="12406229" y="7232073"/>
            <a:ext cx="4291406" cy="1662348"/>
          </a:xfrm>
        </p:spPr>
        <p:txBody>
          <a:bodyPr tIns="0">
            <a:noAutofit/>
          </a:bodyPr>
          <a:lstStyle>
            <a:lvl1pPr algn="ctr">
              <a:lnSpc>
                <a:spcPct val="150000"/>
              </a:lnSpc>
              <a:defRPr sz="1600" b="0" i="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11" name="Shape 427"/>
          <p:cNvSpPr>
            <a:spLocks noGrp="1"/>
          </p:cNvSpPr>
          <p:nvPr>
            <p:ph type="body" sz="quarter" idx="59" hasCustomPrompt="1"/>
          </p:nvPr>
        </p:nvSpPr>
        <p:spPr>
          <a:xfrm>
            <a:off x="12412979" y="6189673"/>
            <a:ext cx="4315220" cy="264363"/>
          </a:xfrm>
          <a:prstGeom prst="rect">
            <a:avLst/>
          </a:prstGeom>
        </p:spPr>
        <p:txBody>
          <a:bodyPr anchor="b" anchorCtr="0">
            <a:no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112" name="Shape 427"/>
          <p:cNvSpPr>
            <a:spLocks noGrp="1"/>
          </p:cNvSpPr>
          <p:nvPr>
            <p:ph type="body" sz="quarter" idx="60" hasCustomPrompt="1"/>
          </p:nvPr>
        </p:nvSpPr>
        <p:spPr>
          <a:xfrm>
            <a:off x="12412979" y="6465281"/>
            <a:ext cx="4315220" cy="264363"/>
          </a:xfrm>
          <a:prstGeom prst="rect">
            <a:avLst/>
          </a:prstGeom>
        </p:spPr>
        <p:txBody>
          <a:bodyPr anchor="b" anchorCtr="0">
            <a:noAutofit/>
          </a:bodyPr>
          <a:lstStyle>
            <a:lvl1pPr algn="ctr">
              <a:lnSpc>
                <a:spcPct val="100000"/>
              </a:lnSpc>
              <a:defRPr sz="1200" b="0" spc="0">
                <a:solidFill>
                  <a:schemeClr val="tx1">
                    <a:lumMod val="50000"/>
                    <a:lumOff val="50000"/>
                  </a:schemeClr>
                </a:solidFill>
                <a:latin typeface="+mn-lt"/>
              </a:defRPr>
            </a:lvl1pPr>
          </a:lstStyle>
          <a:p>
            <a:pPr lvl="0"/>
            <a:r>
              <a:rPr lang="en-US" dirty="0"/>
              <a:t>Small text here</a:t>
            </a:r>
          </a:p>
        </p:txBody>
      </p:sp>
      <p:sp>
        <p:nvSpPr>
          <p:cNvPr id="113" name="Рисунок 13"/>
          <p:cNvSpPr>
            <a:spLocks noGrp="1"/>
          </p:cNvSpPr>
          <p:nvPr>
            <p:ph type="pic" sz="quarter" idx="61" hasCustomPrompt="1"/>
          </p:nvPr>
        </p:nvSpPr>
        <p:spPr>
          <a:xfrm>
            <a:off x="13757955" y="4332028"/>
            <a:ext cx="1668381" cy="1630038"/>
          </a:xfrm>
          <a:prstGeom prst="ellipse">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9"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26565264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400"/>
                                        <p:tgtEl>
                                          <p:spTgt spid="26">
                                            <p:txEl>
                                              <p:pRg st="0" end="0"/>
                                            </p:txEl>
                                          </p:spTgt>
                                        </p:tgtEl>
                                      </p:cBhvr>
                                    </p:animEffect>
                                    <p:anim calcmode="lin" valueType="num">
                                      <p:cBhvr>
                                        <p:cTn id="8" dur="4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600"/>
                                        <p:tgtEl>
                                          <p:spTgt spid="105"/>
                                        </p:tgtEl>
                                      </p:cBhvr>
                                    </p:animEffect>
                                    <p:anim calcmode="lin" valueType="num">
                                      <p:cBhvr>
                                        <p:cTn id="13" dur="600" fill="hold"/>
                                        <p:tgtEl>
                                          <p:spTgt spid="105"/>
                                        </p:tgtEl>
                                        <p:attrNameLst>
                                          <p:attrName>ppt_x</p:attrName>
                                        </p:attrNameLst>
                                      </p:cBhvr>
                                      <p:tavLst>
                                        <p:tav tm="0">
                                          <p:val>
                                            <p:strVal val="#ppt_x"/>
                                          </p:val>
                                        </p:tav>
                                        <p:tav tm="100000">
                                          <p:val>
                                            <p:strVal val="#ppt_x"/>
                                          </p:val>
                                        </p:tav>
                                      </p:tavLst>
                                    </p:anim>
                                    <p:anim calcmode="lin" valueType="num">
                                      <p:cBhvr>
                                        <p:cTn id="14" dur="600" fill="hold"/>
                                        <p:tgtEl>
                                          <p:spTgt spid="105"/>
                                        </p:tgtEl>
                                        <p:attrNameLst>
                                          <p:attrName>ppt_y</p:attrName>
                                        </p:attrNameLst>
                                      </p:cBhvr>
                                      <p:tavLst>
                                        <p:tav tm="0">
                                          <p:val>
                                            <p:strVal val="#ppt_y+.1"/>
                                          </p:val>
                                        </p:tav>
                                        <p:tav tm="100000">
                                          <p:val>
                                            <p:strVal val="#ppt_y"/>
                                          </p:val>
                                        </p:tav>
                                      </p:tavLst>
                                    </p:anim>
                                  </p:childTnLst>
                                </p:cTn>
                              </p:par>
                              <p:par>
                                <p:cTn id="15" presetID="2" presetClass="entr" presetSubtype="4" decel="50000" fill="hold" grpId="0" nodeType="withEffect">
                                  <p:stCondLst>
                                    <p:cond delay="0"/>
                                  </p:stCondLst>
                                  <p:childTnLst>
                                    <p:set>
                                      <p:cBhvr>
                                        <p:cTn id="16" dur="1" fill="hold">
                                          <p:stCondLst>
                                            <p:cond delay="0"/>
                                          </p:stCondLst>
                                        </p:cTn>
                                        <p:tgtEl>
                                          <p:spTgt spid="103">
                                            <p:txEl>
                                              <p:pRg st="0" end="0"/>
                                            </p:txEl>
                                          </p:spTgt>
                                        </p:tgtEl>
                                        <p:attrNameLst>
                                          <p:attrName>style.visibility</p:attrName>
                                        </p:attrNameLst>
                                      </p:cBhvr>
                                      <p:to>
                                        <p:strVal val="visible"/>
                                      </p:to>
                                    </p:set>
                                    <p:anim calcmode="lin" valueType="num">
                                      <p:cBhvr additive="base">
                                        <p:cTn id="17" dur="8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8" dur="800" fill="hold"/>
                                        <p:tgtEl>
                                          <p:spTgt spid="10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decel="50000" fill="hold" grpId="0" nodeType="withEffect">
                                  <p:stCondLst>
                                    <p:cond delay="0"/>
                                  </p:stCondLst>
                                  <p:childTnLst>
                                    <p:set>
                                      <p:cBhvr>
                                        <p:cTn id="20" dur="1" fill="hold">
                                          <p:stCondLst>
                                            <p:cond delay="0"/>
                                          </p:stCondLst>
                                        </p:cTn>
                                        <p:tgtEl>
                                          <p:spTgt spid="104">
                                            <p:txEl>
                                              <p:pRg st="0" end="0"/>
                                            </p:txEl>
                                          </p:spTgt>
                                        </p:tgtEl>
                                        <p:attrNameLst>
                                          <p:attrName>style.visibility</p:attrName>
                                        </p:attrNameLst>
                                      </p:cBhvr>
                                      <p:to>
                                        <p:strVal val="visible"/>
                                      </p:to>
                                    </p:set>
                                    <p:anim calcmode="lin" valueType="num">
                                      <p:cBhvr additive="base">
                                        <p:cTn id="21" dur="800" fill="hold"/>
                                        <p:tgtEl>
                                          <p:spTgt spid="104">
                                            <p:txEl>
                                              <p:pRg st="0" end="0"/>
                                            </p:txEl>
                                          </p:spTgt>
                                        </p:tgtEl>
                                        <p:attrNameLst>
                                          <p:attrName>ppt_x</p:attrName>
                                        </p:attrNameLst>
                                      </p:cBhvr>
                                      <p:tavLst>
                                        <p:tav tm="0">
                                          <p:val>
                                            <p:strVal val="#ppt_x"/>
                                          </p:val>
                                        </p:tav>
                                        <p:tav tm="100000">
                                          <p:val>
                                            <p:strVal val="#ppt_x"/>
                                          </p:val>
                                        </p:tav>
                                      </p:tavLst>
                                    </p:anim>
                                    <p:anim calcmode="lin" valueType="num">
                                      <p:cBhvr additive="base">
                                        <p:cTn id="22" dur="800" fill="hold"/>
                                        <p:tgtEl>
                                          <p:spTgt spid="104">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00"/>
                                  </p:stCondLst>
                                  <p:childTnLst>
                                    <p:set>
                                      <p:cBhvr>
                                        <p:cTn id="24" dur="1" fill="hold">
                                          <p:stCondLst>
                                            <p:cond delay="0"/>
                                          </p:stCondLst>
                                        </p:cTn>
                                        <p:tgtEl>
                                          <p:spTgt spid="102"/>
                                        </p:tgtEl>
                                        <p:attrNameLst>
                                          <p:attrName>style.visibility</p:attrName>
                                        </p:attrNameLst>
                                      </p:cBhvr>
                                      <p:to>
                                        <p:strVal val="visible"/>
                                      </p:to>
                                    </p:set>
                                    <p:anim calcmode="lin" valueType="num">
                                      <p:cBhvr additive="base">
                                        <p:cTn id="25" dur="800" fill="hold"/>
                                        <p:tgtEl>
                                          <p:spTgt spid="102"/>
                                        </p:tgtEl>
                                        <p:attrNameLst>
                                          <p:attrName>ppt_x</p:attrName>
                                        </p:attrNameLst>
                                      </p:cBhvr>
                                      <p:tavLst>
                                        <p:tav tm="0">
                                          <p:val>
                                            <p:strVal val="#ppt_x"/>
                                          </p:val>
                                        </p:tav>
                                        <p:tav tm="100000">
                                          <p:val>
                                            <p:strVal val="#ppt_x"/>
                                          </p:val>
                                        </p:tav>
                                      </p:tavLst>
                                    </p:anim>
                                    <p:anim calcmode="lin" valueType="num">
                                      <p:cBhvr additive="base">
                                        <p:cTn id="26" dur="800" fill="hold"/>
                                        <p:tgtEl>
                                          <p:spTgt spid="102"/>
                                        </p:tgtEl>
                                        <p:attrNameLst>
                                          <p:attrName>ppt_y</p:attrName>
                                        </p:attrNameLst>
                                      </p:cBhvr>
                                      <p:tavLst>
                                        <p:tav tm="0">
                                          <p:val>
                                            <p:strVal val="1+#ppt_h/2"/>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600"/>
                                        <p:tgtEl>
                                          <p:spTgt spid="109"/>
                                        </p:tgtEl>
                                      </p:cBhvr>
                                    </p:animEffect>
                                    <p:anim calcmode="lin" valueType="num">
                                      <p:cBhvr>
                                        <p:cTn id="30" dur="600" fill="hold"/>
                                        <p:tgtEl>
                                          <p:spTgt spid="109"/>
                                        </p:tgtEl>
                                        <p:attrNameLst>
                                          <p:attrName>ppt_x</p:attrName>
                                        </p:attrNameLst>
                                      </p:cBhvr>
                                      <p:tavLst>
                                        <p:tav tm="0">
                                          <p:val>
                                            <p:strVal val="#ppt_x"/>
                                          </p:val>
                                        </p:tav>
                                        <p:tav tm="100000">
                                          <p:val>
                                            <p:strVal val="#ppt_x"/>
                                          </p:val>
                                        </p:tav>
                                      </p:tavLst>
                                    </p:anim>
                                    <p:anim calcmode="lin" valueType="num">
                                      <p:cBhvr>
                                        <p:cTn id="31" dur="600" fill="hold"/>
                                        <p:tgtEl>
                                          <p:spTgt spid="109"/>
                                        </p:tgtEl>
                                        <p:attrNameLst>
                                          <p:attrName>ppt_y</p:attrName>
                                        </p:attrNameLst>
                                      </p:cBhvr>
                                      <p:tavLst>
                                        <p:tav tm="0">
                                          <p:val>
                                            <p:strVal val="#ppt_y+.1"/>
                                          </p:val>
                                        </p:tav>
                                        <p:tav tm="100000">
                                          <p:val>
                                            <p:strVal val="#ppt_y"/>
                                          </p:val>
                                        </p:tav>
                                      </p:tavLst>
                                    </p:anim>
                                  </p:childTnLst>
                                </p:cTn>
                              </p:par>
                              <p:par>
                                <p:cTn id="32" presetID="2" presetClass="entr" presetSubtype="4" decel="50000" fill="hold" grpId="0" nodeType="withEffect">
                                  <p:stCondLst>
                                    <p:cond delay="0"/>
                                  </p:stCondLst>
                                  <p:childTnLst>
                                    <p:set>
                                      <p:cBhvr>
                                        <p:cTn id="33" dur="1" fill="hold">
                                          <p:stCondLst>
                                            <p:cond delay="0"/>
                                          </p:stCondLst>
                                        </p:cTn>
                                        <p:tgtEl>
                                          <p:spTgt spid="107">
                                            <p:txEl>
                                              <p:pRg st="0" end="0"/>
                                            </p:txEl>
                                          </p:spTgt>
                                        </p:tgtEl>
                                        <p:attrNameLst>
                                          <p:attrName>style.visibility</p:attrName>
                                        </p:attrNameLst>
                                      </p:cBhvr>
                                      <p:to>
                                        <p:strVal val="visible"/>
                                      </p:to>
                                    </p:set>
                                    <p:anim calcmode="lin" valueType="num">
                                      <p:cBhvr additive="base">
                                        <p:cTn id="34" dur="80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35" dur="800" fill="hold"/>
                                        <p:tgtEl>
                                          <p:spTgt spid="107">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50000" fill="hold" grpId="0" nodeType="withEffect">
                                  <p:stCondLst>
                                    <p:cond delay="0"/>
                                  </p:stCondLst>
                                  <p:childTnLst>
                                    <p:set>
                                      <p:cBhvr>
                                        <p:cTn id="37" dur="1" fill="hold">
                                          <p:stCondLst>
                                            <p:cond delay="0"/>
                                          </p:stCondLst>
                                        </p:cTn>
                                        <p:tgtEl>
                                          <p:spTgt spid="108">
                                            <p:txEl>
                                              <p:pRg st="0" end="0"/>
                                            </p:txEl>
                                          </p:spTgt>
                                        </p:tgtEl>
                                        <p:attrNameLst>
                                          <p:attrName>style.visibility</p:attrName>
                                        </p:attrNameLst>
                                      </p:cBhvr>
                                      <p:to>
                                        <p:strVal val="visible"/>
                                      </p:to>
                                    </p:set>
                                    <p:anim calcmode="lin" valueType="num">
                                      <p:cBhvr additive="base">
                                        <p:cTn id="38" dur="800" fill="hold"/>
                                        <p:tgtEl>
                                          <p:spTgt spid="108">
                                            <p:txEl>
                                              <p:pRg st="0" end="0"/>
                                            </p:txEl>
                                          </p:spTgt>
                                        </p:tgtEl>
                                        <p:attrNameLst>
                                          <p:attrName>ppt_x</p:attrName>
                                        </p:attrNameLst>
                                      </p:cBhvr>
                                      <p:tavLst>
                                        <p:tav tm="0">
                                          <p:val>
                                            <p:strVal val="#ppt_x"/>
                                          </p:val>
                                        </p:tav>
                                        <p:tav tm="100000">
                                          <p:val>
                                            <p:strVal val="#ppt_x"/>
                                          </p:val>
                                        </p:tav>
                                      </p:tavLst>
                                    </p:anim>
                                    <p:anim calcmode="lin" valueType="num">
                                      <p:cBhvr additive="base">
                                        <p:cTn id="39" dur="800" fill="hold"/>
                                        <p:tgtEl>
                                          <p:spTgt spid="10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200"/>
                                  </p:stCondLst>
                                  <p:childTnLst>
                                    <p:set>
                                      <p:cBhvr>
                                        <p:cTn id="41" dur="1" fill="hold">
                                          <p:stCondLst>
                                            <p:cond delay="0"/>
                                          </p:stCondLst>
                                        </p:cTn>
                                        <p:tgtEl>
                                          <p:spTgt spid="106"/>
                                        </p:tgtEl>
                                        <p:attrNameLst>
                                          <p:attrName>style.visibility</p:attrName>
                                        </p:attrNameLst>
                                      </p:cBhvr>
                                      <p:to>
                                        <p:strVal val="visible"/>
                                      </p:to>
                                    </p:set>
                                    <p:anim calcmode="lin" valueType="num">
                                      <p:cBhvr additive="base">
                                        <p:cTn id="42" dur="800" fill="hold"/>
                                        <p:tgtEl>
                                          <p:spTgt spid="106"/>
                                        </p:tgtEl>
                                        <p:attrNameLst>
                                          <p:attrName>ppt_x</p:attrName>
                                        </p:attrNameLst>
                                      </p:cBhvr>
                                      <p:tavLst>
                                        <p:tav tm="0">
                                          <p:val>
                                            <p:strVal val="#ppt_x"/>
                                          </p:val>
                                        </p:tav>
                                        <p:tav tm="100000">
                                          <p:val>
                                            <p:strVal val="#ppt_x"/>
                                          </p:val>
                                        </p:tav>
                                      </p:tavLst>
                                    </p:anim>
                                    <p:anim calcmode="lin" valueType="num">
                                      <p:cBhvr additive="base">
                                        <p:cTn id="43" dur="800" fill="hold"/>
                                        <p:tgtEl>
                                          <p:spTgt spid="106"/>
                                        </p:tgtEl>
                                        <p:attrNameLst>
                                          <p:attrName>ppt_y</p:attrName>
                                        </p:attrNameLst>
                                      </p:cBhvr>
                                      <p:tavLst>
                                        <p:tav tm="0">
                                          <p:val>
                                            <p:strVal val="1+#ppt_h/2"/>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600"/>
                                        <p:tgtEl>
                                          <p:spTgt spid="113"/>
                                        </p:tgtEl>
                                      </p:cBhvr>
                                    </p:animEffect>
                                    <p:anim calcmode="lin" valueType="num">
                                      <p:cBhvr>
                                        <p:cTn id="47" dur="600" fill="hold"/>
                                        <p:tgtEl>
                                          <p:spTgt spid="113"/>
                                        </p:tgtEl>
                                        <p:attrNameLst>
                                          <p:attrName>ppt_x</p:attrName>
                                        </p:attrNameLst>
                                      </p:cBhvr>
                                      <p:tavLst>
                                        <p:tav tm="0">
                                          <p:val>
                                            <p:strVal val="#ppt_x"/>
                                          </p:val>
                                        </p:tav>
                                        <p:tav tm="100000">
                                          <p:val>
                                            <p:strVal val="#ppt_x"/>
                                          </p:val>
                                        </p:tav>
                                      </p:tavLst>
                                    </p:anim>
                                    <p:anim calcmode="lin" valueType="num">
                                      <p:cBhvr>
                                        <p:cTn id="48" dur="600" fill="hold"/>
                                        <p:tgtEl>
                                          <p:spTgt spid="113"/>
                                        </p:tgtEl>
                                        <p:attrNameLst>
                                          <p:attrName>ppt_y</p:attrName>
                                        </p:attrNameLst>
                                      </p:cBhvr>
                                      <p:tavLst>
                                        <p:tav tm="0">
                                          <p:val>
                                            <p:strVal val="#ppt_y+.1"/>
                                          </p:val>
                                        </p:tav>
                                        <p:tav tm="100000">
                                          <p:val>
                                            <p:strVal val="#ppt_y"/>
                                          </p:val>
                                        </p:tav>
                                      </p:tavLst>
                                    </p:anim>
                                  </p:childTnLst>
                                </p:cTn>
                              </p:par>
                              <p:par>
                                <p:cTn id="49" presetID="2" presetClass="entr" presetSubtype="4" decel="50000" fill="hold" grpId="0" nodeType="withEffect">
                                  <p:stCondLst>
                                    <p:cond delay="0"/>
                                  </p:stCondLst>
                                  <p:childTnLst>
                                    <p:set>
                                      <p:cBhvr>
                                        <p:cTn id="50" dur="1" fill="hold">
                                          <p:stCondLst>
                                            <p:cond delay="0"/>
                                          </p:stCondLst>
                                        </p:cTn>
                                        <p:tgtEl>
                                          <p:spTgt spid="111">
                                            <p:txEl>
                                              <p:pRg st="0" end="0"/>
                                            </p:txEl>
                                          </p:spTgt>
                                        </p:tgtEl>
                                        <p:attrNameLst>
                                          <p:attrName>style.visibility</p:attrName>
                                        </p:attrNameLst>
                                      </p:cBhvr>
                                      <p:to>
                                        <p:strVal val="visible"/>
                                      </p:to>
                                    </p:set>
                                    <p:anim calcmode="lin" valueType="num">
                                      <p:cBhvr additive="base">
                                        <p:cTn id="51" dur="800" fill="hold"/>
                                        <p:tgtEl>
                                          <p:spTgt spid="111">
                                            <p:txEl>
                                              <p:pRg st="0" end="0"/>
                                            </p:txEl>
                                          </p:spTgt>
                                        </p:tgtEl>
                                        <p:attrNameLst>
                                          <p:attrName>ppt_x</p:attrName>
                                        </p:attrNameLst>
                                      </p:cBhvr>
                                      <p:tavLst>
                                        <p:tav tm="0">
                                          <p:val>
                                            <p:strVal val="#ppt_x"/>
                                          </p:val>
                                        </p:tav>
                                        <p:tav tm="100000">
                                          <p:val>
                                            <p:strVal val="#ppt_x"/>
                                          </p:val>
                                        </p:tav>
                                      </p:tavLst>
                                    </p:anim>
                                    <p:anim calcmode="lin" valueType="num">
                                      <p:cBhvr additive="base">
                                        <p:cTn id="52" dur="800" fill="hold"/>
                                        <p:tgtEl>
                                          <p:spTgt spid="111">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decel="50000" fill="hold" grpId="0" nodeType="withEffect">
                                  <p:stCondLst>
                                    <p:cond delay="0"/>
                                  </p:stCondLst>
                                  <p:childTnLst>
                                    <p:set>
                                      <p:cBhvr>
                                        <p:cTn id="54" dur="1" fill="hold">
                                          <p:stCondLst>
                                            <p:cond delay="0"/>
                                          </p:stCondLst>
                                        </p:cTn>
                                        <p:tgtEl>
                                          <p:spTgt spid="112">
                                            <p:txEl>
                                              <p:pRg st="0" end="0"/>
                                            </p:txEl>
                                          </p:spTgt>
                                        </p:tgtEl>
                                        <p:attrNameLst>
                                          <p:attrName>style.visibility</p:attrName>
                                        </p:attrNameLst>
                                      </p:cBhvr>
                                      <p:to>
                                        <p:strVal val="visible"/>
                                      </p:to>
                                    </p:set>
                                    <p:anim calcmode="lin" valueType="num">
                                      <p:cBhvr additive="base">
                                        <p:cTn id="55" dur="800" fill="hold"/>
                                        <p:tgtEl>
                                          <p:spTgt spid="112">
                                            <p:txEl>
                                              <p:pRg st="0" end="0"/>
                                            </p:txEl>
                                          </p:spTgt>
                                        </p:tgtEl>
                                        <p:attrNameLst>
                                          <p:attrName>ppt_x</p:attrName>
                                        </p:attrNameLst>
                                      </p:cBhvr>
                                      <p:tavLst>
                                        <p:tav tm="0">
                                          <p:val>
                                            <p:strVal val="#ppt_x"/>
                                          </p:val>
                                        </p:tav>
                                        <p:tav tm="100000">
                                          <p:val>
                                            <p:strVal val="#ppt_x"/>
                                          </p:val>
                                        </p:tav>
                                      </p:tavLst>
                                    </p:anim>
                                    <p:anim calcmode="lin" valueType="num">
                                      <p:cBhvr additive="base">
                                        <p:cTn id="56" dur="800" fill="hold"/>
                                        <p:tgtEl>
                                          <p:spTgt spid="112">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200"/>
                                  </p:stCondLst>
                                  <p:childTnLst>
                                    <p:set>
                                      <p:cBhvr>
                                        <p:cTn id="58" dur="1" fill="hold">
                                          <p:stCondLst>
                                            <p:cond delay="0"/>
                                          </p:stCondLst>
                                        </p:cTn>
                                        <p:tgtEl>
                                          <p:spTgt spid="110"/>
                                        </p:tgtEl>
                                        <p:attrNameLst>
                                          <p:attrName>style.visibility</p:attrName>
                                        </p:attrNameLst>
                                      </p:cBhvr>
                                      <p:to>
                                        <p:strVal val="visible"/>
                                      </p:to>
                                    </p:set>
                                    <p:anim calcmode="lin" valueType="num">
                                      <p:cBhvr additive="base">
                                        <p:cTn id="59" dur="800" fill="hold"/>
                                        <p:tgtEl>
                                          <p:spTgt spid="110"/>
                                        </p:tgtEl>
                                        <p:attrNameLst>
                                          <p:attrName>ppt_x</p:attrName>
                                        </p:attrNameLst>
                                      </p:cBhvr>
                                      <p:tavLst>
                                        <p:tav tm="0">
                                          <p:val>
                                            <p:strVal val="#ppt_x"/>
                                          </p:val>
                                        </p:tav>
                                        <p:tav tm="100000">
                                          <p:val>
                                            <p:strVal val="#ppt_x"/>
                                          </p:val>
                                        </p:tav>
                                      </p:tavLst>
                                    </p:anim>
                                    <p:anim calcmode="lin" valueType="num">
                                      <p:cBhvr additive="base">
                                        <p:cTn id="60" dur="8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400"/>
                        <p:tgtEl>
                          <p:spTgt spid="26"/>
                        </p:tgtEl>
                      </p:cBhvr>
                    </p:animEffect>
                    <p:anim calcmode="lin" valueType="num">
                      <p:cBhvr>
                        <p:cTn dur="400" fill="hold"/>
                        <p:tgtEl>
                          <p:spTgt spid="26"/>
                        </p:tgtEl>
                        <p:attrNameLst>
                          <p:attrName>ppt_x</p:attrName>
                        </p:attrNameLst>
                      </p:cBhvr>
                      <p:tavLst>
                        <p:tav tm="0">
                          <p:val>
                            <p:strVal val="#ppt_x"/>
                          </p:val>
                        </p:tav>
                        <p:tav tm="100000">
                          <p:val>
                            <p:strVal val="#ppt_x"/>
                          </p:val>
                        </p:tav>
                      </p:tavLst>
                    </p:anim>
                    <p:anim calcmode="lin" valueType="num">
                      <p:cBhvr>
                        <p:cTn dur="400" fill="hold"/>
                        <p:tgtEl>
                          <p:spTgt spid="26"/>
                        </p:tgtEl>
                        <p:attrNameLst>
                          <p:attrName>ppt_y</p:attrName>
                        </p:attrNameLst>
                      </p:cBhvr>
                      <p:tavLst>
                        <p:tav tm="0">
                          <p:val>
                            <p:strVal val="#ppt_y+.1"/>
                          </p:val>
                        </p:tav>
                        <p:tav tm="100000">
                          <p:val>
                            <p:strVal val="#ppt_y"/>
                          </p:val>
                        </p:tav>
                      </p:tavLst>
                    </p:anim>
                  </p:childTnLst>
                </p:cTn>
              </p:par>
            </p:tnLst>
          </p:tmpl>
        </p:tmplLst>
      </p:bldP>
      <p:bldP spid="102" grpId="0">
        <p:tmplLst>
          <p:tmpl>
            <p:tnLst>
              <p:par>
                <p:cTn presetID="2" presetClass="entr" presetSubtype="4" decel="100000" fill="hold" nodeType="withEffect">
                  <p:stCondLst>
                    <p:cond delay="20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800" fill="hold"/>
                        <p:tgtEl>
                          <p:spTgt spid="102"/>
                        </p:tgtEl>
                        <p:attrNameLst>
                          <p:attrName>ppt_x</p:attrName>
                        </p:attrNameLst>
                      </p:cBhvr>
                      <p:tavLst>
                        <p:tav tm="0">
                          <p:val>
                            <p:strVal val="#ppt_x"/>
                          </p:val>
                        </p:tav>
                        <p:tav tm="100000">
                          <p:val>
                            <p:strVal val="#ppt_x"/>
                          </p:val>
                        </p:tav>
                      </p:tavLst>
                    </p:anim>
                    <p:anim calcmode="lin" valueType="num">
                      <p:cBhvr additive="base">
                        <p:cTn dur="800" fill="hold"/>
                        <p:tgtEl>
                          <p:spTgt spid="102"/>
                        </p:tgtEl>
                        <p:attrNameLst>
                          <p:attrName>ppt_y</p:attrName>
                        </p:attrNameLst>
                      </p:cBhvr>
                      <p:tavLst>
                        <p:tav tm="0">
                          <p:val>
                            <p:strVal val="1+#ppt_h/2"/>
                          </p:val>
                        </p:tav>
                        <p:tav tm="100000">
                          <p:val>
                            <p:strVal val="#ppt_y"/>
                          </p:val>
                        </p:tav>
                      </p:tavLst>
                    </p:anim>
                  </p:childTnLst>
                </p:cTn>
              </p:par>
            </p:tnLst>
          </p:tmpl>
        </p:tmplLst>
      </p:bldP>
      <p:bldP spid="103" grpId="0" build="p">
        <p:tmplLst>
          <p:tmpl lvl="1">
            <p:tnLst>
              <p:par>
                <p:cTn presetID="2" presetClass="entr" presetSubtype="4" decel="5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800" fill="hold"/>
                        <p:tgtEl>
                          <p:spTgt spid="103"/>
                        </p:tgtEl>
                        <p:attrNameLst>
                          <p:attrName>ppt_x</p:attrName>
                        </p:attrNameLst>
                      </p:cBhvr>
                      <p:tavLst>
                        <p:tav tm="0">
                          <p:val>
                            <p:strVal val="#ppt_x"/>
                          </p:val>
                        </p:tav>
                        <p:tav tm="100000">
                          <p:val>
                            <p:strVal val="#ppt_x"/>
                          </p:val>
                        </p:tav>
                      </p:tavLst>
                    </p:anim>
                    <p:anim calcmode="lin" valueType="num">
                      <p:cBhvr additive="base">
                        <p:cTn dur="800" fill="hold"/>
                        <p:tgtEl>
                          <p:spTgt spid="103"/>
                        </p:tgtEl>
                        <p:attrNameLst>
                          <p:attrName>ppt_y</p:attrName>
                        </p:attrNameLst>
                      </p:cBhvr>
                      <p:tavLst>
                        <p:tav tm="0">
                          <p:val>
                            <p:strVal val="1+#ppt_h/2"/>
                          </p:val>
                        </p:tav>
                        <p:tav tm="100000">
                          <p:val>
                            <p:strVal val="#ppt_y"/>
                          </p:val>
                        </p:tav>
                      </p:tavLst>
                    </p:anim>
                  </p:childTnLst>
                </p:cTn>
              </p:par>
            </p:tnLst>
          </p:tmpl>
        </p:tmplLst>
      </p:bldP>
      <p:bldP spid="104" grpId="0" build="p">
        <p:tmplLst>
          <p:tmpl lvl="1">
            <p:tnLst>
              <p:par>
                <p:cTn presetID="2" presetClass="entr" presetSubtype="4" decel="50000" fill="hold" nodeType="with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800" fill="hold"/>
                        <p:tgtEl>
                          <p:spTgt spid="104"/>
                        </p:tgtEl>
                        <p:attrNameLst>
                          <p:attrName>ppt_x</p:attrName>
                        </p:attrNameLst>
                      </p:cBhvr>
                      <p:tavLst>
                        <p:tav tm="0">
                          <p:val>
                            <p:strVal val="#ppt_x"/>
                          </p:val>
                        </p:tav>
                        <p:tav tm="100000">
                          <p:val>
                            <p:strVal val="#ppt_x"/>
                          </p:val>
                        </p:tav>
                      </p:tavLst>
                    </p:anim>
                    <p:anim calcmode="lin" valueType="num">
                      <p:cBhvr additive="base">
                        <p:cTn dur="800" fill="hold"/>
                        <p:tgtEl>
                          <p:spTgt spid="104"/>
                        </p:tgtEl>
                        <p:attrNameLst>
                          <p:attrName>ppt_y</p:attrName>
                        </p:attrNameLst>
                      </p:cBhvr>
                      <p:tavLst>
                        <p:tav tm="0">
                          <p:val>
                            <p:strVal val="1+#ppt_h/2"/>
                          </p:val>
                        </p:tav>
                        <p:tav tm="100000">
                          <p:val>
                            <p:strVal val="#ppt_y"/>
                          </p:val>
                        </p:tav>
                      </p:tavLst>
                    </p:anim>
                  </p:childTnLst>
                </p:cTn>
              </p:par>
            </p:tnLst>
          </p:tmpl>
        </p:tmplLst>
      </p:bldP>
      <p:bldP spid="105" grpId="0" animBg="1"/>
      <p:bldP spid="106" grpId="0">
        <p:tmplLst>
          <p:tmpl>
            <p:tnLst>
              <p:par>
                <p:cTn presetID="2" presetClass="entr" presetSubtype="4" decel="10000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800" fill="hold"/>
                        <p:tgtEl>
                          <p:spTgt spid="106"/>
                        </p:tgtEl>
                        <p:attrNameLst>
                          <p:attrName>ppt_x</p:attrName>
                        </p:attrNameLst>
                      </p:cBhvr>
                      <p:tavLst>
                        <p:tav tm="0">
                          <p:val>
                            <p:strVal val="#ppt_x"/>
                          </p:val>
                        </p:tav>
                        <p:tav tm="100000">
                          <p:val>
                            <p:strVal val="#ppt_x"/>
                          </p:val>
                        </p:tav>
                      </p:tavLst>
                    </p:anim>
                    <p:anim calcmode="lin" valueType="num">
                      <p:cBhvr additive="base">
                        <p:cTn dur="800" fill="hold"/>
                        <p:tgtEl>
                          <p:spTgt spid="106"/>
                        </p:tgtEl>
                        <p:attrNameLst>
                          <p:attrName>ppt_y</p:attrName>
                        </p:attrNameLst>
                      </p:cBhvr>
                      <p:tavLst>
                        <p:tav tm="0">
                          <p:val>
                            <p:strVal val="1+#ppt_h/2"/>
                          </p:val>
                        </p:tav>
                        <p:tav tm="100000">
                          <p:val>
                            <p:strVal val="#ppt_y"/>
                          </p:val>
                        </p:tav>
                      </p:tavLst>
                    </p:anim>
                  </p:childTnLst>
                </p:cTn>
              </p:par>
            </p:tnLst>
          </p:tmpl>
        </p:tmplLst>
      </p:bldP>
      <p:bldP spid="107" grpId="0" build="p">
        <p:tmplLst>
          <p:tmpl lvl="1">
            <p:tnLst>
              <p:par>
                <p:cTn presetID="2" presetClass="entr" presetSubtype="4" decel="50000" fill="hold" nodeType="withEffect">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800" fill="hold"/>
                        <p:tgtEl>
                          <p:spTgt spid="107"/>
                        </p:tgtEl>
                        <p:attrNameLst>
                          <p:attrName>ppt_x</p:attrName>
                        </p:attrNameLst>
                      </p:cBhvr>
                      <p:tavLst>
                        <p:tav tm="0">
                          <p:val>
                            <p:strVal val="#ppt_x"/>
                          </p:val>
                        </p:tav>
                        <p:tav tm="100000">
                          <p:val>
                            <p:strVal val="#ppt_x"/>
                          </p:val>
                        </p:tav>
                      </p:tavLst>
                    </p:anim>
                    <p:anim calcmode="lin" valueType="num">
                      <p:cBhvr additive="base">
                        <p:cTn dur="800" fill="hold"/>
                        <p:tgtEl>
                          <p:spTgt spid="107"/>
                        </p:tgtEl>
                        <p:attrNameLst>
                          <p:attrName>ppt_y</p:attrName>
                        </p:attrNameLst>
                      </p:cBhvr>
                      <p:tavLst>
                        <p:tav tm="0">
                          <p:val>
                            <p:strVal val="1+#ppt_h/2"/>
                          </p:val>
                        </p:tav>
                        <p:tav tm="100000">
                          <p:val>
                            <p:strVal val="#ppt_y"/>
                          </p:val>
                        </p:tav>
                      </p:tavLst>
                    </p:anim>
                  </p:childTnLst>
                </p:cTn>
              </p:par>
            </p:tnLst>
          </p:tmpl>
        </p:tmplLst>
      </p:bldP>
      <p:bldP spid="108" grpId="0" build="p">
        <p:tmplLst>
          <p:tmpl lvl="1">
            <p:tnLst>
              <p:par>
                <p:cTn presetID="2" presetClass="entr" presetSubtype="4" decel="50000" fill="hold" nodeType="with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800" fill="hold"/>
                        <p:tgtEl>
                          <p:spTgt spid="108"/>
                        </p:tgtEl>
                        <p:attrNameLst>
                          <p:attrName>ppt_x</p:attrName>
                        </p:attrNameLst>
                      </p:cBhvr>
                      <p:tavLst>
                        <p:tav tm="0">
                          <p:val>
                            <p:strVal val="#ppt_x"/>
                          </p:val>
                        </p:tav>
                        <p:tav tm="100000">
                          <p:val>
                            <p:strVal val="#ppt_x"/>
                          </p:val>
                        </p:tav>
                      </p:tavLst>
                    </p:anim>
                    <p:anim calcmode="lin" valueType="num">
                      <p:cBhvr additive="base">
                        <p:cTn dur="800" fill="hold"/>
                        <p:tgtEl>
                          <p:spTgt spid="108"/>
                        </p:tgtEl>
                        <p:attrNameLst>
                          <p:attrName>ppt_y</p:attrName>
                        </p:attrNameLst>
                      </p:cBhvr>
                      <p:tavLst>
                        <p:tav tm="0">
                          <p:val>
                            <p:strVal val="1+#ppt_h/2"/>
                          </p:val>
                        </p:tav>
                        <p:tav tm="100000">
                          <p:val>
                            <p:strVal val="#ppt_y"/>
                          </p:val>
                        </p:tav>
                      </p:tavLst>
                    </p:anim>
                  </p:childTnLst>
                </p:cTn>
              </p:par>
            </p:tnLst>
          </p:tmpl>
        </p:tmplLst>
      </p:bldP>
      <p:bldP spid="109" grpId="0" animBg="1"/>
      <p:bldP spid="110" grpId="0">
        <p:tmplLst>
          <p:tmpl>
            <p:tnLst>
              <p:par>
                <p:cTn presetID="2" presetClass="entr" presetSubtype="4" decel="100000" fill="hold" nodeType="withEffect">
                  <p:stCondLst>
                    <p:cond delay="20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800" fill="hold"/>
                        <p:tgtEl>
                          <p:spTgt spid="110"/>
                        </p:tgtEl>
                        <p:attrNameLst>
                          <p:attrName>ppt_x</p:attrName>
                        </p:attrNameLst>
                      </p:cBhvr>
                      <p:tavLst>
                        <p:tav tm="0">
                          <p:val>
                            <p:strVal val="#ppt_x"/>
                          </p:val>
                        </p:tav>
                        <p:tav tm="100000">
                          <p:val>
                            <p:strVal val="#ppt_x"/>
                          </p:val>
                        </p:tav>
                      </p:tavLst>
                    </p:anim>
                    <p:anim calcmode="lin" valueType="num">
                      <p:cBhvr additive="base">
                        <p:cTn dur="800" fill="hold"/>
                        <p:tgtEl>
                          <p:spTgt spid="110"/>
                        </p:tgtEl>
                        <p:attrNameLst>
                          <p:attrName>ppt_y</p:attrName>
                        </p:attrNameLst>
                      </p:cBhvr>
                      <p:tavLst>
                        <p:tav tm="0">
                          <p:val>
                            <p:strVal val="1+#ppt_h/2"/>
                          </p:val>
                        </p:tav>
                        <p:tav tm="100000">
                          <p:val>
                            <p:strVal val="#ppt_y"/>
                          </p:val>
                        </p:tav>
                      </p:tavLst>
                    </p:anim>
                  </p:childTnLst>
                </p:cTn>
              </p:par>
            </p:tnLst>
          </p:tmpl>
        </p:tmplLst>
      </p:bldP>
      <p:bldP spid="111" grpId="0" build="p">
        <p:tmplLst>
          <p:tmpl lvl="1">
            <p:tnLst>
              <p:par>
                <p:cTn presetID="2" presetClass="entr" presetSubtype="4" decel="50000" fill="hold" nodeType="with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800" fill="hold"/>
                        <p:tgtEl>
                          <p:spTgt spid="111"/>
                        </p:tgtEl>
                        <p:attrNameLst>
                          <p:attrName>ppt_x</p:attrName>
                        </p:attrNameLst>
                      </p:cBhvr>
                      <p:tavLst>
                        <p:tav tm="0">
                          <p:val>
                            <p:strVal val="#ppt_x"/>
                          </p:val>
                        </p:tav>
                        <p:tav tm="100000">
                          <p:val>
                            <p:strVal val="#ppt_x"/>
                          </p:val>
                        </p:tav>
                      </p:tavLst>
                    </p:anim>
                    <p:anim calcmode="lin" valueType="num">
                      <p:cBhvr additive="base">
                        <p:cTn dur="800" fill="hold"/>
                        <p:tgtEl>
                          <p:spTgt spid="111"/>
                        </p:tgtEl>
                        <p:attrNameLst>
                          <p:attrName>ppt_y</p:attrName>
                        </p:attrNameLst>
                      </p:cBhvr>
                      <p:tavLst>
                        <p:tav tm="0">
                          <p:val>
                            <p:strVal val="1+#ppt_h/2"/>
                          </p:val>
                        </p:tav>
                        <p:tav tm="100000">
                          <p:val>
                            <p:strVal val="#ppt_y"/>
                          </p:val>
                        </p:tav>
                      </p:tavLst>
                    </p:anim>
                  </p:childTnLst>
                </p:cTn>
              </p:par>
            </p:tnLst>
          </p:tmpl>
        </p:tmplLst>
      </p:bldP>
      <p:bldP spid="112" grpId="0" build="p">
        <p:tmplLst>
          <p:tmpl lvl="1">
            <p:tnLst>
              <p:par>
                <p:cTn presetID="2" presetClass="entr" presetSubtype="4" decel="50000" fill="hold" nodeType="withEffect">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800" fill="hold"/>
                        <p:tgtEl>
                          <p:spTgt spid="112"/>
                        </p:tgtEl>
                        <p:attrNameLst>
                          <p:attrName>ppt_x</p:attrName>
                        </p:attrNameLst>
                      </p:cBhvr>
                      <p:tavLst>
                        <p:tav tm="0">
                          <p:val>
                            <p:strVal val="#ppt_x"/>
                          </p:val>
                        </p:tav>
                        <p:tav tm="100000">
                          <p:val>
                            <p:strVal val="#ppt_x"/>
                          </p:val>
                        </p:tav>
                      </p:tavLst>
                    </p:anim>
                    <p:anim calcmode="lin" valueType="num">
                      <p:cBhvr additive="base">
                        <p:cTn dur="800" fill="hold"/>
                        <p:tgtEl>
                          <p:spTgt spid="112"/>
                        </p:tgtEl>
                        <p:attrNameLst>
                          <p:attrName>ppt_y</p:attrName>
                        </p:attrNameLst>
                      </p:cBhvr>
                      <p:tavLst>
                        <p:tav tm="0">
                          <p:val>
                            <p:strVal val="1+#ppt_h/2"/>
                          </p:val>
                        </p:tav>
                        <p:tav tm="100000">
                          <p:val>
                            <p:strVal val="#ppt_y"/>
                          </p:val>
                        </p:tav>
                      </p:tavLst>
                    </p:anim>
                  </p:childTnLst>
                </p:cTn>
              </p:par>
            </p:tnLst>
          </p:tmpl>
        </p:tmplLst>
      </p:bldP>
      <p:bldP spid="113"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056">
    <p:spTree>
      <p:nvGrpSpPr>
        <p:cNvPr id="1" name=""/>
        <p:cNvGrpSpPr/>
        <p:nvPr/>
      </p:nvGrpSpPr>
      <p:grpSpPr>
        <a:xfrm>
          <a:off x="0" y="0"/>
          <a:ext cx="0" cy="0"/>
          <a:chOff x="0" y="0"/>
          <a:chExt cx="0" cy="0"/>
        </a:xfrm>
      </p:grpSpPr>
      <p:sp>
        <p:nvSpPr>
          <p:cNvPr id="16" name="Полилиния 14"/>
          <p:cNvSpPr/>
          <p:nvPr userDrawn="1"/>
        </p:nvSpPr>
        <p:spPr bwMode="auto">
          <a:xfrm>
            <a:off x="1" y="0"/>
            <a:ext cx="10336157" cy="10288588"/>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27" name="Рисунок 13"/>
          <p:cNvSpPr>
            <a:spLocks noGrp="1"/>
          </p:cNvSpPr>
          <p:nvPr>
            <p:ph type="pic" sz="quarter" idx="11" hasCustomPrompt="1"/>
          </p:nvPr>
        </p:nvSpPr>
        <p:spPr>
          <a:xfrm>
            <a:off x="8064341" y="2759731"/>
            <a:ext cx="2160522" cy="2168301"/>
          </a:xfrm>
          <a:prstGeom prst="ellipse">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7" name="Shape 427"/>
          <p:cNvSpPr>
            <a:spLocks noGrp="1"/>
          </p:cNvSpPr>
          <p:nvPr>
            <p:ph type="body" sz="quarter" idx="27" hasCustomPrompt="1"/>
          </p:nvPr>
        </p:nvSpPr>
        <p:spPr>
          <a:xfrm>
            <a:off x="4824162" y="5297715"/>
            <a:ext cx="8640882" cy="2279564"/>
          </a:xfrm>
          <a:prstGeom prst="rect">
            <a:avLst/>
          </a:prstGeom>
        </p:spPr>
        <p:txBody>
          <a:bodyPr anchor="ctr">
            <a:normAutofit/>
          </a:bodyPr>
          <a:lstStyle>
            <a:lvl1pPr algn="ctr">
              <a:lnSpc>
                <a:spcPct val="150000"/>
              </a:lnSpc>
              <a:defRPr sz="3000" b="1" i="0" spc="0" baseline="0">
                <a:solidFill>
                  <a:schemeClr val="tx1"/>
                </a:solidFill>
                <a:latin typeface="+mj-lt"/>
              </a:defRPr>
            </a:lvl1pPr>
          </a:lstStyle>
          <a:p>
            <a:pPr lvl="0"/>
            <a:r>
              <a:rPr lang="en-US" dirty="0"/>
              <a:t>H4 Title here</a:t>
            </a:r>
            <a:endParaRPr dirty="0"/>
          </a:p>
        </p:txBody>
      </p:sp>
      <p:sp>
        <p:nvSpPr>
          <p:cNvPr id="34" name="Текст 7"/>
          <p:cNvSpPr>
            <a:spLocks noGrp="1"/>
          </p:cNvSpPr>
          <p:nvPr>
            <p:ph type="body" sz="quarter" idx="37" hasCustomPrompt="1"/>
          </p:nvPr>
        </p:nvSpPr>
        <p:spPr>
          <a:xfrm>
            <a:off x="6985886" y="7829079"/>
            <a:ext cx="4317432" cy="511025"/>
          </a:xfrm>
        </p:spPr>
        <p:txBody>
          <a:bodyPr anchor="ct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4"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1" name="Picture Placeholder 20"/>
          <p:cNvSpPr>
            <a:spLocks noGrp="1"/>
          </p:cNvSpPr>
          <p:nvPr>
            <p:ph type="pic" sz="quarter" idx="42" hasCustomPrompt="1"/>
          </p:nvPr>
        </p:nvSpPr>
        <p:spPr>
          <a:xfrm>
            <a:off x="0" y="-6636"/>
            <a:ext cx="7035607" cy="7014809"/>
          </a:xfrm>
          <a:custGeom>
            <a:avLst/>
            <a:gdLst>
              <a:gd name="connsiteX0" fmla="*/ 0 w 7035607"/>
              <a:gd name="connsiteY0" fmla="*/ 0 h 7014809"/>
              <a:gd name="connsiteX1" fmla="*/ 7035607 w 7035607"/>
              <a:gd name="connsiteY1" fmla="*/ 0 h 7014809"/>
              <a:gd name="connsiteX2" fmla="*/ 0 w 7035607"/>
              <a:gd name="connsiteY2" fmla="*/ 7014809 h 7014809"/>
            </a:gdLst>
            <a:ahLst/>
            <a:cxnLst>
              <a:cxn ang="0">
                <a:pos x="connsiteX0" y="connsiteY0"/>
              </a:cxn>
              <a:cxn ang="0">
                <a:pos x="connsiteX1" y="connsiteY1"/>
              </a:cxn>
              <a:cxn ang="0">
                <a:pos x="connsiteX2" y="connsiteY2"/>
              </a:cxn>
            </a:cxnLst>
            <a:rect l="l" t="t" r="r" b="b"/>
            <a:pathLst>
              <a:path w="7035607" h="7014809">
                <a:moveTo>
                  <a:pt x="0" y="0"/>
                </a:moveTo>
                <a:lnTo>
                  <a:pt x="7035607" y="0"/>
                </a:lnTo>
                <a:lnTo>
                  <a:pt x="0" y="7014809"/>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10" name="Прямая соединительная линия 23"/>
          <p:cNvCxnSpPr/>
          <p:nvPr userDrawn="1"/>
        </p:nvCxnSpPr>
        <p:spPr>
          <a:xfrm flipV="1">
            <a:off x="13992165" y="2081719"/>
            <a:ext cx="4355107" cy="435577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23"/>
          <p:cNvCxnSpPr/>
          <p:nvPr userDrawn="1"/>
        </p:nvCxnSpPr>
        <p:spPr>
          <a:xfrm flipV="1">
            <a:off x="7058021" y="8591904"/>
            <a:ext cx="876941" cy="87707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5"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9"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2"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16712354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0000" fill="hold" grpId="0" nodeType="withEffect">
                                  <p:stCondLst>
                                    <p:cond delay="2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4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4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4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7" grpId="0">
        <p:tmplLst>
          <p:tmpl>
            <p:tnLst>
              <p:par>
                <p:cTn presetID="2" presetClass="entr" presetSubtype="4" decel="50000" fill="hold" nodeType="withEffect">
                  <p:stCondLst>
                    <p:cond delay="4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34" grpId="0">
        <p:tmplLst>
          <p:tmpl>
            <p:tnLst>
              <p:par>
                <p:cTn presetID="2" presetClass="entr" presetSubtype="4" decel="50000" fill="hold" nodeType="withEffect">
                  <p:stCondLst>
                    <p:cond delay="4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057">
    <p:spTree>
      <p:nvGrpSpPr>
        <p:cNvPr id="1" name=""/>
        <p:cNvGrpSpPr/>
        <p:nvPr/>
      </p:nvGrpSpPr>
      <p:grpSpPr>
        <a:xfrm>
          <a:off x="0" y="0"/>
          <a:ext cx="0" cy="0"/>
          <a:chOff x="0" y="0"/>
          <a:chExt cx="0" cy="0"/>
        </a:xfrm>
      </p:grpSpPr>
      <p:sp>
        <p:nvSpPr>
          <p:cNvPr id="23"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26" name="Рисунок 13"/>
          <p:cNvSpPr>
            <a:spLocks noGrp="1"/>
          </p:cNvSpPr>
          <p:nvPr>
            <p:ph type="pic" sz="quarter" idx="10" hasCustomPrompt="1"/>
          </p:nvPr>
        </p:nvSpPr>
        <p:spPr>
          <a:xfrm>
            <a:off x="1851641" y="1895769"/>
            <a:ext cx="3779709" cy="3789093"/>
          </a:xfrm>
          <a:prstGeom prst="ellipse">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27" name="Рисунок 13"/>
          <p:cNvSpPr>
            <a:spLocks noGrp="1"/>
          </p:cNvSpPr>
          <p:nvPr>
            <p:ph type="pic" sz="quarter" idx="11" hasCustomPrompt="1"/>
          </p:nvPr>
        </p:nvSpPr>
        <p:spPr>
          <a:xfrm>
            <a:off x="7256855" y="1895769"/>
            <a:ext cx="3775497" cy="3789093"/>
          </a:xfrm>
          <a:prstGeom prst="ellipse">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20" name="Рисунок 13"/>
          <p:cNvSpPr>
            <a:spLocks noGrp="1"/>
          </p:cNvSpPr>
          <p:nvPr>
            <p:ph type="pic" sz="quarter" idx="24" hasCustomPrompt="1"/>
          </p:nvPr>
        </p:nvSpPr>
        <p:spPr>
          <a:xfrm>
            <a:off x="12663347" y="1895769"/>
            <a:ext cx="3776550" cy="3789093"/>
          </a:xfrm>
          <a:prstGeom prst="ellipse">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7" name="Shape 427"/>
          <p:cNvSpPr>
            <a:spLocks noGrp="1"/>
          </p:cNvSpPr>
          <p:nvPr>
            <p:ph type="body" sz="quarter" idx="27" hasCustomPrompt="1"/>
          </p:nvPr>
        </p:nvSpPr>
        <p:spPr>
          <a:xfrm>
            <a:off x="6985889" y="6306170"/>
            <a:ext cx="4317431" cy="731893"/>
          </a:xfrm>
          <a:prstGeom prst="rect">
            <a:avLst/>
          </a:prstGeom>
        </p:spPr>
        <p:txBody>
          <a:bodyPr anchor="ctr">
            <a:noAutofit/>
          </a:bodyPr>
          <a:lstStyle>
            <a:lvl1pPr algn="ctr">
              <a:lnSpc>
                <a:spcPct val="100000"/>
              </a:lnSpc>
              <a:defRPr sz="3000" b="1" spc="0">
                <a:solidFill>
                  <a:schemeClr val="tx1"/>
                </a:solidFill>
                <a:latin typeface="+mj-lt"/>
              </a:defRPr>
            </a:lvl1pPr>
          </a:lstStyle>
          <a:p>
            <a:pPr lvl="0"/>
            <a:r>
              <a:rPr lang="en-US" dirty="0"/>
              <a:t>H4 Title here</a:t>
            </a:r>
          </a:p>
        </p:txBody>
      </p:sp>
      <p:sp>
        <p:nvSpPr>
          <p:cNvPr id="19" name="Shape 427"/>
          <p:cNvSpPr>
            <a:spLocks noGrp="1"/>
          </p:cNvSpPr>
          <p:nvPr>
            <p:ph type="body" sz="quarter" idx="30" hasCustomPrompt="1"/>
          </p:nvPr>
        </p:nvSpPr>
        <p:spPr>
          <a:xfrm>
            <a:off x="1582330" y="6306173"/>
            <a:ext cx="4318634" cy="731891"/>
          </a:xfrm>
          <a:prstGeom prst="rect">
            <a:avLst/>
          </a:prstGeom>
        </p:spPr>
        <p:txBody>
          <a:bodyPr anchor="ctr">
            <a:noAutofit/>
          </a:bodyPr>
          <a:lstStyle>
            <a:lvl1pPr algn="ctr">
              <a:lnSpc>
                <a:spcPct val="100000"/>
              </a:lnSpc>
              <a:defRPr sz="3000" b="1" spc="0">
                <a:solidFill>
                  <a:schemeClr val="tx1"/>
                </a:solidFill>
                <a:latin typeface="+mj-lt"/>
              </a:defRPr>
            </a:lvl1pPr>
          </a:lstStyle>
          <a:p>
            <a:pPr lvl="0"/>
            <a:r>
              <a:rPr lang="en-US" dirty="0"/>
              <a:t>H4 Title here</a:t>
            </a:r>
          </a:p>
        </p:txBody>
      </p:sp>
      <p:sp>
        <p:nvSpPr>
          <p:cNvPr id="24" name="Shape 427"/>
          <p:cNvSpPr>
            <a:spLocks noGrp="1"/>
          </p:cNvSpPr>
          <p:nvPr>
            <p:ph type="body" sz="quarter" idx="34" hasCustomPrompt="1"/>
          </p:nvPr>
        </p:nvSpPr>
        <p:spPr>
          <a:xfrm>
            <a:off x="12392304" y="6306170"/>
            <a:ext cx="4318635" cy="731893"/>
          </a:xfrm>
          <a:prstGeom prst="rect">
            <a:avLst/>
          </a:prstGeom>
        </p:spPr>
        <p:txBody>
          <a:bodyPr anchor="ctr">
            <a:noAutofit/>
          </a:bodyPr>
          <a:lstStyle>
            <a:lvl1pPr algn="ctr">
              <a:lnSpc>
                <a:spcPct val="100000"/>
              </a:lnSpc>
              <a:defRPr sz="3000" b="1" spc="0">
                <a:solidFill>
                  <a:schemeClr val="tx1"/>
                </a:solidFill>
                <a:latin typeface="+mj-lt"/>
              </a:defRPr>
            </a:lvl1pPr>
          </a:lstStyle>
          <a:p>
            <a:pPr lvl="0"/>
            <a:r>
              <a:rPr lang="en-US" dirty="0"/>
              <a:t>H4 Title here</a:t>
            </a:r>
          </a:p>
        </p:txBody>
      </p:sp>
      <p:sp>
        <p:nvSpPr>
          <p:cNvPr id="8" name="Текст 7"/>
          <p:cNvSpPr>
            <a:spLocks noGrp="1"/>
          </p:cNvSpPr>
          <p:nvPr>
            <p:ph type="body" sz="quarter" idx="36" hasCustomPrompt="1"/>
          </p:nvPr>
        </p:nvSpPr>
        <p:spPr>
          <a:xfrm>
            <a:off x="1580370" y="7145330"/>
            <a:ext cx="4322246" cy="1073891"/>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31" name="Прямая соединительная линия 30"/>
          <p:cNvCxnSpPr/>
          <p:nvPr userDrawn="1"/>
        </p:nvCxnSpPr>
        <p:spPr>
          <a:xfrm flipH="1">
            <a:off x="8607182" y="6125770"/>
            <a:ext cx="10784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Текст 7"/>
          <p:cNvSpPr>
            <a:spLocks noGrp="1"/>
          </p:cNvSpPr>
          <p:nvPr>
            <p:ph type="body" sz="quarter" idx="37" hasCustomPrompt="1"/>
          </p:nvPr>
        </p:nvSpPr>
        <p:spPr>
          <a:xfrm>
            <a:off x="6985886" y="7142070"/>
            <a:ext cx="4317432" cy="1062067"/>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5" name="Текст 7"/>
          <p:cNvSpPr>
            <a:spLocks noGrp="1"/>
          </p:cNvSpPr>
          <p:nvPr>
            <p:ph type="body" sz="quarter" idx="38" hasCustomPrompt="1"/>
          </p:nvPr>
        </p:nvSpPr>
        <p:spPr>
          <a:xfrm>
            <a:off x="12392304" y="7143524"/>
            <a:ext cx="4318635" cy="1060088"/>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37" name="Прямая соединительная линия 36"/>
          <p:cNvCxnSpPr/>
          <p:nvPr userDrawn="1"/>
        </p:nvCxnSpPr>
        <p:spPr>
          <a:xfrm flipH="1">
            <a:off x="14011190" y="6116731"/>
            <a:ext cx="10784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userDrawn="1"/>
        </p:nvCxnSpPr>
        <p:spPr>
          <a:xfrm flipH="1">
            <a:off x="3201665" y="6127561"/>
            <a:ext cx="10784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Текст 40"/>
          <p:cNvSpPr>
            <a:spLocks noGrp="1"/>
          </p:cNvSpPr>
          <p:nvPr>
            <p:ph type="body" sz="quarter" idx="40" hasCustomPrompt="1"/>
          </p:nvPr>
        </p:nvSpPr>
        <p:spPr>
          <a:xfrm>
            <a:off x="1578718" y="8677390"/>
            <a:ext cx="4335509" cy="277601"/>
          </a:xfrm>
        </p:spPr>
        <p:txBody>
          <a:bodyPr anchor="ctr">
            <a:normAutofit/>
          </a:bodyPr>
          <a:lstStyle>
            <a:lvl1pPr algn="ctr">
              <a:lnSpc>
                <a:spcPct val="150000"/>
              </a:lnSpc>
              <a:defRPr sz="1200">
                <a:solidFill>
                  <a:schemeClr val="tx1">
                    <a:lumMod val="50000"/>
                    <a:lumOff val="50000"/>
                  </a:schemeClr>
                </a:solidFill>
              </a:defRPr>
            </a:lvl1pPr>
            <a:lvl6pPr algn="ctr">
              <a:defRPr/>
            </a:lvl6pPr>
          </a:lstStyle>
          <a:p>
            <a:pPr lvl="0"/>
            <a:r>
              <a:rPr lang="en-US" dirty="0"/>
              <a:t>Small text here</a:t>
            </a:r>
          </a:p>
        </p:txBody>
      </p:sp>
      <p:sp>
        <p:nvSpPr>
          <p:cNvPr id="42" name="Текст 40"/>
          <p:cNvSpPr>
            <a:spLocks noGrp="1"/>
          </p:cNvSpPr>
          <p:nvPr>
            <p:ph type="body" sz="quarter" idx="41" hasCustomPrompt="1"/>
          </p:nvPr>
        </p:nvSpPr>
        <p:spPr>
          <a:xfrm>
            <a:off x="6975335" y="8683954"/>
            <a:ext cx="4329477" cy="271035"/>
          </a:xfrm>
        </p:spPr>
        <p:txBody>
          <a:bodyPr anchor="ctr">
            <a:normAutofit/>
          </a:bodyPr>
          <a:lstStyle>
            <a:lvl1pPr algn="ctr">
              <a:lnSpc>
                <a:spcPct val="150000"/>
              </a:lnSpc>
              <a:defRPr sz="1200">
                <a:solidFill>
                  <a:schemeClr val="tx1">
                    <a:lumMod val="50000"/>
                    <a:lumOff val="50000"/>
                  </a:schemeClr>
                </a:solidFill>
              </a:defRPr>
            </a:lvl1pPr>
            <a:lvl6pPr algn="ctr">
              <a:defRPr/>
            </a:lvl6pPr>
          </a:lstStyle>
          <a:p>
            <a:pPr lvl="0"/>
            <a:r>
              <a:rPr lang="en-US" dirty="0"/>
              <a:t>Small text here</a:t>
            </a:r>
          </a:p>
        </p:txBody>
      </p:sp>
      <p:sp>
        <p:nvSpPr>
          <p:cNvPr id="43" name="Текст 40"/>
          <p:cNvSpPr>
            <a:spLocks noGrp="1"/>
          </p:cNvSpPr>
          <p:nvPr>
            <p:ph type="body" sz="quarter" idx="42" hasCustomPrompt="1"/>
          </p:nvPr>
        </p:nvSpPr>
        <p:spPr>
          <a:xfrm>
            <a:off x="12381779" y="8664253"/>
            <a:ext cx="4330683" cy="271035"/>
          </a:xfrm>
        </p:spPr>
        <p:txBody>
          <a:bodyPr anchor="ctr">
            <a:normAutofit/>
          </a:bodyPr>
          <a:lstStyle>
            <a:lvl1pPr algn="ctr">
              <a:lnSpc>
                <a:spcPct val="150000"/>
              </a:lnSpc>
              <a:defRPr sz="1200">
                <a:solidFill>
                  <a:schemeClr val="tx1">
                    <a:lumMod val="50000"/>
                    <a:lumOff val="50000"/>
                  </a:schemeClr>
                </a:solidFill>
              </a:defRPr>
            </a:lvl1pPr>
            <a:lvl6pPr algn="ctr">
              <a:defRPr/>
            </a:lvl6pPr>
          </a:lstStyle>
          <a:p>
            <a:pPr lvl="0"/>
            <a:r>
              <a:rPr lang="en-US" dirty="0"/>
              <a:t>Small text here</a:t>
            </a:r>
          </a:p>
        </p:txBody>
      </p:sp>
      <p:sp>
        <p:nvSpPr>
          <p:cNvPr id="28"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1"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5"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9"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34256781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4" decel="5000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5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4" decel="80000" fill="hold" grpId="0" nodeType="withEffect">
                                  <p:stCondLst>
                                    <p:cond delay="2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decel="50000" fill="hold" nodeType="withEffect">
                                  <p:stCondLst>
                                    <p:cond delay="4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decel="50000" fill="hold" grpId="0" nodeType="withEffect">
                                  <p:stCondLst>
                                    <p:cond delay="4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decel="50000" fill="hold" grpId="0" nodeType="withEffect">
                                  <p:stCondLst>
                                    <p:cond delay="40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decel="50000" fill="hold" grpId="0" nodeType="withEffect">
                                  <p:stCondLst>
                                    <p:cond delay="40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decel="8000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decel="50000" fill="hold" nodeType="withEffect">
                                  <p:stCondLst>
                                    <p:cond delay="20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1+#ppt_h/2"/>
                                          </p:val>
                                        </p:tav>
                                        <p:tav tm="100000">
                                          <p:val>
                                            <p:strVal val="#ppt_y"/>
                                          </p:val>
                                        </p:tav>
                                      </p:tavLst>
                                    </p:anim>
                                  </p:childTnLst>
                                </p:cTn>
                              </p:par>
                              <p:par>
                                <p:cTn id="53" presetID="2" presetClass="entr" presetSubtype="4" decel="50000" fill="hold" grpId="0" nodeType="withEffect">
                                  <p:stCondLst>
                                    <p:cond delay="20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decel="50000" fill="hold" grpId="0" nodeType="withEffect">
                                  <p:stCondLst>
                                    <p:cond delay="20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decel="50000" fill="hold" grpId="0" nodeType="withEffect">
                                  <p:stCondLst>
                                    <p:cond delay="20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ppt_x"/>
                                          </p:val>
                                        </p:tav>
                                        <p:tav tm="100000">
                                          <p:val>
                                            <p:strVal val="#ppt_x"/>
                                          </p:val>
                                        </p:tav>
                                      </p:tavLst>
                                    </p:anim>
                                    <p:anim calcmode="lin" valueType="num">
                                      <p:cBhvr additive="base">
                                        <p:cTn id="6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0" grpId="0" animBg="1"/>
      <p:bldP spid="17" grpId="0">
        <p:tmplLst>
          <p:tmpl>
            <p:tnLst>
              <p:par>
                <p:cTn presetID="2" presetClass="entr" presetSubtype="4" decel="50000" fill="hold" nodeType="withEffect">
                  <p:stCondLst>
                    <p:cond delay="4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5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5000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8" grpId="0">
        <p:tmplLst>
          <p:tmpl>
            <p:tnLst>
              <p:par>
                <p:cTn presetID="2" presetClass="entr" presetSubtype="4" decel="5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34" grpId="0">
        <p:tmplLst>
          <p:tmpl>
            <p:tnLst>
              <p:par>
                <p:cTn presetID="2" presetClass="entr" presetSubtype="4" decel="50000" fill="hold" nodeType="withEffect">
                  <p:stCondLst>
                    <p:cond delay="4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p:tmplLst>
          <p:tmpl>
            <p:tnLst>
              <p:par>
                <p:cTn presetID="2" presetClass="entr" presetSubtype="4" decel="5000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41" grpId="0">
        <p:tmplLst>
          <p:tmpl>
            <p:tnLst>
              <p:par>
                <p:cTn presetID="2" presetClass="entr" presetSubtype="4" decel="5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tmplLst>
          <p:tmpl>
            <p:tnLst>
              <p:par>
                <p:cTn presetID="2" presetClass="entr" presetSubtype="4" decel="50000" fill="hold" nodeType="withEffect">
                  <p:stCondLst>
                    <p:cond delay="4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 presetClass="entr" presetSubtype="4" decel="5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05">
    <p:bg>
      <p:bgRef idx="1001">
        <a:schemeClr val="bg1"/>
      </p:bgRef>
    </p:bg>
    <p:spTree>
      <p:nvGrpSpPr>
        <p:cNvPr id="1" name=""/>
        <p:cNvGrpSpPr/>
        <p:nvPr/>
      </p:nvGrpSpPr>
      <p:grpSpPr>
        <a:xfrm>
          <a:off x="0" y="0"/>
          <a:ext cx="0" cy="0"/>
          <a:chOff x="0" y="0"/>
          <a:chExt cx="0" cy="0"/>
        </a:xfrm>
      </p:grpSpPr>
      <p:sp>
        <p:nvSpPr>
          <p:cNvPr id="24" name="Рисунок 23"/>
          <p:cNvSpPr>
            <a:spLocks noGrp="1"/>
          </p:cNvSpPr>
          <p:nvPr>
            <p:ph type="pic" sz="quarter" idx="43" hasCustomPrompt="1"/>
          </p:nvPr>
        </p:nvSpPr>
        <p:spPr>
          <a:xfrm>
            <a:off x="11303794" y="-6768557"/>
            <a:ext cx="6986420" cy="13537114"/>
          </a:xfrm>
          <a:custGeom>
            <a:avLst/>
            <a:gdLst>
              <a:gd name="connsiteX0" fmla="*/ 8949988 w 8949988"/>
              <a:gd name="connsiteY0" fmla="*/ 0 h 4818744"/>
              <a:gd name="connsiteX1" fmla="*/ 8949988 w 8949988"/>
              <a:gd name="connsiteY1" fmla="*/ 4818744 h 4818744"/>
              <a:gd name="connsiteX2" fmla="*/ 0 w 8949988"/>
              <a:gd name="connsiteY2" fmla="*/ 2409372 h 4818744"/>
            </a:gdLst>
            <a:ahLst/>
            <a:cxnLst>
              <a:cxn ang="0">
                <a:pos x="connsiteX0" y="connsiteY0"/>
              </a:cxn>
              <a:cxn ang="0">
                <a:pos x="connsiteX1" y="connsiteY1"/>
              </a:cxn>
              <a:cxn ang="0">
                <a:pos x="connsiteX2" y="connsiteY2"/>
              </a:cxn>
            </a:cxnLst>
            <a:rect l="l" t="t" r="r" b="b"/>
            <a:pathLst>
              <a:path w="8949988" h="4818744">
                <a:moveTo>
                  <a:pt x="8949988" y="0"/>
                </a:moveTo>
                <a:lnTo>
                  <a:pt x="8949988" y="4818744"/>
                </a:lnTo>
                <a:lnTo>
                  <a:pt x="0" y="2409372"/>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26" name="Прямая соединительная линия 25"/>
          <p:cNvCxnSpPr/>
          <p:nvPr userDrawn="1"/>
        </p:nvCxnSpPr>
        <p:spPr>
          <a:xfrm flipV="1">
            <a:off x="10825904" y="2693955"/>
            <a:ext cx="3248025" cy="324852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9" name="Текст 7"/>
          <p:cNvSpPr>
            <a:spLocks noGrp="1"/>
          </p:cNvSpPr>
          <p:nvPr>
            <p:ph type="body" sz="quarter" idx="39" hasCustomPrompt="1"/>
          </p:nvPr>
        </p:nvSpPr>
        <p:spPr>
          <a:xfrm rot="18900000">
            <a:off x="9146906" y="5987132"/>
            <a:ext cx="4727497" cy="2377781"/>
          </a:xfrm>
        </p:spPr>
        <p:txBody>
          <a:bodyPr tIns="0">
            <a:noAutofit/>
          </a:bodyPr>
          <a:lstStyle>
            <a:lvl1pPr algn="l">
              <a:lnSpc>
                <a:spcPct val="150000"/>
              </a:lnSpc>
              <a:defRPr sz="16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cxnSp>
        <p:nvCxnSpPr>
          <p:cNvPr id="30" name="Прямая соединительная линия 29"/>
          <p:cNvCxnSpPr/>
          <p:nvPr userDrawn="1"/>
        </p:nvCxnSpPr>
        <p:spPr>
          <a:xfrm flipV="1">
            <a:off x="4834608" y="269124"/>
            <a:ext cx="2185989" cy="218632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userDrawn="1"/>
        </p:nvCxnSpPr>
        <p:spPr>
          <a:xfrm flipV="1">
            <a:off x="3753518" y="8935828"/>
            <a:ext cx="1081089" cy="108125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5" name="Shape 427"/>
          <p:cNvSpPr>
            <a:spLocks noGrp="1"/>
          </p:cNvSpPr>
          <p:nvPr>
            <p:ph type="body" sz="quarter" idx="51" hasCustomPrompt="1"/>
          </p:nvPr>
        </p:nvSpPr>
        <p:spPr>
          <a:xfrm rot="18900000">
            <a:off x="7733503" y="5322791"/>
            <a:ext cx="4727498" cy="937727"/>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
        <p:nvSpPr>
          <p:cNvPr id="19" name="Shape 922"/>
          <p:cNvSpPr>
            <a:spLocks noGrp="1"/>
          </p:cNvSpPr>
          <p:nvPr>
            <p:ph type="body" sz="quarter" idx="44" hasCustomPrompt="1"/>
          </p:nvPr>
        </p:nvSpPr>
        <p:spPr>
          <a:xfrm rot="18900000">
            <a:off x="-1250089" y="3536344"/>
            <a:ext cx="15073586" cy="2707897"/>
          </a:xfrm>
          <a:prstGeom prst="rect">
            <a:avLst/>
          </a:prstGeom>
        </p:spPr>
        <p:txBody>
          <a:bodyPr lIns="0" tIns="146304" rIns="0" bIns="0" anchor="ctr" anchorCtr="0">
            <a:noAutofit/>
          </a:bodyPr>
          <a:lstStyle>
            <a:lvl1pPr algn="ctr">
              <a:lnSpc>
                <a:spcPct val="100000"/>
              </a:lnSpc>
              <a:spcBef>
                <a:spcPts val="0"/>
              </a:spcBef>
              <a:defRPr sz="17000" b="1" spc="-300">
                <a:solidFill>
                  <a:schemeClr val="tx1"/>
                </a:solidFill>
                <a:latin typeface="+mj-lt"/>
              </a:defRPr>
            </a:lvl1pPr>
          </a:lstStyle>
          <a:p>
            <a:r>
              <a:rPr lang="en-US" dirty="0"/>
              <a:t>H1 Title here</a:t>
            </a:r>
          </a:p>
        </p:txBody>
      </p:sp>
      <p:sp>
        <p:nvSpPr>
          <p:cNvPr id="11"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2" name="Текст 7"/>
          <p:cNvSpPr>
            <a:spLocks noGrp="1"/>
          </p:cNvSpPr>
          <p:nvPr>
            <p:ph type="body" sz="quarter" idx="52"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3"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138707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058">
    <p:spTree>
      <p:nvGrpSpPr>
        <p:cNvPr id="1" name=""/>
        <p:cNvGrpSpPr/>
        <p:nvPr/>
      </p:nvGrpSpPr>
      <p:grpSpPr>
        <a:xfrm>
          <a:off x="0" y="0"/>
          <a:ext cx="0" cy="0"/>
          <a:chOff x="0" y="0"/>
          <a:chExt cx="0" cy="0"/>
        </a:xfrm>
      </p:grpSpPr>
      <p:sp>
        <p:nvSpPr>
          <p:cNvPr id="37" name="Рисунок 14"/>
          <p:cNvSpPr>
            <a:spLocks noGrp="1"/>
          </p:cNvSpPr>
          <p:nvPr>
            <p:ph type="pic" sz="quarter" idx="44" hasCustomPrompt="1"/>
          </p:nvPr>
        </p:nvSpPr>
        <p:spPr>
          <a:xfrm>
            <a:off x="2662238" y="0"/>
            <a:ext cx="9775026" cy="9746131"/>
          </a:xfrm>
          <a:custGeom>
            <a:avLst/>
            <a:gdLst>
              <a:gd name="connsiteX0" fmla="*/ 0 w 4344210"/>
              <a:gd name="connsiteY0" fmla="*/ 0 h 4330700"/>
              <a:gd name="connsiteX1" fmla="*/ 4344210 w 4344210"/>
              <a:gd name="connsiteY1" fmla="*/ 0 h 4330700"/>
              <a:gd name="connsiteX2" fmla="*/ 0 w 4344210"/>
              <a:gd name="connsiteY2" fmla="*/ 4330700 h 4330700"/>
            </a:gdLst>
            <a:ahLst/>
            <a:cxnLst>
              <a:cxn ang="0">
                <a:pos x="connsiteX0" y="connsiteY0"/>
              </a:cxn>
              <a:cxn ang="0">
                <a:pos x="connsiteX1" y="connsiteY1"/>
              </a:cxn>
              <a:cxn ang="0">
                <a:pos x="connsiteX2" y="connsiteY2"/>
              </a:cxn>
            </a:cxnLst>
            <a:rect l="l" t="t" r="r" b="b"/>
            <a:pathLst>
              <a:path w="4344210" h="4330700">
                <a:moveTo>
                  <a:pt x="0" y="0"/>
                </a:moveTo>
                <a:lnTo>
                  <a:pt x="4344210" y="0"/>
                </a:lnTo>
                <a:lnTo>
                  <a:pt x="0" y="4330700"/>
                </a:lnTo>
                <a:close/>
              </a:path>
            </a:pathLst>
          </a:custGeom>
          <a:solidFill>
            <a:schemeClr val="tx1">
              <a:alpha val="10000"/>
            </a:schemeClr>
          </a:solidFill>
        </p:spPr>
        <p:txBody>
          <a:bodyPr wrap="square" anchor="t">
            <a:noAutofit/>
          </a:bodyPr>
          <a:lstStyle>
            <a:lvl1pPr marL="0" marR="0" indent="0" algn="l"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6" name="Текст 7"/>
          <p:cNvSpPr>
            <a:spLocks noGrp="1"/>
          </p:cNvSpPr>
          <p:nvPr>
            <p:ph type="body" sz="quarter" idx="38" hasCustomPrompt="1"/>
          </p:nvPr>
        </p:nvSpPr>
        <p:spPr>
          <a:xfrm>
            <a:off x="8062914" y="4603668"/>
            <a:ext cx="8641557" cy="1893871"/>
          </a:xfrm>
        </p:spPr>
        <p:txBody>
          <a:bodyPr tIns="4572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 name="Скругленный прямоугольник 2"/>
          <p:cNvSpPr/>
          <p:nvPr userDrawn="1"/>
        </p:nvSpPr>
        <p:spPr>
          <a:xfrm>
            <a:off x="8066036" y="7310104"/>
            <a:ext cx="5437130" cy="685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9" name="Скругленный прямоугольник 18"/>
          <p:cNvSpPr/>
          <p:nvPr userDrawn="1"/>
        </p:nvSpPr>
        <p:spPr>
          <a:xfrm>
            <a:off x="8066038" y="7310104"/>
            <a:ext cx="3238976" cy="685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0" name="Скругленный прямоугольник 19"/>
          <p:cNvSpPr/>
          <p:nvPr userDrawn="1"/>
        </p:nvSpPr>
        <p:spPr>
          <a:xfrm>
            <a:off x="8066036" y="7852174"/>
            <a:ext cx="5437130" cy="685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1" name="Скругленный прямоугольник 20"/>
          <p:cNvSpPr/>
          <p:nvPr userDrawn="1"/>
        </p:nvSpPr>
        <p:spPr>
          <a:xfrm>
            <a:off x="8066038" y="7852174"/>
            <a:ext cx="2160521" cy="685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2" name="Скругленный прямоугольник 21"/>
          <p:cNvSpPr/>
          <p:nvPr userDrawn="1"/>
        </p:nvSpPr>
        <p:spPr>
          <a:xfrm>
            <a:off x="8066036" y="8394245"/>
            <a:ext cx="5437130" cy="685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5" name="Скругленный прямоугольник 24"/>
          <p:cNvSpPr/>
          <p:nvPr userDrawn="1"/>
        </p:nvSpPr>
        <p:spPr>
          <a:xfrm>
            <a:off x="8066036" y="8394245"/>
            <a:ext cx="4319838" cy="685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7" name="Shape 922"/>
          <p:cNvSpPr>
            <a:spLocks noGrp="1"/>
          </p:cNvSpPr>
          <p:nvPr>
            <p:ph type="body" sz="quarter" idx="17" hasCustomPrompt="1"/>
          </p:nvPr>
        </p:nvSpPr>
        <p:spPr>
          <a:xfrm>
            <a:off x="8062914" y="1355077"/>
            <a:ext cx="8641554" cy="3045466"/>
          </a:xfrm>
          <a:prstGeom prst="rect">
            <a:avLst/>
          </a:prstGeom>
        </p:spPr>
        <p:txBody>
          <a:bodyPr anchor="b" anchorCtr="0">
            <a:noAutofit/>
          </a:bodyPr>
          <a:lstStyle>
            <a:lvl1pPr>
              <a:lnSpc>
                <a:spcPct val="100000"/>
              </a:lnSpc>
              <a:defRPr sz="5400" b="1" spc="0">
                <a:solidFill>
                  <a:schemeClr val="tx1"/>
                </a:solidFill>
                <a:latin typeface="+mj-lt"/>
              </a:defRPr>
            </a:lvl1pPr>
          </a:lstStyle>
          <a:p>
            <a:r>
              <a:rPr lang="en-US" dirty="0"/>
              <a:t>H3 Title here</a:t>
            </a:r>
            <a:endParaRPr dirty="0"/>
          </a:p>
        </p:txBody>
      </p:sp>
      <p:sp>
        <p:nvSpPr>
          <p:cNvPr id="28" name="Текст 7"/>
          <p:cNvSpPr>
            <a:spLocks noGrp="1"/>
          </p:cNvSpPr>
          <p:nvPr>
            <p:ph type="body" sz="quarter" idx="39" hasCustomPrompt="1"/>
          </p:nvPr>
        </p:nvSpPr>
        <p:spPr>
          <a:xfrm>
            <a:off x="8073258" y="6995506"/>
            <a:ext cx="5398293" cy="269839"/>
          </a:xfrm>
        </p:spPr>
        <p:txBody>
          <a:bodyPr lIns="0" tIns="0" rIns="0" bIns="0" anchor="t" anchorCtr="0">
            <a:noAutofit/>
          </a:bodyPr>
          <a:lstStyle>
            <a:lvl1pPr algn="l">
              <a:lnSpc>
                <a:spcPct val="150000"/>
              </a:lnSpc>
              <a:defRPr sz="1200" b="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1" name="Текст 7"/>
          <p:cNvSpPr>
            <a:spLocks noGrp="1"/>
          </p:cNvSpPr>
          <p:nvPr>
            <p:ph type="body" sz="quarter" idx="40" hasCustomPrompt="1"/>
          </p:nvPr>
        </p:nvSpPr>
        <p:spPr>
          <a:xfrm>
            <a:off x="8073258" y="7537575"/>
            <a:ext cx="5398293" cy="270375"/>
          </a:xfrm>
        </p:spPr>
        <p:txBody>
          <a:bodyPr anchor="t" anchorCtr="0">
            <a:noAutofit/>
          </a:bodyPr>
          <a:lstStyle>
            <a:lvl1pPr algn="l">
              <a:lnSpc>
                <a:spcPct val="150000"/>
              </a:lnSpc>
              <a:defRPr sz="1200" b="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2" name="Текст 7"/>
          <p:cNvSpPr>
            <a:spLocks noGrp="1"/>
          </p:cNvSpPr>
          <p:nvPr>
            <p:ph type="body" sz="quarter" idx="41" hasCustomPrompt="1"/>
          </p:nvPr>
        </p:nvSpPr>
        <p:spPr>
          <a:xfrm>
            <a:off x="8073258" y="8079132"/>
            <a:ext cx="5398293" cy="270354"/>
          </a:xfrm>
        </p:spPr>
        <p:txBody>
          <a:bodyPr anchor="t" anchorCtr="0">
            <a:noAutofit/>
          </a:bodyPr>
          <a:lstStyle>
            <a:lvl1pPr algn="l">
              <a:lnSpc>
                <a:spcPct val="150000"/>
              </a:lnSpc>
              <a:defRPr sz="1200" b="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3"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18" name="Прямая соединительная линия 17"/>
          <p:cNvCxnSpPr/>
          <p:nvPr userDrawn="1"/>
        </p:nvCxnSpPr>
        <p:spPr>
          <a:xfrm flipV="1">
            <a:off x="14544675" y="1876988"/>
            <a:ext cx="1083471" cy="108363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7"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4" name="Текст 7"/>
          <p:cNvSpPr>
            <a:spLocks noGrp="1"/>
          </p:cNvSpPr>
          <p:nvPr>
            <p:ph type="body" sz="quarter" idx="45"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6"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7693794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5"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59">
    <p:spTree>
      <p:nvGrpSpPr>
        <p:cNvPr id="1" name=""/>
        <p:cNvGrpSpPr/>
        <p:nvPr/>
      </p:nvGrpSpPr>
      <p:grpSpPr>
        <a:xfrm>
          <a:off x="0" y="0"/>
          <a:ext cx="0" cy="0"/>
          <a:chOff x="0" y="0"/>
          <a:chExt cx="0" cy="0"/>
        </a:xfrm>
      </p:grpSpPr>
      <p:sp>
        <p:nvSpPr>
          <p:cNvPr id="38" name="Полилиния 20"/>
          <p:cNvSpPr/>
          <p:nvPr userDrawn="1"/>
        </p:nvSpPr>
        <p:spPr bwMode="auto">
          <a:xfrm>
            <a:off x="0" y="-14327"/>
            <a:ext cx="18288000" cy="10302915"/>
          </a:xfrm>
          <a:custGeom>
            <a:avLst/>
            <a:gdLst>
              <a:gd name="connsiteX0" fmla="*/ 6740969 w 12192000"/>
              <a:gd name="connsiteY0" fmla="*/ 0 h 6867550"/>
              <a:gd name="connsiteX1" fmla="*/ 12192000 w 12192000"/>
              <a:gd name="connsiteY1" fmla="*/ 0 h 6867550"/>
              <a:gd name="connsiteX2" fmla="*/ 12192000 w 12192000"/>
              <a:gd name="connsiteY2" fmla="*/ 1584319 h 6867550"/>
              <a:gd name="connsiteX3" fmla="*/ 6898158 w 12192000"/>
              <a:gd name="connsiteY3" fmla="*/ 6867550 h 6867550"/>
              <a:gd name="connsiteX4" fmla="*/ 0 w 12192000"/>
              <a:gd name="connsiteY4" fmla="*/ 6867550 h 6867550"/>
              <a:gd name="connsiteX5" fmla="*/ 0 w 12192000"/>
              <a:gd name="connsiteY5" fmla="*/ 6727455 h 686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67550">
                <a:moveTo>
                  <a:pt x="6740969" y="0"/>
                </a:moveTo>
                <a:lnTo>
                  <a:pt x="12192000" y="0"/>
                </a:lnTo>
                <a:lnTo>
                  <a:pt x="12192000" y="1584319"/>
                </a:lnTo>
                <a:lnTo>
                  <a:pt x="6898158" y="6867550"/>
                </a:lnTo>
                <a:lnTo>
                  <a:pt x="0" y="6867550"/>
                </a:lnTo>
                <a:lnTo>
                  <a:pt x="0" y="6727455"/>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33"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1" name="Заголовок 17"/>
          <p:cNvSpPr>
            <a:spLocks noGrp="1"/>
          </p:cNvSpPr>
          <p:nvPr>
            <p:ph type="title" hasCustomPrompt="1"/>
          </p:nvPr>
        </p:nvSpPr>
        <p:spPr>
          <a:xfrm>
            <a:off x="2424164" y="1518652"/>
            <a:ext cx="9213871" cy="3105149"/>
          </a:xfrm>
          <a:prstGeom prst="rect">
            <a:avLst/>
          </a:prstGeom>
        </p:spPr>
        <p:txBody>
          <a:bodyPr vert="horz" lIns="0" tIns="91440" rIns="0" bIns="0" rtlCol="0" anchor="b" anchorCtr="0">
            <a:noAutofit/>
          </a:bodyPr>
          <a:lstStyle>
            <a:lvl1pPr algn="l">
              <a:lnSpc>
                <a:spcPct val="100000"/>
              </a:lnSpc>
              <a:defRPr sz="8100" kern="100" spc="0" baseline="0">
                <a:solidFill>
                  <a:schemeClr val="tx1"/>
                </a:solidFill>
              </a:defRPr>
            </a:lvl1pPr>
          </a:lstStyle>
          <a:p>
            <a:r>
              <a:rPr lang="en-US" dirty="0"/>
              <a:t>H2 Title here</a:t>
            </a:r>
          </a:p>
        </p:txBody>
      </p:sp>
      <p:cxnSp>
        <p:nvCxnSpPr>
          <p:cNvPr id="35" name="Прямая соединительная линия 18"/>
          <p:cNvCxnSpPr/>
          <p:nvPr userDrawn="1"/>
        </p:nvCxnSpPr>
        <p:spPr>
          <a:xfrm flipV="1">
            <a:off x="2561337" y="9270726"/>
            <a:ext cx="1015352" cy="101550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9" name="Скругленный прямоугольник 2"/>
          <p:cNvSpPr/>
          <p:nvPr userDrawn="1"/>
        </p:nvSpPr>
        <p:spPr>
          <a:xfrm>
            <a:off x="2424164" y="5528789"/>
            <a:ext cx="5437130" cy="685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0" name="Скругленный прямоугольник 18"/>
          <p:cNvSpPr/>
          <p:nvPr userDrawn="1"/>
        </p:nvSpPr>
        <p:spPr>
          <a:xfrm>
            <a:off x="2424166" y="5528789"/>
            <a:ext cx="3238976" cy="685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1" name="Скругленный прямоугольник 19"/>
          <p:cNvSpPr/>
          <p:nvPr userDrawn="1"/>
        </p:nvSpPr>
        <p:spPr>
          <a:xfrm>
            <a:off x="2424164" y="6070859"/>
            <a:ext cx="5437130" cy="685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2" name="Скругленный прямоугольник 20"/>
          <p:cNvSpPr/>
          <p:nvPr userDrawn="1"/>
        </p:nvSpPr>
        <p:spPr>
          <a:xfrm>
            <a:off x="2424166" y="6070859"/>
            <a:ext cx="2160521" cy="685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4" name="Скругленный прямоугольник 21"/>
          <p:cNvSpPr/>
          <p:nvPr userDrawn="1"/>
        </p:nvSpPr>
        <p:spPr>
          <a:xfrm>
            <a:off x="2424164" y="6612930"/>
            <a:ext cx="5437130" cy="685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5" name="Скругленный прямоугольник 24"/>
          <p:cNvSpPr/>
          <p:nvPr userDrawn="1"/>
        </p:nvSpPr>
        <p:spPr>
          <a:xfrm>
            <a:off x="2424164" y="6612930"/>
            <a:ext cx="4319838" cy="685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6" name="Текст 7"/>
          <p:cNvSpPr>
            <a:spLocks noGrp="1"/>
          </p:cNvSpPr>
          <p:nvPr>
            <p:ph type="body" sz="quarter" idx="39" hasCustomPrompt="1"/>
          </p:nvPr>
        </p:nvSpPr>
        <p:spPr>
          <a:xfrm>
            <a:off x="2431386" y="5214191"/>
            <a:ext cx="5398293" cy="269839"/>
          </a:xfrm>
        </p:spPr>
        <p:txBody>
          <a:bodyPr lIns="0" tIns="0" rIns="0" bIns="0" anchor="t" anchorCtr="0">
            <a:noAutofit/>
          </a:bodyPr>
          <a:lstStyle>
            <a:lvl1pPr algn="l">
              <a:lnSpc>
                <a:spcPct val="150000"/>
              </a:lnSpc>
              <a:defRPr sz="1200" b="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47" name="Текст 7"/>
          <p:cNvSpPr>
            <a:spLocks noGrp="1"/>
          </p:cNvSpPr>
          <p:nvPr>
            <p:ph type="body" sz="quarter" idx="40" hasCustomPrompt="1"/>
          </p:nvPr>
        </p:nvSpPr>
        <p:spPr>
          <a:xfrm>
            <a:off x="2431386" y="5756260"/>
            <a:ext cx="5398293" cy="270375"/>
          </a:xfrm>
        </p:spPr>
        <p:txBody>
          <a:bodyPr anchor="t" anchorCtr="0">
            <a:noAutofit/>
          </a:bodyPr>
          <a:lstStyle>
            <a:lvl1pPr algn="l">
              <a:lnSpc>
                <a:spcPct val="150000"/>
              </a:lnSpc>
              <a:defRPr sz="1200" b="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48" name="Текст 7"/>
          <p:cNvSpPr>
            <a:spLocks noGrp="1"/>
          </p:cNvSpPr>
          <p:nvPr>
            <p:ph type="body" sz="quarter" idx="41" hasCustomPrompt="1"/>
          </p:nvPr>
        </p:nvSpPr>
        <p:spPr>
          <a:xfrm>
            <a:off x="2431386" y="6297817"/>
            <a:ext cx="5398293" cy="270354"/>
          </a:xfrm>
        </p:spPr>
        <p:txBody>
          <a:bodyPr anchor="t" anchorCtr="0">
            <a:noAutofit/>
          </a:bodyPr>
          <a:lstStyle>
            <a:lvl1pPr algn="l">
              <a:lnSpc>
                <a:spcPct val="150000"/>
              </a:lnSpc>
              <a:defRPr sz="1200" b="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49" name="Скругленный прямоугольник 2"/>
          <p:cNvSpPr/>
          <p:nvPr userDrawn="1"/>
        </p:nvSpPr>
        <p:spPr>
          <a:xfrm>
            <a:off x="2431386" y="7170777"/>
            <a:ext cx="5437130" cy="685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0" name="Скругленный прямоугольник 18"/>
          <p:cNvSpPr/>
          <p:nvPr userDrawn="1"/>
        </p:nvSpPr>
        <p:spPr>
          <a:xfrm>
            <a:off x="2431388" y="7170777"/>
            <a:ext cx="3238976" cy="685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1" name="Скругленный прямоугольник 19"/>
          <p:cNvSpPr/>
          <p:nvPr userDrawn="1"/>
        </p:nvSpPr>
        <p:spPr>
          <a:xfrm>
            <a:off x="2431386" y="7712847"/>
            <a:ext cx="5437130" cy="685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2" name="Скругленный прямоугольник 20"/>
          <p:cNvSpPr/>
          <p:nvPr userDrawn="1"/>
        </p:nvSpPr>
        <p:spPr>
          <a:xfrm>
            <a:off x="2431388" y="7712847"/>
            <a:ext cx="2160521" cy="685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3" name="Скругленный прямоугольник 21"/>
          <p:cNvSpPr/>
          <p:nvPr userDrawn="1"/>
        </p:nvSpPr>
        <p:spPr>
          <a:xfrm>
            <a:off x="2431386" y="8254918"/>
            <a:ext cx="5437130" cy="685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4" name="Скругленный прямоугольник 24"/>
          <p:cNvSpPr/>
          <p:nvPr userDrawn="1"/>
        </p:nvSpPr>
        <p:spPr>
          <a:xfrm>
            <a:off x="2431386" y="8254918"/>
            <a:ext cx="4319838" cy="685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5" name="Текст 7"/>
          <p:cNvSpPr>
            <a:spLocks noGrp="1"/>
          </p:cNvSpPr>
          <p:nvPr>
            <p:ph type="body" sz="quarter" idx="45" hasCustomPrompt="1"/>
          </p:nvPr>
        </p:nvSpPr>
        <p:spPr>
          <a:xfrm>
            <a:off x="2438608" y="6856179"/>
            <a:ext cx="5398293" cy="269839"/>
          </a:xfrm>
        </p:spPr>
        <p:txBody>
          <a:bodyPr lIns="0" tIns="0" rIns="0" bIns="0" anchor="t" anchorCtr="0">
            <a:noAutofit/>
          </a:bodyPr>
          <a:lstStyle>
            <a:lvl1pPr algn="l">
              <a:lnSpc>
                <a:spcPct val="150000"/>
              </a:lnSpc>
              <a:defRPr sz="1200" b="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56" name="Текст 7"/>
          <p:cNvSpPr>
            <a:spLocks noGrp="1"/>
          </p:cNvSpPr>
          <p:nvPr>
            <p:ph type="body" sz="quarter" idx="46" hasCustomPrompt="1"/>
          </p:nvPr>
        </p:nvSpPr>
        <p:spPr>
          <a:xfrm>
            <a:off x="2438608" y="7398248"/>
            <a:ext cx="5398293" cy="270375"/>
          </a:xfrm>
        </p:spPr>
        <p:txBody>
          <a:bodyPr anchor="t" anchorCtr="0">
            <a:noAutofit/>
          </a:bodyPr>
          <a:lstStyle>
            <a:lvl1pPr algn="l">
              <a:lnSpc>
                <a:spcPct val="150000"/>
              </a:lnSpc>
              <a:defRPr sz="1200" b="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57" name="Текст 7"/>
          <p:cNvSpPr>
            <a:spLocks noGrp="1"/>
          </p:cNvSpPr>
          <p:nvPr>
            <p:ph type="body" sz="quarter" idx="47" hasCustomPrompt="1"/>
          </p:nvPr>
        </p:nvSpPr>
        <p:spPr>
          <a:xfrm>
            <a:off x="2438608" y="7939805"/>
            <a:ext cx="5398293" cy="270354"/>
          </a:xfrm>
        </p:spPr>
        <p:txBody>
          <a:bodyPr anchor="t" anchorCtr="0">
            <a:noAutofit/>
          </a:bodyPr>
          <a:lstStyle>
            <a:lvl1pPr algn="l">
              <a:lnSpc>
                <a:spcPct val="150000"/>
              </a:lnSpc>
              <a:defRPr sz="1200" b="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58" name="Скругленный прямоугольник 21"/>
          <p:cNvSpPr/>
          <p:nvPr userDrawn="1"/>
        </p:nvSpPr>
        <p:spPr>
          <a:xfrm>
            <a:off x="2438608" y="8810191"/>
            <a:ext cx="5437130" cy="6858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9" name="Скругленный прямоугольник 24"/>
          <p:cNvSpPr/>
          <p:nvPr userDrawn="1"/>
        </p:nvSpPr>
        <p:spPr>
          <a:xfrm>
            <a:off x="2438608" y="8810191"/>
            <a:ext cx="4319838" cy="685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60" name="Текст 7"/>
          <p:cNvSpPr>
            <a:spLocks noGrp="1"/>
          </p:cNvSpPr>
          <p:nvPr>
            <p:ph type="body" sz="quarter" idx="48" hasCustomPrompt="1"/>
          </p:nvPr>
        </p:nvSpPr>
        <p:spPr>
          <a:xfrm>
            <a:off x="2445830" y="8495078"/>
            <a:ext cx="5398293" cy="270354"/>
          </a:xfrm>
        </p:spPr>
        <p:txBody>
          <a:bodyPr anchor="t" anchorCtr="0">
            <a:noAutofit/>
          </a:bodyPr>
          <a:lstStyle>
            <a:lvl1pPr algn="l">
              <a:lnSpc>
                <a:spcPct val="150000"/>
              </a:lnSpc>
              <a:defRPr sz="1200" b="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61"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62" name="Текст 7"/>
          <p:cNvSpPr>
            <a:spLocks noGrp="1"/>
          </p:cNvSpPr>
          <p:nvPr>
            <p:ph type="body" sz="quarter" idx="49"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6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63" name="Picture Placeholder 62"/>
          <p:cNvSpPr>
            <a:spLocks noGrp="1"/>
          </p:cNvSpPr>
          <p:nvPr>
            <p:ph type="pic" sz="quarter" idx="10" hasCustomPrompt="1"/>
          </p:nvPr>
        </p:nvSpPr>
        <p:spPr>
          <a:xfrm>
            <a:off x="9144004" y="3"/>
            <a:ext cx="9141592" cy="10288586"/>
          </a:xfrm>
          <a:custGeom>
            <a:avLst/>
            <a:gdLst>
              <a:gd name="connsiteX0" fmla="*/ 2782419 w 9141592"/>
              <a:gd name="connsiteY0" fmla="*/ 0 h 10288586"/>
              <a:gd name="connsiteX1" fmla="*/ 9141592 w 9141592"/>
              <a:gd name="connsiteY1" fmla="*/ 0 h 10288586"/>
              <a:gd name="connsiteX2" fmla="*/ 9141592 w 9141592"/>
              <a:gd name="connsiteY2" fmla="*/ 5454225 h 10288586"/>
              <a:gd name="connsiteX3" fmla="*/ 4292897 w 9141592"/>
              <a:gd name="connsiteY3" fmla="*/ 10288586 h 10288586"/>
              <a:gd name="connsiteX4" fmla="*/ 0 w 9141592"/>
              <a:gd name="connsiteY4" fmla="*/ 10288586 h 10288586"/>
              <a:gd name="connsiteX5" fmla="*/ 0 w 9141592"/>
              <a:gd name="connsiteY5" fmla="*/ 2774194 h 1028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592" h="10288586">
                <a:moveTo>
                  <a:pt x="2782419" y="0"/>
                </a:moveTo>
                <a:lnTo>
                  <a:pt x="9141592" y="0"/>
                </a:lnTo>
                <a:lnTo>
                  <a:pt x="9141592" y="5454225"/>
                </a:lnTo>
                <a:lnTo>
                  <a:pt x="4292897" y="10288586"/>
                </a:lnTo>
                <a:lnTo>
                  <a:pt x="0" y="10288586"/>
                </a:lnTo>
                <a:lnTo>
                  <a:pt x="0" y="2774194"/>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cxnSp>
        <p:nvCxnSpPr>
          <p:cNvPr id="64" name="Прямая соединительная линия 18"/>
          <p:cNvCxnSpPr/>
          <p:nvPr userDrawn="1"/>
        </p:nvCxnSpPr>
        <p:spPr>
          <a:xfrm flipV="1">
            <a:off x="622498" y="-24398"/>
            <a:ext cx="3498527" cy="349906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06580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8" fill="hold" grpId="0" nodeType="withEffect">
                                  <p:stCondLst>
                                    <p:cond delay="40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grpId="0" nodeType="withEffect">
                                  <p:stCondLst>
                                    <p:cond delay="60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par>
                                <p:cTn id="17" presetID="22" presetClass="entr" presetSubtype="8" fill="hold" grpId="0" nodeType="withEffect">
                                  <p:stCondLst>
                                    <p:cond delay="80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par>
                                <p:cTn id="23" presetID="22" presetClass="entr" presetSubtype="8" fill="hold" grpId="0" nodeType="withEffect">
                                  <p:stCondLst>
                                    <p:cond delay="120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5" grpId="0" animBg="1"/>
      <p:bldP spid="50" grpId="0" animBg="1"/>
      <p:bldP spid="52" grpId="0" animBg="1"/>
      <p:bldP spid="54" grpId="0" animBg="1"/>
      <p:bldP spid="59"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60">
    <p:spTree>
      <p:nvGrpSpPr>
        <p:cNvPr id="1" name=""/>
        <p:cNvGrpSpPr/>
        <p:nvPr/>
      </p:nvGrpSpPr>
      <p:grpSpPr>
        <a:xfrm>
          <a:off x="0" y="0"/>
          <a:ext cx="0" cy="0"/>
          <a:chOff x="0" y="0"/>
          <a:chExt cx="0" cy="0"/>
        </a:xfrm>
      </p:grpSpPr>
      <p:sp>
        <p:nvSpPr>
          <p:cNvPr id="38" name="Полилиния 21"/>
          <p:cNvSpPr/>
          <p:nvPr userDrawn="1"/>
        </p:nvSpPr>
        <p:spPr bwMode="auto">
          <a:xfrm flipH="1" flipV="1">
            <a:off x="0" y="-4"/>
            <a:ext cx="9869213" cy="9854332"/>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47" name="Текст 7"/>
          <p:cNvSpPr>
            <a:spLocks noGrp="1"/>
          </p:cNvSpPr>
          <p:nvPr>
            <p:ph type="body" sz="quarter" idx="38" hasCustomPrompt="1"/>
          </p:nvPr>
        </p:nvSpPr>
        <p:spPr>
          <a:xfrm>
            <a:off x="4165958" y="3865279"/>
            <a:ext cx="9354177" cy="1894855"/>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54" name="Shape 922"/>
          <p:cNvSpPr>
            <a:spLocks noGrp="1"/>
          </p:cNvSpPr>
          <p:nvPr>
            <p:ph type="body" sz="quarter" idx="39" hasCustomPrompt="1"/>
          </p:nvPr>
        </p:nvSpPr>
        <p:spPr>
          <a:xfrm>
            <a:off x="4168474" y="1282068"/>
            <a:ext cx="9351662" cy="2312179"/>
          </a:xfrm>
          <a:prstGeom prst="rect">
            <a:avLst/>
          </a:prstGeom>
        </p:spPr>
        <p:txBody>
          <a:bodyPr anchor="b" anchorCtr="0">
            <a:noAutofit/>
          </a:bodyPr>
          <a:lstStyle>
            <a:lvl1pPr algn="ctr">
              <a:lnSpc>
                <a:spcPct val="100000"/>
              </a:lnSpc>
              <a:defRPr sz="7200" b="1" spc="0">
                <a:solidFill>
                  <a:schemeClr val="tx1"/>
                </a:solidFill>
                <a:latin typeface="+mj-lt"/>
              </a:defRPr>
            </a:lvl1pPr>
          </a:lstStyle>
          <a:p>
            <a:r>
              <a:rPr lang="en-US" dirty="0"/>
              <a:t>H2 Title here</a:t>
            </a:r>
            <a:endParaRPr dirty="0"/>
          </a:p>
        </p:txBody>
      </p:sp>
      <p:sp>
        <p:nvSpPr>
          <p:cNvPr id="58" name="Рисунок 4"/>
          <p:cNvSpPr>
            <a:spLocks noGrp="1"/>
          </p:cNvSpPr>
          <p:nvPr>
            <p:ph type="pic" sz="quarter" idx="19"/>
          </p:nvPr>
        </p:nvSpPr>
        <p:spPr>
          <a:xfrm>
            <a:off x="4176946" y="6843085"/>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endParaRPr lang="en-US" dirty="0"/>
          </a:p>
        </p:txBody>
      </p:sp>
      <p:cxnSp>
        <p:nvCxnSpPr>
          <p:cNvPr id="63" name="Прямая соединительная линия 62"/>
          <p:cNvCxnSpPr/>
          <p:nvPr userDrawn="1"/>
        </p:nvCxnSpPr>
        <p:spPr>
          <a:xfrm>
            <a:off x="6325274" y="6843085"/>
            <a:ext cx="0" cy="1800000"/>
          </a:xfrm>
          <a:prstGeom prst="line">
            <a:avLst/>
          </a:prstGeom>
          <a:ln w="3175">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67" name="Рисунок 4"/>
          <p:cNvSpPr>
            <a:spLocks noGrp="1"/>
          </p:cNvSpPr>
          <p:nvPr>
            <p:ph type="pic" sz="quarter" idx="40"/>
          </p:nvPr>
        </p:nvSpPr>
        <p:spPr>
          <a:xfrm>
            <a:off x="6690436" y="6843085"/>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endParaRPr lang="en-US" dirty="0"/>
          </a:p>
        </p:txBody>
      </p:sp>
      <p:cxnSp>
        <p:nvCxnSpPr>
          <p:cNvPr id="68" name="Прямая соединительная линия 67"/>
          <p:cNvCxnSpPr/>
          <p:nvPr userDrawn="1"/>
        </p:nvCxnSpPr>
        <p:spPr>
          <a:xfrm>
            <a:off x="8839837" y="6843085"/>
            <a:ext cx="0" cy="1800000"/>
          </a:xfrm>
          <a:prstGeom prst="line">
            <a:avLst/>
          </a:prstGeom>
          <a:ln w="3175">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69" name="Рисунок 4"/>
          <p:cNvSpPr>
            <a:spLocks noGrp="1"/>
          </p:cNvSpPr>
          <p:nvPr>
            <p:ph type="pic" sz="quarter" idx="41"/>
          </p:nvPr>
        </p:nvSpPr>
        <p:spPr>
          <a:xfrm>
            <a:off x="9213700" y="6843085"/>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endParaRPr lang="en-US" dirty="0"/>
          </a:p>
        </p:txBody>
      </p:sp>
      <p:cxnSp>
        <p:nvCxnSpPr>
          <p:cNvPr id="70" name="Прямая соединительная линия 69"/>
          <p:cNvCxnSpPr/>
          <p:nvPr userDrawn="1"/>
        </p:nvCxnSpPr>
        <p:spPr>
          <a:xfrm>
            <a:off x="11371805" y="6843085"/>
            <a:ext cx="0" cy="1800000"/>
          </a:xfrm>
          <a:prstGeom prst="line">
            <a:avLst/>
          </a:prstGeom>
          <a:ln w="3175">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71" name="Рисунок 4"/>
          <p:cNvSpPr>
            <a:spLocks noGrp="1"/>
          </p:cNvSpPr>
          <p:nvPr>
            <p:ph type="pic" sz="quarter" idx="42"/>
          </p:nvPr>
        </p:nvSpPr>
        <p:spPr>
          <a:xfrm>
            <a:off x="11736966" y="6843085"/>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endParaRPr lang="en-US" dirty="0"/>
          </a:p>
        </p:txBody>
      </p:sp>
      <p:sp>
        <p:nvSpPr>
          <p:cNvPr id="18"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9" name="Shape 427"/>
          <p:cNvSpPr>
            <a:spLocks noGrp="1"/>
          </p:cNvSpPr>
          <p:nvPr>
            <p:ph type="body" sz="quarter" idx="43" hasCustomPrompt="1"/>
          </p:nvPr>
        </p:nvSpPr>
        <p:spPr>
          <a:xfrm>
            <a:off x="4165958" y="5957124"/>
            <a:ext cx="9354176" cy="556958"/>
          </a:xfrm>
          <a:prstGeom prst="rect">
            <a:avLst/>
          </a:prstGeom>
        </p:spPr>
        <p:txBody>
          <a:bodyPr anchor="ctr">
            <a:normAutofit/>
          </a:bodyPr>
          <a:lstStyle>
            <a:lvl1pPr algn="ctr">
              <a:lnSpc>
                <a:spcPct val="100000"/>
              </a:lnSpc>
              <a:defRPr sz="2100" b="1" spc="0">
                <a:solidFill>
                  <a:schemeClr val="tx1">
                    <a:lumMod val="50000"/>
                    <a:lumOff val="50000"/>
                  </a:schemeClr>
                </a:solidFill>
              </a:defRPr>
            </a:lvl1pPr>
          </a:lstStyle>
          <a:p>
            <a:pPr lvl="0"/>
            <a:r>
              <a:rPr lang="en-US" dirty="0"/>
              <a:t>Caption text here</a:t>
            </a:r>
          </a:p>
        </p:txBody>
      </p:sp>
      <p:sp>
        <p:nvSpPr>
          <p:cNvPr id="21"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2"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cxnSp>
        <p:nvCxnSpPr>
          <p:cNvPr id="24" name="Прямая соединительная линия 18"/>
          <p:cNvCxnSpPr/>
          <p:nvPr userDrawn="1"/>
        </p:nvCxnSpPr>
        <p:spPr>
          <a:xfrm flipV="1">
            <a:off x="375348" y="-16329"/>
            <a:ext cx="2185989" cy="218632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7"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20" name="Прямоугольный треугольник 14"/>
          <p:cNvSpPr/>
          <p:nvPr userDrawn="1"/>
        </p:nvSpPr>
        <p:spPr bwMode="auto">
          <a:xfrm flipH="1">
            <a:off x="14327023" y="6271696"/>
            <a:ext cx="3971126" cy="4016892"/>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03782022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iterate type="lt">
                                    <p:tmPct val="10000"/>
                                  </p:iterate>
                                  <p:childTnLst>
                                    <p:set>
                                      <p:cBhvr>
                                        <p:cTn id="6" dur="1" fill="hold">
                                          <p:stCondLst>
                                            <p:cond delay="0"/>
                                          </p:stCondLst>
                                        </p:cTn>
                                        <p:tgtEl>
                                          <p:spTgt spid="54">
                                            <p:txEl>
                                              <p:pRg st="0" end="0"/>
                                            </p:txEl>
                                          </p:spTgt>
                                        </p:tgtEl>
                                        <p:attrNameLst>
                                          <p:attrName>style.visibility</p:attrName>
                                        </p:attrNameLst>
                                      </p:cBhvr>
                                      <p:to>
                                        <p:strVal val="visible"/>
                                      </p:to>
                                    </p:set>
                                    <p:anim calcmode="lin" valueType="num">
                                      <p:cBhvr additive="base">
                                        <p:cTn id="7"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47">
                                            <p:txEl>
                                              <p:pRg st="0" end="0"/>
                                            </p:txEl>
                                          </p:spTgt>
                                        </p:tgtEl>
                                        <p:attrNameLst>
                                          <p:attrName>style.visibility</p:attrName>
                                        </p:attrNameLst>
                                      </p:cBhvr>
                                      <p:to>
                                        <p:strVal val="visible"/>
                                      </p:to>
                                    </p:set>
                                    <p:animEffect transition="in" filter="fade">
                                      <p:cBhvr>
                                        <p:cTn id="11" dur="1000"/>
                                        <p:tgtEl>
                                          <p:spTgt spid="47">
                                            <p:txEl>
                                              <p:pRg st="0" end="0"/>
                                            </p:txEl>
                                          </p:spTgt>
                                        </p:tgtEl>
                                      </p:cBhvr>
                                    </p:animEffect>
                                    <p:anim calcmode="lin" valueType="num">
                                      <p:cBhvr>
                                        <p:cTn id="12"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58">
                                            <p:bg/>
                                          </p:spTgt>
                                        </p:tgtEl>
                                        <p:attrNameLst>
                                          <p:attrName>style.visibility</p:attrName>
                                        </p:attrNameLst>
                                      </p:cBhvr>
                                      <p:to>
                                        <p:strVal val="visible"/>
                                      </p:to>
                                    </p:set>
                                    <p:animEffect transition="in" filter="fade">
                                      <p:cBhvr>
                                        <p:cTn id="16" dur="600"/>
                                        <p:tgtEl>
                                          <p:spTgt spid="58">
                                            <p:bg/>
                                          </p:spTgt>
                                        </p:tgtEl>
                                      </p:cBhvr>
                                    </p:animEffect>
                                    <p:anim calcmode="lin" valueType="num">
                                      <p:cBhvr>
                                        <p:cTn id="17" dur="600" fill="hold"/>
                                        <p:tgtEl>
                                          <p:spTgt spid="58">
                                            <p:bg/>
                                          </p:spTgt>
                                        </p:tgtEl>
                                        <p:attrNameLst>
                                          <p:attrName>ppt_x</p:attrName>
                                        </p:attrNameLst>
                                      </p:cBhvr>
                                      <p:tavLst>
                                        <p:tav tm="0">
                                          <p:val>
                                            <p:strVal val="#ppt_x"/>
                                          </p:val>
                                        </p:tav>
                                        <p:tav tm="100000">
                                          <p:val>
                                            <p:strVal val="#ppt_x"/>
                                          </p:val>
                                        </p:tav>
                                      </p:tavLst>
                                    </p:anim>
                                    <p:anim calcmode="lin" valueType="num">
                                      <p:cBhvr>
                                        <p:cTn id="18" dur="600" fill="hold"/>
                                        <p:tgtEl>
                                          <p:spTgt spid="58">
                                            <p:bg/>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nodePh="1">
                                  <p:stCondLst>
                                    <p:cond delay="500"/>
                                  </p:stCondLst>
                                  <p:endCondLst>
                                    <p:cond evt="begin" delay="0">
                                      <p:tn val="21"/>
                                    </p:cond>
                                  </p:end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600"/>
                                        <p:tgtEl>
                                          <p:spTgt spid="58">
                                            <p:txEl>
                                              <p:pRg st="0" end="0"/>
                                            </p:txEl>
                                          </p:spTgt>
                                        </p:tgtEl>
                                      </p:cBhvr>
                                    </p:animEffect>
                                    <p:anim calcmode="lin" valueType="num">
                                      <p:cBhvr>
                                        <p:cTn id="24" dur="6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25" dur="600" fill="hold"/>
                                        <p:tgtEl>
                                          <p:spTgt spid="58">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7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700"/>
                                        <p:tgtEl>
                                          <p:spTgt spid="63"/>
                                        </p:tgtEl>
                                      </p:cBhvr>
                                    </p:animEffect>
                                    <p:anim calcmode="lin" valueType="num">
                                      <p:cBhvr>
                                        <p:cTn id="29" dur="700" fill="hold"/>
                                        <p:tgtEl>
                                          <p:spTgt spid="63"/>
                                        </p:tgtEl>
                                        <p:attrNameLst>
                                          <p:attrName>ppt_x</p:attrName>
                                        </p:attrNameLst>
                                      </p:cBhvr>
                                      <p:tavLst>
                                        <p:tav tm="0">
                                          <p:val>
                                            <p:strVal val="#ppt_x"/>
                                          </p:val>
                                        </p:tav>
                                        <p:tav tm="100000">
                                          <p:val>
                                            <p:strVal val="#ppt_x"/>
                                          </p:val>
                                        </p:tav>
                                      </p:tavLst>
                                    </p:anim>
                                    <p:anim calcmode="lin" valueType="num">
                                      <p:cBhvr>
                                        <p:cTn id="30" dur="700" fill="hold"/>
                                        <p:tgtEl>
                                          <p:spTgt spid="6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nodePh="1">
                                  <p:stCondLst>
                                    <p:cond delay="1000"/>
                                  </p:stCondLst>
                                  <p:endCondLst>
                                    <p:cond evt="begin" delay="0">
                                      <p:tn val="31"/>
                                    </p:cond>
                                  </p:endCondLst>
                                  <p:childTnLst>
                                    <p:set>
                                      <p:cBhvr>
                                        <p:cTn id="32" dur="1" fill="hold">
                                          <p:stCondLst>
                                            <p:cond delay="0"/>
                                          </p:stCondLst>
                                        </p:cTn>
                                        <p:tgtEl>
                                          <p:spTgt spid="67"/>
                                        </p:tgtEl>
                                        <p:attrNameLst>
                                          <p:attrName>style.visibility</p:attrName>
                                        </p:attrNameLst>
                                      </p:cBhvr>
                                      <p:to>
                                        <p:strVal val="visible"/>
                                      </p:to>
                                    </p:set>
                                    <p:animEffect transition="in" filter="fade">
                                      <p:cBhvr>
                                        <p:cTn id="33" dur="600"/>
                                        <p:tgtEl>
                                          <p:spTgt spid="67"/>
                                        </p:tgtEl>
                                      </p:cBhvr>
                                    </p:animEffect>
                                    <p:anim calcmode="lin" valueType="num">
                                      <p:cBhvr>
                                        <p:cTn id="34" dur="600" fill="hold"/>
                                        <p:tgtEl>
                                          <p:spTgt spid="67"/>
                                        </p:tgtEl>
                                        <p:attrNameLst>
                                          <p:attrName>ppt_x</p:attrName>
                                        </p:attrNameLst>
                                      </p:cBhvr>
                                      <p:tavLst>
                                        <p:tav tm="0">
                                          <p:val>
                                            <p:strVal val="#ppt_x"/>
                                          </p:val>
                                        </p:tav>
                                        <p:tav tm="100000">
                                          <p:val>
                                            <p:strVal val="#ppt_x"/>
                                          </p:val>
                                        </p:tav>
                                      </p:tavLst>
                                    </p:anim>
                                    <p:anim calcmode="lin" valueType="num">
                                      <p:cBhvr>
                                        <p:cTn id="35" dur="600" fill="hold"/>
                                        <p:tgtEl>
                                          <p:spTgt spid="67"/>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70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700"/>
                                        <p:tgtEl>
                                          <p:spTgt spid="68"/>
                                        </p:tgtEl>
                                      </p:cBhvr>
                                    </p:animEffect>
                                    <p:anim calcmode="lin" valueType="num">
                                      <p:cBhvr>
                                        <p:cTn id="39" dur="700" fill="hold"/>
                                        <p:tgtEl>
                                          <p:spTgt spid="68"/>
                                        </p:tgtEl>
                                        <p:attrNameLst>
                                          <p:attrName>ppt_x</p:attrName>
                                        </p:attrNameLst>
                                      </p:cBhvr>
                                      <p:tavLst>
                                        <p:tav tm="0">
                                          <p:val>
                                            <p:strVal val="#ppt_x"/>
                                          </p:val>
                                        </p:tav>
                                        <p:tav tm="100000">
                                          <p:val>
                                            <p:strVal val="#ppt_x"/>
                                          </p:val>
                                        </p:tav>
                                      </p:tavLst>
                                    </p:anim>
                                    <p:anim calcmode="lin" valueType="num">
                                      <p:cBhvr>
                                        <p:cTn id="40" dur="700" fill="hold"/>
                                        <p:tgtEl>
                                          <p:spTgt spid="6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nodePh="1">
                                  <p:stCondLst>
                                    <p:cond delay="1100"/>
                                  </p:stCondLst>
                                  <p:endCondLst>
                                    <p:cond evt="begin" delay="0">
                                      <p:tn val="41"/>
                                    </p:cond>
                                  </p:end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anim calcmode="lin" valueType="num">
                                      <p:cBhvr>
                                        <p:cTn id="44" dur="500" fill="hold"/>
                                        <p:tgtEl>
                                          <p:spTgt spid="69"/>
                                        </p:tgtEl>
                                        <p:attrNameLst>
                                          <p:attrName>ppt_x</p:attrName>
                                        </p:attrNameLst>
                                      </p:cBhvr>
                                      <p:tavLst>
                                        <p:tav tm="0">
                                          <p:val>
                                            <p:strVal val="#ppt_x"/>
                                          </p:val>
                                        </p:tav>
                                        <p:tav tm="100000">
                                          <p:val>
                                            <p:strVal val="#ppt_x"/>
                                          </p:val>
                                        </p:tav>
                                      </p:tavLst>
                                    </p:anim>
                                    <p:anim calcmode="lin" valueType="num">
                                      <p:cBhvr>
                                        <p:cTn id="45" dur="500" fill="hold"/>
                                        <p:tgtEl>
                                          <p:spTgt spid="6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100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700"/>
                                        <p:tgtEl>
                                          <p:spTgt spid="70"/>
                                        </p:tgtEl>
                                      </p:cBhvr>
                                    </p:animEffect>
                                    <p:anim calcmode="lin" valueType="num">
                                      <p:cBhvr>
                                        <p:cTn id="49" dur="700" fill="hold"/>
                                        <p:tgtEl>
                                          <p:spTgt spid="70"/>
                                        </p:tgtEl>
                                        <p:attrNameLst>
                                          <p:attrName>ppt_x</p:attrName>
                                        </p:attrNameLst>
                                      </p:cBhvr>
                                      <p:tavLst>
                                        <p:tav tm="0">
                                          <p:val>
                                            <p:strVal val="#ppt_x"/>
                                          </p:val>
                                        </p:tav>
                                        <p:tav tm="100000">
                                          <p:val>
                                            <p:strVal val="#ppt_x"/>
                                          </p:val>
                                        </p:tav>
                                      </p:tavLst>
                                    </p:anim>
                                    <p:anim calcmode="lin" valueType="num">
                                      <p:cBhvr>
                                        <p:cTn id="50" dur="700" fill="hold"/>
                                        <p:tgtEl>
                                          <p:spTgt spid="7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nodePh="1">
                                  <p:stCondLst>
                                    <p:cond delay="1300"/>
                                  </p:stCondLst>
                                  <p:endCondLst>
                                    <p:cond evt="begin" delay="0">
                                      <p:tn val="51"/>
                                    </p:cond>
                                  </p:endCondLst>
                                  <p:childTnLst>
                                    <p:set>
                                      <p:cBhvr>
                                        <p:cTn id="52" dur="1" fill="hold">
                                          <p:stCondLst>
                                            <p:cond delay="0"/>
                                          </p:stCondLst>
                                        </p:cTn>
                                        <p:tgtEl>
                                          <p:spTgt spid="71"/>
                                        </p:tgtEl>
                                        <p:attrNameLst>
                                          <p:attrName>style.visibility</p:attrName>
                                        </p:attrNameLst>
                                      </p:cBhvr>
                                      <p:to>
                                        <p:strVal val="visible"/>
                                      </p:to>
                                    </p:set>
                                    <p:animEffect transition="in" filter="fade">
                                      <p:cBhvr>
                                        <p:cTn id="53" dur="500"/>
                                        <p:tgtEl>
                                          <p:spTgt spid="71"/>
                                        </p:tgtEl>
                                      </p:cBhvr>
                                    </p:animEffect>
                                    <p:anim calcmode="lin" valueType="num">
                                      <p:cBhvr>
                                        <p:cTn id="54" dur="500" fill="hold"/>
                                        <p:tgtEl>
                                          <p:spTgt spid="71"/>
                                        </p:tgtEl>
                                        <p:attrNameLst>
                                          <p:attrName>ppt_x</p:attrName>
                                        </p:attrNameLst>
                                      </p:cBhvr>
                                      <p:tavLst>
                                        <p:tav tm="0">
                                          <p:val>
                                            <p:strVal val="#ppt_x"/>
                                          </p:val>
                                        </p:tav>
                                        <p:tav tm="100000">
                                          <p:val>
                                            <p:strVal val="#ppt_x"/>
                                          </p:val>
                                        </p:tav>
                                      </p:tavLst>
                                    </p:anim>
                                    <p:anim calcmode="lin" valueType="num">
                                      <p:cBhvr>
                                        <p:cTn id="55" dur="500" fill="hold"/>
                                        <p:tgtEl>
                                          <p:spTgt spid="71"/>
                                        </p:tgtEl>
                                        <p:attrNameLst>
                                          <p:attrName>ppt_y</p:attrName>
                                        </p:attrNameLst>
                                      </p:cBhvr>
                                      <p:tavLst>
                                        <p:tav tm="0">
                                          <p:val>
                                            <p:strVal val="#ppt_y+.1"/>
                                          </p:val>
                                        </p:tav>
                                        <p:tav tm="100000">
                                          <p:val>
                                            <p:strVal val="#ppt_y"/>
                                          </p:val>
                                        </p:tav>
                                      </p:tavLst>
                                    </p:anim>
                                  </p:childTnLst>
                                </p:cTn>
                              </p:par>
                              <p:par>
                                <p:cTn id="56" presetID="49" presetClass="entr" presetSubtype="0" decel="100000" fill="hold" grpId="0" nodeType="withEffect">
                                  <p:stCondLst>
                                    <p:cond delay="20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 calcmode="lin" valueType="num">
                                      <p:cBhvr>
                                        <p:cTn id="60" dur="500" fill="hold"/>
                                        <p:tgtEl>
                                          <p:spTgt spid="19"/>
                                        </p:tgtEl>
                                        <p:attrNameLst>
                                          <p:attrName>style.rotation</p:attrName>
                                        </p:attrNameLst>
                                      </p:cBhvr>
                                      <p:tavLst>
                                        <p:tav tm="0">
                                          <p:val>
                                            <p:fltVal val="360"/>
                                          </p:val>
                                        </p:tav>
                                        <p:tav tm="100000">
                                          <p:val>
                                            <p:fltVal val="0"/>
                                          </p:val>
                                        </p:tav>
                                      </p:tavLst>
                                    </p:anim>
                                    <p:animEffect transition="in" filter="fade">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tmplLst>
          <p:tmpl lvl="1">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2" presetClass="entr" presetSubtype="1" decel="50000" fill="hold" nodeType="withEffect">
                  <p:stCondLst>
                    <p:cond delay="0"/>
                  </p:stCondLst>
                  <p:iterate type="lt">
                    <p:tmPct val="10000"/>
                  </p:iterate>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8" grpId="0" build="p" animBg="1"/>
      <p:bldP spid="67" grpId="0" animBg="1"/>
      <p:bldP spid="69" grpId="0" animBg="1"/>
      <p:bldP spid="71" grpId="0" animBg="1"/>
      <p:bldP spid="19" grpId="0">
        <p:tmplLst>
          <p:tmpl>
            <p:tnLst>
              <p:par>
                <p:cTn presetID="49" presetClass="entr" presetSubtype="0" decel="10000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 calcmode="lin" valueType="num">
                      <p:cBhvr>
                        <p:cTn dur="500" fill="hold"/>
                        <p:tgtEl>
                          <p:spTgt spid="19"/>
                        </p:tgtEl>
                        <p:attrNameLst>
                          <p:attrName>style.rotation</p:attrName>
                        </p:attrNameLst>
                      </p:cBhvr>
                      <p:tavLst>
                        <p:tav tm="0">
                          <p:val>
                            <p:fltVal val="360"/>
                          </p:val>
                        </p:tav>
                        <p:tav tm="100000">
                          <p:val>
                            <p:fltVal val="0"/>
                          </p:val>
                        </p:tav>
                      </p:tavLst>
                    </p:anim>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061">
    <p:spTree>
      <p:nvGrpSpPr>
        <p:cNvPr id="1" name=""/>
        <p:cNvGrpSpPr/>
        <p:nvPr/>
      </p:nvGrpSpPr>
      <p:grpSpPr>
        <a:xfrm>
          <a:off x="0" y="0"/>
          <a:ext cx="0" cy="0"/>
          <a:chOff x="0" y="0"/>
          <a:chExt cx="0" cy="0"/>
        </a:xfrm>
      </p:grpSpPr>
      <p:sp>
        <p:nvSpPr>
          <p:cNvPr id="28" name="Freeform 27"/>
          <p:cNvSpPr/>
          <p:nvPr userDrawn="1"/>
        </p:nvSpPr>
        <p:spPr bwMode="auto">
          <a:xfrm>
            <a:off x="1" y="0"/>
            <a:ext cx="14325599" cy="10280968"/>
          </a:xfrm>
          <a:custGeom>
            <a:avLst/>
            <a:gdLst>
              <a:gd name="connsiteX0" fmla="*/ 0 w 14325599"/>
              <a:gd name="connsiteY0" fmla="*/ 0 h 10280968"/>
              <a:gd name="connsiteX1" fmla="*/ 14325599 w 14325599"/>
              <a:gd name="connsiteY1" fmla="*/ 0 h 10280968"/>
              <a:gd name="connsiteX2" fmla="*/ 4025572 w 14325599"/>
              <a:gd name="connsiteY2" fmla="*/ 10280968 h 10280968"/>
              <a:gd name="connsiteX3" fmla="*/ 0 w 14325599"/>
              <a:gd name="connsiteY3" fmla="*/ 10280968 h 10280968"/>
            </a:gdLst>
            <a:ahLst/>
            <a:cxnLst>
              <a:cxn ang="0">
                <a:pos x="connsiteX0" y="connsiteY0"/>
              </a:cxn>
              <a:cxn ang="0">
                <a:pos x="connsiteX1" y="connsiteY1"/>
              </a:cxn>
              <a:cxn ang="0">
                <a:pos x="connsiteX2" y="connsiteY2"/>
              </a:cxn>
              <a:cxn ang="0">
                <a:pos x="connsiteX3" y="connsiteY3"/>
              </a:cxn>
            </a:cxnLst>
            <a:rect l="l" t="t" r="r" b="b"/>
            <a:pathLst>
              <a:path w="14325599" h="10280968">
                <a:moveTo>
                  <a:pt x="0" y="0"/>
                </a:moveTo>
                <a:lnTo>
                  <a:pt x="14325599" y="0"/>
                </a:lnTo>
                <a:lnTo>
                  <a:pt x="4025572" y="10280968"/>
                </a:lnTo>
                <a:lnTo>
                  <a:pt x="0" y="10280968"/>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30" name="Picture Placeholder 29"/>
          <p:cNvSpPr>
            <a:spLocks noGrp="1"/>
          </p:cNvSpPr>
          <p:nvPr>
            <p:ph type="pic" sz="quarter" idx="42" hasCustomPrompt="1"/>
          </p:nvPr>
        </p:nvSpPr>
        <p:spPr>
          <a:xfrm>
            <a:off x="0" y="-6636"/>
            <a:ext cx="7035434" cy="7014637"/>
          </a:xfrm>
          <a:custGeom>
            <a:avLst/>
            <a:gdLst>
              <a:gd name="connsiteX0" fmla="*/ 0 w 7035434"/>
              <a:gd name="connsiteY0" fmla="*/ 0 h 7014637"/>
              <a:gd name="connsiteX1" fmla="*/ 7035434 w 7035434"/>
              <a:gd name="connsiteY1" fmla="*/ 0 h 7014637"/>
              <a:gd name="connsiteX2" fmla="*/ 0 w 7035434"/>
              <a:gd name="connsiteY2" fmla="*/ 7014637 h 7014637"/>
            </a:gdLst>
            <a:ahLst/>
            <a:cxnLst>
              <a:cxn ang="0">
                <a:pos x="connsiteX0" y="connsiteY0"/>
              </a:cxn>
              <a:cxn ang="0">
                <a:pos x="connsiteX1" y="connsiteY1"/>
              </a:cxn>
              <a:cxn ang="0">
                <a:pos x="connsiteX2" y="connsiteY2"/>
              </a:cxn>
            </a:cxnLst>
            <a:rect l="l" t="t" r="r" b="b"/>
            <a:pathLst>
              <a:path w="7035434" h="7014637">
                <a:moveTo>
                  <a:pt x="0" y="0"/>
                </a:moveTo>
                <a:lnTo>
                  <a:pt x="7035434" y="0"/>
                </a:lnTo>
                <a:lnTo>
                  <a:pt x="0" y="701463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38" name="Текст 7"/>
          <p:cNvSpPr>
            <a:spLocks noGrp="1"/>
          </p:cNvSpPr>
          <p:nvPr>
            <p:ph type="body" sz="quarter" idx="39" hasCustomPrompt="1"/>
          </p:nvPr>
        </p:nvSpPr>
        <p:spPr>
          <a:xfrm>
            <a:off x="4824413" y="2436396"/>
            <a:ext cx="8639175" cy="5415800"/>
          </a:xfrm>
        </p:spPr>
        <p:txBody>
          <a:bodyPr anchor="ctr" anchorCtr="0">
            <a:noAutofit/>
          </a:bodyPr>
          <a:lstStyle>
            <a:lvl1pPr algn="ctr">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39" name="Полилиния 38">
            <a:hlinkClick r:id="" action="ppaction://noaction" highlightClick="1"/>
          </p:cNvPr>
          <p:cNvSpPr/>
          <p:nvPr userDrawn="1"/>
        </p:nvSpPr>
        <p:spPr>
          <a:xfrm>
            <a:off x="8173744" y="8129043"/>
            <a:ext cx="1940510" cy="540877"/>
          </a:xfrm>
          <a:custGeom>
            <a:avLst/>
            <a:gdLst>
              <a:gd name="connsiteX0" fmla="*/ 359569 w 2559383"/>
              <a:gd name="connsiteY0" fmla="*/ 0 h 719138"/>
              <a:gd name="connsiteX1" fmla="*/ 364324 w 2559383"/>
              <a:gd name="connsiteY1" fmla="*/ 479 h 719138"/>
              <a:gd name="connsiteX2" fmla="*/ 364324 w 2559383"/>
              <a:gd name="connsiteY2" fmla="*/ 0 h 719138"/>
              <a:gd name="connsiteX3" fmla="*/ 2185911 w 2559383"/>
              <a:gd name="connsiteY3" fmla="*/ 0 h 719138"/>
              <a:gd name="connsiteX4" fmla="*/ 2185911 w 2559383"/>
              <a:gd name="connsiteY4" fmla="*/ 1402 h 719138"/>
              <a:gd name="connsiteX5" fmla="*/ 2199814 w 2559383"/>
              <a:gd name="connsiteY5" fmla="*/ 0 h 719138"/>
              <a:gd name="connsiteX6" fmla="*/ 2559383 w 2559383"/>
              <a:gd name="connsiteY6" fmla="*/ 359569 h 719138"/>
              <a:gd name="connsiteX7" fmla="*/ 2199814 w 2559383"/>
              <a:gd name="connsiteY7" fmla="*/ 719138 h 719138"/>
              <a:gd name="connsiteX8" fmla="*/ 2185911 w 2559383"/>
              <a:gd name="connsiteY8" fmla="*/ 717736 h 719138"/>
              <a:gd name="connsiteX9" fmla="*/ 2185911 w 2559383"/>
              <a:gd name="connsiteY9" fmla="*/ 719138 h 719138"/>
              <a:gd name="connsiteX10" fmla="*/ 364324 w 2559383"/>
              <a:gd name="connsiteY10" fmla="*/ 719138 h 719138"/>
              <a:gd name="connsiteX11" fmla="*/ 364324 w 2559383"/>
              <a:gd name="connsiteY11" fmla="*/ 718659 h 719138"/>
              <a:gd name="connsiteX12" fmla="*/ 359569 w 2559383"/>
              <a:gd name="connsiteY12" fmla="*/ 719138 h 719138"/>
              <a:gd name="connsiteX13" fmla="*/ 0 w 2559383"/>
              <a:gd name="connsiteY13" fmla="*/ 359569 h 719138"/>
              <a:gd name="connsiteX14" fmla="*/ 359569 w 2559383"/>
              <a:gd name="connsiteY14" fmla="*/ 0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9383" h="719138">
                <a:moveTo>
                  <a:pt x="359569" y="0"/>
                </a:moveTo>
                <a:lnTo>
                  <a:pt x="364324" y="479"/>
                </a:lnTo>
                <a:lnTo>
                  <a:pt x="364324" y="0"/>
                </a:lnTo>
                <a:lnTo>
                  <a:pt x="2185911" y="0"/>
                </a:lnTo>
                <a:lnTo>
                  <a:pt x="2185911" y="1402"/>
                </a:lnTo>
                <a:lnTo>
                  <a:pt x="2199814" y="0"/>
                </a:lnTo>
                <a:cubicBezTo>
                  <a:pt x="2398398" y="0"/>
                  <a:pt x="2559383" y="160985"/>
                  <a:pt x="2559383" y="359569"/>
                </a:cubicBezTo>
                <a:cubicBezTo>
                  <a:pt x="2559383" y="558153"/>
                  <a:pt x="2398398" y="719138"/>
                  <a:pt x="2199814" y="719138"/>
                </a:cubicBezTo>
                <a:lnTo>
                  <a:pt x="2185911" y="717736"/>
                </a:lnTo>
                <a:lnTo>
                  <a:pt x="2185911" y="719138"/>
                </a:lnTo>
                <a:lnTo>
                  <a:pt x="364324" y="719138"/>
                </a:lnTo>
                <a:lnTo>
                  <a:pt x="364324" y="718659"/>
                </a:lnTo>
                <a:lnTo>
                  <a:pt x="359569" y="719138"/>
                </a:lnTo>
                <a:cubicBezTo>
                  <a:pt x="160985" y="719138"/>
                  <a:pt x="0" y="558153"/>
                  <a:pt x="0" y="359569"/>
                </a:cubicBezTo>
                <a:cubicBezTo>
                  <a:pt x="0" y="160985"/>
                  <a:pt x="160985" y="0"/>
                  <a:pt x="35956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3" b="0" dirty="0">
                <a:solidFill>
                  <a:schemeClr val="bg1"/>
                </a:solidFill>
                <a:latin typeface="+mj-lt"/>
              </a:rPr>
              <a:t>Try</a:t>
            </a:r>
            <a:r>
              <a:rPr lang="en-US" sz="1353" b="0" baseline="0" dirty="0">
                <a:solidFill>
                  <a:schemeClr val="bg1"/>
                </a:solidFill>
                <a:latin typeface="+mj-lt"/>
              </a:rPr>
              <a:t> it now</a:t>
            </a:r>
            <a:endParaRPr lang="en-US" sz="1353" b="0" dirty="0">
              <a:solidFill>
                <a:schemeClr val="bg1"/>
              </a:solidFill>
              <a:latin typeface="+mj-lt"/>
            </a:endParaRPr>
          </a:p>
        </p:txBody>
      </p:sp>
      <p:cxnSp>
        <p:nvCxnSpPr>
          <p:cNvPr id="18" name="Прямая соединительная линия 17"/>
          <p:cNvCxnSpPr/>
          <p:nvPr userDrawn="1"/>
        </p:nvCxnSpPr>
        <p:spPr>
          <a:xfrm flipV="1">
            <a:off x="11137647" y="4872792"/>
            <a:ext cx="5414968" cy="541579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userDrawn="1"/>
        </p:nvCxnSpPr>
        <p:spPr>
          <a:xfrm flipV="1">
            <a:off x="3525443" y="5144295"/>
            <a:ext cx="217884" cy="217916"/>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userDrawn="1"/>
        </p:nvCxnSpPr>
        <p:spPr>
          <a:xfrm flipV="1">
            <a:off x="3525443" y="6233886"/>
            <a:ext cx="217884" cy="217916"/>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userDrawn="1"/>
        </p:nvCxnSpPr>
        <p:spPr>
          <a:xfrm flipV="1">
            <a:off x="3525443" y="7317521"/>
            <a:ext cx="217884" cy="217916"/>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18"/>
          <p:cNvCxnSpPr/>
          <p:nvPr userDrawn="1"/>
        </p:nvCxnSpPr>
        <p:spPr>
          <a:xfrm flipV="1">
            <a:off x="9935321" y="-14043"/>
            <a:ext cx="2450061" cy="245043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6"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3793324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400" fill="hold"/>
                                        <p:tgtEl>
                                          <p:spTgt spid="38"/>
                                        </p:tgtEl>
                                        <p:attrNameLst>
                                          <p:attrName>ppt_x</p:attrName>
                                        </p:attrNameLst>
                                      </p:cBhvr>
                                      <p:tavLst>
                                        <p:tav tm="0">
                                          <p:val>
                                            <p:strVal val="#ppt_x"/>
                                          </p:val>
                                        </p:tav>
                                        <p:tav tm="100000">
                                          <p:val>
                                            <p:strVal val="#ppt_x"/>
                                          </p:val>
                                        </p:tav>
                                      </p:tavLst>
                                    </p:anim>
                                    <p:anim calcmode="lin" valueType="num">
                                      <p:cBhvr additive="base">
                                        <p:cTn id="8" dur="4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4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tmplLst>
          <p:tmpl>
            <p:tnLst>
              <p:par>
                <p:cTn presetID="2" presetClass="entr" presetSubtype="4" decel="100000" fill="hold" nodeType="withEffect">
                  <p:stCondLst>
                    <p:cond delay="1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400" fill="hold"/>
                        <p:tgtEl>
                          <p:spTgt spid="38"/>
                        </p:tgtEl>
                        <p:attrNameLst>
                          <p:attrName>ppt_x</p:attrName>
                        </p:attrNameLst>
                      </p:cBhvr>
                      <p:tavLst>
                        <p:tav tm="0">
                          <p:val>
                            <p:strVal val="#ppt_x"/>
                          </p:val>
                        </p:tav>
                        <p:tav tm="100000">
                          <p:val>
                            <p:strVal val="#ppt_x"/>
                          </p:val>
                        </p:tav>
                      </p:tavLst>
                    </p:anim>
                    <p:anim calcmode="lin" valueType="num">
                      <p:cBhvr additive="base">
                        <p:cTn dur="4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062">
    <p:spTree>
      <p:nvGrpSpPr>
        <p:cNvPr id="1" name=""/>
        <p:cNvGrpSpPr/>
        <p:nvPr/>
      </p:nvGrpSpPr>
      <p:grpSpPr>
        <a:xfrm>
          <a:off x="0" y="0"/>
          <a:ext cx="0" cy="0"/>
          <a:chOff x="0" y="0"/>
          <a:chExt cx="0" cy="0"/>
        </a:xfrm>
      </p:grpSpPr>
      <p:sp>
        <p:nvSpPr>
          <p:cNvPr id="23" name="Полилиния 14"/>
          <p:cNvSpPr/>
          <p:nvPr userDrawn="1"/>
        </p:nvSpPr>
        <p:spPr bwMode="auto">
          <a:xfrm>
            <a:off x="1" y="0"/>
            <a:ext cx="4184859" cy="4165600"/>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dirty="0"/>
          </a:p>
        </p:txBody>
      </p:sp>
      <p:sp>
        <p:nvSpPr>
          <p:cNvPr id="47" name="Текст 7"/>
          <p:cNvSpPr>
            <a:spLocks noGrp="1"/>
          </p:cNvSpPr>
          <p:nvPr>
            <p:ph type="body" sz="quarter" idx="38" hasCustomPrompt="1"/>
          </p:nvPr>
        </p:nvSpPr>
        <p:spPr>
          <a:xfrm>
            <a:off x="1583985" y="5080000"/>
            <a:ext cx="5790210" cy="3658604"/>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54" name="Shape 922"/>
          <p:cNvSpPr>
            <a:spLocks noGrp="1"/>
          </p:cNvSpPr>
          <p:nvPr>
            <p:ph type="body" sz="quarter" idx="39" hasCustomPrompt="1"/>
          </p:nvPr>
        </p:nvSpPr>
        <p:spPr>
          <a:xfrm>
            <a:off x="1586501" y="1503236"/>
            <a:ext cx="5788284" cy="3047722"/>
          </a:xfrm>
          <a:prstGeom prst="rect">
            <a:avLst/>
          </a:prstGeom>
        </p:spPr>
        <p:txBody>
          <a:bodyPr anchor="b" anchorCtr="0">
            <a:noAutofit/>
          </a:bodyPr>
          <a:lstStyle>
            <a:lvl1pPr algn="ctr">
              <a:lnSpc>
                <a:spcPct val="100000"/>
              </a:lnSpc>
              <a:defRPr sz="5400" b="1" spc="0">
                <a:solidFill>
                  <a:schemeClr val="tx1"/>
                </a:solidFill>
                <a:latin typeface="+mj-lt"/>
              </a:defRPr>
            </a:lvl1pPr>
          </a:lstStyle>
          <a:p>
            <a:r>
              <a:rPr lang="en-US" dirty="0"/>
              <a:t>H3 Title here</a:t>
            </a:r>
            <a:endParaRPr dirty="0"/>
          </a:p>
        </p:txBody>
      </p:sp>
      <p:sp>
        <p:nvSpPr>
          <p:cNvPr id="20"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8" name="Рисунок 4"/>
          <p:cNvSpPr>
            <a:spLocks noGrp="1"/>
          </p:cNvSpPr>
          <p:nvPr>
            <p:ph type="pic" sz="quarter" idx="19" hasCustomPrompt="1"/>
          </p:nvPr>
        </p:nvSpPr>
        <p:spPr>
          <a:xfrm>
            <a:off x="11841550" y="1562740"/>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19" name="Прямая соединительная линия 62"/>
          <p:cNvCxnSpPr/>
          <p:nvPr userDrawn="1"/>
        </p:nvCxnSpPr>
        <p:spPr>
          <a:xfrm>
            <a:off x="14235334" y="1098884"/>
            <a:ext cx="0" cy="828000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1" name="Рисунок 4"/>
          <p:cNvSpPr>
            <a:spLocks noGrp="1"/>
          </p:cNvSpPr>
          <p:nvPr>
            <p:ph type="pic" sz="quarter" idx="40" hasCustomPrompt="1"/>
          </p:nvPr>
        </p:nvSpPr>
        <p:spPr>
          <a:xfrm>
            <a:off x="14830677" y="1562740"/>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22" name="Прямая соединительная линия 67"/>
          <p:cNvCxnSpPr/>
          <p:nvPr userDrawn="1"/>
        </p:nvCxnSpPr>
        <p:spPr>
          <a:xfrm flipH="1">
            <a:off x="8622063" y="3838989"/>
            <a:ext cx="8280000"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6" name="Рисунок 4"/>
          <p:cNvSpPr>
            <a:spLocks noGrp="1"/>
          </p:cNvSpPr>
          <p:nvPr>
            <p:ph type="pic" sz="quarter" idx="41" hasCustomPrompt="1"/>
          </p:nvPr>
        </p:nvSpPr>
        <p:spPr>
          <a:xfrm>
            <a:off x="11841550" y="4391274"/>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9" name="Рисунок 4"/>
          <p:cNvSpPr>
            <a:spLocks noGrp="1"/>
          </p:cNvSpPr>
          <p:nvPr>
            <p:ph type="pic" sz="quarter" idx="42" hasCustomPrompt="1"/>
          </p:nvPr>
        </p:nvSpPr>
        <p:spPr>
          <a:xfrm>
            <a:off x="14846181" y="4391274"/>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30" name="Прямая соединительная линия 24"/>
          <p:cNvCxnSpPr/>
          <p:nvPr userDrawn="1"/>
        </p:nvCxnSpPr>
        <p:spPr>
          <a:xfrm flipH="1">
            <a:off x="8622063" y="6728932"/>
            <a:ext cx="8280000"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1" name="Рисунок 4"/>
          <p:cNvSpPr>
            <a:spLocks noGrp="1"/>
          </p:cNvSpPr>
          <p:nvPr>
            <p:ph type="pic" sz="quarter" idx="43" hasCustomPrompt="1"/>
          </p:nvPr>
        </p:nvSpPr>
        <p:spPr>
          <a:xfrm>
            <a:off x="11824718" y="7219808"/>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2" name="Рисунок 4"/>
          <p:cNvSpPr>
            <a:spLocks noGrp="1"/>
          </p:cNvSpPr>
          <p:nvPr>
            <p:ph type="pic" sz="quarter" idx="44" hasCustomPrompt="1"/>
          </p:nvPr>
        </p:nvSpPr>
        <p:spPr>
          <a:xfrm>
            <a:off x="14813845" y="7219808"/>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cxnSp>
        <p:nvCxnSpPr>
          <p:cNvPr id="33" name="Прямая соединительная линия 62"/>
          <p:cNvCxnSpPr/>
          <p:nvPr userDrawn="1"/>
        </p:nvCxnSpPr>
        <p:spPr>
          <a:xfrm>
            <a:off x="11239509" y="1098884"/>
            <a:ext cx="0" cy="828000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4" name="Рисунок 4"/>
          <p:cNvSpPr>
            <a:spLocks noGrp="1"/>
          </p:cNvSpPr>
          <p:nvPr>
            <p:ph type="pic" sz="quarter" idx="45" hasCustomPrompt="1"/>
          </p:nvPr>
        </p:nvSpPr>
        <p:spPr>
          <a:xfrm>
            <a:off x="8850661" y="1562740"/>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5" name="Рисунок 4"/>
          <p:cNvSpPr>
            <a:spLocks noGrp="1"/>
          </p:cNvSpPr>
          <p:nvPr>
            <p:ph type="pic" sz="quarter" idx="46" hasCustomPrompt="1"/>
          </p:nvPr>
        </p:nvSpPr>
        <p:spPr>
          <a:xfrm>
            <a:off x="8850661" y="4391274"/>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6" name="Рисунок 4"/>
          <p:cNvSpPr>
            <a:spLocks noGrp="1"/>
          </p:cNvSpPr>
          <p:nvPr>
            <p:ph type="pic" sz="quarter" idx="47" hasCustomPrompt="1"/>
          </p:nvPr>
        </p:nvSpPr>
        <p:spPr>
          <a:xfrm>
            <a:off x="8833829" y="7219808"/>
            <a:ext cx="1800000" cy="1800000"/>
          </a:xfrm>
          <a:solidFill>
            <a:schemeClr val="tx1">
              <a:alpha val="10000"/>
            </a:schemeClr>
          </a:solidFill>
        </p:spPr>
        <p:txBody>
          <a:bodyPr anchor="ct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37"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8" name="Текст 7"/>
          <p:cNvSpPr>
            <a:spLocks noGrp="1"/>
          </p:cNvSpPr>
          <p:nvPr>
            <p:ph type="body" sz="quarter" idx="48"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9"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3194412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iterate type="lt">
                                    <p:tmPct val="10000"/>
                                  </p:iterate>
                                  <p:childTnLst>
                                    <p:set>
                                      <p:cBhvr>
                                        <p:cTn id="6" dur="1" fill="hold">
                                          <p:stCondLst>
                                            <p:cond delay="0"/>
                                          </p:stCondLst>
                                        </p:cTn>
                                        <p:tgtEl>
                                          <p:spTgt spid="54">
                                            <p:txEl>
                                              <p:pRg st="0" end="0"/>
                                            </p:txEl>
                                          </p:spTgt>
                                        </p:tgtEl>
                                        <p:attrNameLst>
                                          <p:attrName>style.visibility</p:attrName>
                                        </p:attrNameLst>
                                      </p:cBhvr>
                                      <p:to>
                                        <p:strVal val="visible"/>
                                      </p:to>
                                    </p:set>
                                    <p:anim calcmode="lin" valueType="num">
                                      <p:cBhvr additive="base">
                                        <p:cTn id="7"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47">
                                            <p:txEl>
                                              <p:pRg st="0" end="0"/>
                                            </p:txEl>
                                          </p:spTgt>
                                        </p:tgtEl>
                                        <p:attrNameLst>
                                          <p:attrName>style.visibility</p:attrName>
                                        </p:attrNameLst>
                                      </p:cBhvr>
                                      <p:to>
                                        <p:strVal val="visible"/>
                                      </p:to>
                                    </p:set>
                                    <p:animEffect transition="in" filter="fade">
                                      <p:cBhvr>
                                        <p:cTn id="11" dur="1000"/>
                                        <p:tgtEl>
                                          <p:spTgt spid="47">
                                            <p:txEl>
                                              <p:pRg st="0" end="0"/>
                                            </p:txEl>
                                          </p:spTgt>
                                        </p:tgtEl>
                                      </p:cBhvr>
                                    </p:animEffect>
                                    <p:anim calcmode="lin" valueType="num">
                                      <p:cBhvr>
                                        <p:cTn id="12"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7">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18">
                                            <p:bg/>
                                          </p:spTgt>
                                        </p:tgtEl>
                                        <p:attrNameLst>
                                          <p:attrName>style.visibility</p:attrName>
                                        </p:attrNameLst>
                                      </p:cBhvr>
                                      <p:to>
                                        <p:strVal val="visible"/>
                                      </p:to>
                                    </p:set>
                                    <p:animEffect transition="in" filter="fade">
                                      <p:cBhvr>
                                        <p:cTn id="16" dur="600"/>
                                        <p:tgtEl>
                                          <p:spTgt spid="18">
                                            <p:bg/>
                                          </p:spTgt>
                                        </p:tgtEl>
                                      </p:cBhvr>
                                    </p:animEffect>
                                    <p:anim calcmode="lin" valueType="num">
                                      <p:cBhvr>
                                        <p:cTn id="17" dur="600" fill="hold"/>
                                        <p:tgtEl>
                                          <p:spTgt spid="18">
                                            <p:bg/>
                                          </p:spTgt>
                                        </p:tgtEl>
                                        <p:attrNameLst>
                                          <p:attrName>ppt_x</p:attrName>
                                        </p:attrNameLst>
                                      </p:cBhvr>
                                      <p:tavLst>
                                        <p:tav tm="0">
                                          <p:val>
                                            <p:strVal val="#ppt_x"/>
                                          </p:val>
                                        </p:tav>
                                        <p:tav tm="100000">
                                          <p:val>
                                            <p:strVal val="#ppt_x"/>
                                          </p:val>
                                        </p:tav>
                                      </p:tavLst>
                                    </p:anim>
                                    <p:anim calcmode="lin" valueType="num">
                                      <p:cBhvr>
                                        <p:cTn id="18" dur="600" fill="hold"/>
                                        <p:tgtEl>
                                          <p:spTgt spid="18">
                                            <p:bg/>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50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600"/>
                                        <p:tgtEl>
                                          <p:spTgt spid="18">
                                            <p:txEl>
                                              <p:pRg st="0" end="0"/>
                                            </p:txEl>
                                          </p:spTgt>
                                        </p:tgtEl>
                                      </p:cBhvr>
                                    </p:animEffect>
                                    <p:anim calcmode="lin" valueType="num">
                                      <p:cBhvr>
                                        <p:cTn id="24" dur="6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5" dur="600" fill="hold"/>
                                        <p:tgtEl>
                                          <p:spTgt spid="18">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7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700"/>
                                        <p:tgtEl>
                                          <p:spTgt spid="19"/>
                                        </p:tgtEl>
                                      </p:cBhvr>
                                    </p:animEffect>
                                    <p:anim calcmode="lin" valueType="num">
                                      <p:cBhvr>
                                        <p:cTn id="29" dur="700" fill="hold"/>
                                        <p:tgtEl>
                                          <p:spTgt spid="19"/>
                                        </p:tgtEl>
                                        <p:attrNameLst>
                                          <p:attrName>ppt_x</p:attrName>
                                        </p:attrNameLst>
                                      </p:cBhvr>
                                      <p:tavLst>
                                        <p:tav tm="0">
                                          <p:val>
                                            <p:strVal val="#ppt_x"/>
                                          </p:val>
                                        </p:tav>
                                        <p:tav tm="100000">
                                          <p:val>
                                            <p:strVal val="#ppt_x"/>
                                          </p:val>
                                        </p:tav>
                                      </p:tavLst>
                                    </p:anim>
                                    <p:anim calcmode="lin" valueType="num">
                                      <p:cBhvr>
                                        <p:cTn id="30" dur="7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0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600"/>
                                        <p:tgtEl>
                                          <p:spTgt spid="21"/>
                                        </p:tgtEl>
                                      </p:cBhvr>
                                    </p:animEffect>
                                    <p:anim calcmode="lin" valueType="num">
                                      <p:cBhvr>
                                        <p:cTn id="34" dur="600" fill="hold"/>
                                        <p:tgtEl>
                                          <p:spTgt spid="21"/>
                                        </p:tgtEl>
                                        <p:attrNameLst>
                                          <p:attrName>ppt_x</p:attrName>
                                        </p:attrNameLst>
                                      </p:cBhvr>
                                      <p:tavLst>
                                        <p:tav tm="0">
                                          <p:val>
                                            <p:strVal val="#ppt_x"/>
                                          </p:val>
                                        </p:tav>
                                        <p:tav tm="100000">
                                          <p:val>
                                            <p:strVal val="#ppt_x"/>
                                          </p:val>
                                        </p:tav>
                                      </p:tavLst>
                                    </p:anim>
                                    <p:anim calcmode="lin" valueType="num">
                                      <p:cBhvr>
                                        <p:cTn id="35" dur="600" fill="hold"/>
                                        <p:tgtEl>
                                          <p:spTgt spid="21"/>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7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700"/>
                                        <p:tgtEl>
                                          <p:spTgt spid="22"/>
                                        </p:tgtEl>
                                      </p:cBhvr>
                                    </p:animEffect>
                                    <p:anim calcmode="lin" valueType="num">
                                      <p:cBhvr>
                                        <p:cTn id="39" dur="700" fill="hold"/>
                                        <p:tgtEl>
                                          <p:spTgt spid="22"/>
                                        </p:tgtEl>
                                        <p:attrNameLst>
                                          <p:attrName>ppt_x</p:attrName>
                                        </p:attrNameLst>
                                      </p:cBhvr>
                                      <p:tavLst>
                                        <p:tav tm="0">
                                          <p:val>
                                            <p:strVal val="#ppt_x"/>
                                          </p:val>
                                        </p:tav>
                                        <p:tav tm="100000">
                                          <p:val>
                                            <p:strVal val="#ppt_x"/>
                                          </p:val>
                                        </p:tav>
                                      </p:tavLst>
                                    </p:anim>
                                    <p:anim calcmode="lin" valueType="num">
                                      <p:cBhvr>
                                        <p:cTn id="40" dur="700" fill="hold"/>
                                        <p:tgtEl>
                                          <p:spTgt spid="2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11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anim calcmode="lin" valueType="num">
                                      <p:cBhvr>
                                        <p:cTn id="44" dur="500" fill="hold"/>
                                        <p:tgtEl>
                                          <p:spTgt spid="26"/>
                                        </p:tgtEl>
                                        <p:attrNameLst>
                                          <p:attrName>ppt_x</p:attrName>
                                        </p:attrNameLst>
                                      </p:cBhvr>
                                      <p:tavLst>
                                        <p:tav tm="0">
                                          <p:val>
                                            <p:strVal val="#ppt_x"/>
                                          </p:val>
                                        </p:tav>
                                        <p:tav tm="100000">
                                          <p:val>
                                            <p:strVal val="#ppt_x"/>
                                          </p:val>
                                        </p:tav>
                                      </p:tavLst>
                                    </p:anim>
                                    <p:anim calcmode="lin" valueType="num">
                                      <p:cBhvr>
                                        <p:cTn id="45" dur="5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130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anim calcmode="lin" valueType="num">
                                      <p:cBhvr>
                                        <p:cTn id="49" dur="500" fill="hold"/>
                                        <p:tgtEl>
                                          <p:spTgt spid="29"/>
                                        </p:tgtEl>
                                        <p:attrNameLst>
                                          <p:attrName>ppt_x</p:attrName>
                                        </p:attrNameLst>
                                      </p:cBhvr>
                                      <p:tavLst>
                                        <p:tav tm="0">
                                          <p:val>
                                            <p:strVal val="#ppt_x"/>
                                          </p:val>
                                        </p:tav>
                                        <p:tav tm="100000">
                                          <p:val>
                                            <p:strVal val="#ppt_x"/>
                                          </p:val>
                                        </p:tav>
                                      </p:tavLst>
                                    </p:anim>
                                    <p:anim calcmode="lin" valueType="num">
                                      <p:cBhvr>
                                        <p:cTn id="50" dur="5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70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700"/>
                                        <p:tgtEl>
                                          <p:spTgt spid="30"/>
                                        </p:tgtEl>
                                      </p:cBhvr>
                                    </p:animEffect>
                                    <p:anim calcmode="lin" valueType="num">
                                      <p:cBhvr>
                                        <p:cTn id="54" dur="700" fill="hold"/>
                                        <p:tgtEl>
                                          <p:spTgt spid="30"/>
                                        </p:tgtEl>
                                        <p:attrNameLst>
                                          <p:attrName>ppt_x</p:attrName>
                                        </p:attrNameLst>
                                      </p:cBhvr>
                                      <p:tavLst>
                                        <p:tav tm="0">
                                          <p:val>
                                            <p:strVal val="#ppt_x"/>
                                          </p:val>
                                        </p:tav>
                                        <p:tav tm="100000">
                                          <p:val>
                                            <p:strVal val="#ppt_x"/>
                                          </p:val>
                                        </p:tav>
                                      </p:tavLst>
                                    </p:anim>
                                    <p:anim calcmode="lin" valueType="num">
                                      <p:cBhvr>
                                        <p:cTn id="55" dur="700" fill="hold"/>
                                        <p:tgtEl>
                                          <p:spTgt spid="3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11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anim calcmode="lin" valueType="num">
                                      <p:cBhvr>
                                        <p:cTn id="59" dur="500" fill="hold"/>
                                        <p:tgtEl>
                                          <p:spTgt spid="31"/>
                                        </p:tgtEl>
                                        <p:attrNameLst>
                                          <p:attrName>ppt_x</p:attrName>
                                        </p:attrNameLst>
                                      </p:cBhvr>
                                      <p:tavLst>
                                        <p:tav tm="0">
                                          <p:val>
                                            <p:strVal val="#ppt_x"/>
                                          </p:val>
                                        </p:tav>
                                        <p:tav tm="100000">
                                          <p:val>
                                            <p:strVal val="#ppt_x"/>
                                          </p:val>
                                        </p:tav>
                                      </p:tavLst>
                                    </p:anim>
                                    <p:anim calcmode="lin" valueType="num">
                                      <p:cBhvr>
                                        <p:cTn id="60" dur="500" fill="hold"/>
                                        <p:tgtEl>
                                          <p:spTgt spid="3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13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anim calcmode="lin" valueType="num">
                                      <p:cBhvr>
                                        <p:cTn id="64" dur="500" fill="hold"/>
                                        <p:tgtEl>
                                          <p:spTgt spid="32"/>
                                        </p:tgtEl>
                                        <p:attrNameLst>
                                          <p:attrName>ppt_x</p:attrName>
                                        </p:attrNameLst>
                                      </p:cBhvr>
                                      <p:tavLst>
                                        <p:tav tm="0">
                                          <p:val>
                                            <p:strVal val="#ppt_x"/>
                                          </p:val>
                                        </p:tav>
                                        <p:tav tm="100000">
                                          <p:val>
                                            <p:strVal val="#ppt_x"/>
                                          </p:val>
                                        </p:tav>
                                      </p:tavLst>
                                    </p:anim>
                                    <p:anim calcmode="lin" valueType="num">
                                      <p:cBhvr>
                                        <p:cTn id="65" dur="5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70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700"/>
                                        <p:tgtEl>
                                          <p:spTgt spid="33"/>
                                        </p:tgtEl>
                                      </p:cBhvr>
                                    </p:animEffect>
                                    <p:anim calcmode="lin" valueType="num">
                                      <p:cBhvr>
                                        <p:cTn id="69" dur="700" fill="hold"/>
                                        <p:tgtEl>
                                          <p:spTgt spid="33"/>
                                        </p:tgtEl>
                                        <p:attrNameLst>
                                          <p:attrName>ppt_x</p:attrName>
                                        </p:attrNameLst>
                                      </p:cBhvr>
                                      <p:tavLst>
                                        <p:tav tm="0">
                                          <p:val>
                                            <p:strVal val="#ppt_x"/>
                                          </p:val>
                                        </p:tav>
                                        <p:tav tm="100000">
                                          <p:val>
                                            <p:strVal val="#ppt_x"/>
                                          </p:val>
                                        </p:tav>
                                      </p:tavLst>
                                    </p:anim>
                                    <p:anim calcmode="lin" valueType="num">
                                      <p:cBhvr>
                                        <p:cTn id="70" dur="700" fill="hold"/>
                                        <p:tgtEl>
                                          <p:spTgt spid="33"/>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500"/>
                                  </p:stCondLst>
                                  <p:childTnLst>
                                    <p:set>
                                      <p:cBhvr>
                                        <p:cTn id="72" dur="1" fill="hold">
                                          <p:stCondLst>
                                            <p:cond delay="0"/>
                                          </p:stCondLst>
                                        </p:cTn>
                                        <p:tgtEl>
                                          <p:spTgt spid="34">
                                            <p:bg/>
                                          </p:spTgt>
                                        </p:tgtEl>
                                        <p:attrNameLst>
                                          <p:attrName>style.visibility</p:attrName>
                                        </p:attrNameLst>
                                      </p:cBhvr>
                                      <p:to>
                                        <p:strVal val="visible"/>
                                      </p:to>
                                    </p:set>
                                    <p:animEffect transition="in" filter="fade">
                                      <p:cBhvr>
                                        <p:cTn id="73" dur="600"/>
                                        <p:tgtEl>
                                          <p:spTgt spid="34">
                                            <p:bg/>
                                          </p:spTgt>
                                        </p:tgtEl>
                                      </p:cBhvr>
                                    </p:animEffect>
                                    <p:anim calcmode="lin" valueType="num">
                                      <p:cBhvr>
                                        <p:cTn id="74" dur="600" fill="hold"/>
                                        <p:tgtEl>
                                          <p:spTgt spid="34">
                                            <p:bg/>
                                          </p:spTgt>
                                        </p:tgtEl>
                                        <p:attrNameLst>
                                          <p:attrName>ppt_x</p:attrName>
                                        </p:attrNameLst>
                                      </p:cBhvr>
                                      <p:tavLst>
                                        <p:tav tm="0">
                                          <p:val>
                                            <p:strVal val="#ppt_x"/>
                                          </p:val>
                                        </p:tav>
                                        <p:tav tm="100000">
                                          <p:val>
                                            <p:strVal val="#ppt_x"/>
                                          </p:val>
                                        </p:tav>
                                      </p:tavLst>
                                    </p:anim>
                                    <p:anim calcmode="lin" valueType="num">
                                      <p:cBhvr>
                                        <p:cTn id="75" dur="600" fill="hold"/>
                                        <p:tgtEl>
                                          <p:spTgt spid="34">
                                            <p:bg/>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500"/>
                                  </p:stCondLst>
                                  <p:childTnLst>
                                    <p:set>
                                      <p:cBhvr>
                                        <p:cTn id="79" dur="1" fill="hold">
                                          <p:stCondLst>
                                            <p:cond delay="0"/>
                                          </p:stCondLst>
                                        </p:cTn>
                                        <p:tgtEl>
                                          <p:spTgt spid="34">
                                            <p:txEl>
                                              <p:pRg st="0" end="0"/>
                                            </p:txEl>
                                          </p:spTgt>
                                        </p:tgtEl>
                                        <p:attrNameLst>
                                          <p:attrName>style.visibility</p:attrName>
                                        </p:attrNameLst>
                                      </p:cBhvr>
                                      <p:to>
                                        <p:strVal val="visible"/>
                                      </p:to>
                                    </p:set>
                                    <p:animEffect transition="in" filter="fade">
                                      <p:cBhvr>
                                        <p:cTn id="80" dur="600"/>
                                        <p:tgtEl>
                                          <p:spTgt spid="34">
                                            <p:txEl>
                                              <p:pRg st="0" end="0"/>
                                            </p:txEl>
                                          </p:spTgt>
                                        </p:tgtEl>
                                      </p:cBhvr>
                                    </p:animEffect>
                                    <p:anim calcmode="lin" valueType="num">
                                      <p:cBhvr>
                                        <p:cTn id="81" dur="6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82" dur="600" fill="hold"/>
                                        <p:tgtEl>
                                          <p:spTgt spid="34">
                                            <p:txEl>
                                              <p:pRg st="0" end="0"/>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110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anim calcmode="lin" valueType="num">
                                      <p:cBhvr>
                                        <p:cTn id="86" dur="500" fill="hold"/>
                                        <p:tgtEl>
                                          <p:spTgt spid="35"/>
                                        </p:tgtEl>
                                        <p:attrNameLst>
                                          <p:attrName>ppt_x</p:attrName>
                                        </p:attrNameLst>
                                      </p:cBhvr>
                                      <p:tavLst>
                                        <p:tav tm="0">
                                          <p:val>
                                            <p:strVal val="#ppt_x"/>
                                          </p:val>
                                        </p:tav>
                                        <p:tav tm="100000">
                                          <p:val>
                                            <p:strVal val="#ppt_x"/>
                                          </p:val>
                                        </p:tav>
                                      </p:tavLst>
                                    </p:anim>
                                    <p:anim calcmode="lin" valueType="num">
                                      <p:cBhvr>
                                        <p:cTn id="87" dur="500" fill="hold"/>
                                        <p:tgtEl>
                                          <p:spTgt spid="35"/>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110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anim calcmode="lin" valueType="num">
                                      <p:cBhvr>
                                        <p:cTn id="91" dur="500" fill="hold"/>
                                        <p:tgtEl>
                                          <p:spTgt spid="36"/>
                                        </p:tgtEl>
                                        <p:attrNameLst>
                                          <p:attrName>ppt_x</p:attrName>
                                        </p:attrNameLst>
                                      </p:cBhvr>
                                      <p:tavLst>
                                        <p:tav tm="0">
                                          <p:val>
                                            <p:strVal val="#ppt_x"/>
                                          </p:val>
                                        </p:tav>
                                        <p:tav tm="100000">
                                          <p:val>
                                            <p:strVal val="#ppt_x"/>
                                          </p:val>
                                        </p:tav>
                                      </p:tavLst>
                                    </p:anim>
                                    <p:anim calcmode="lin" valueType="num">
                                      <p:cBhvr>
                                        <p:cTn id="92"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tmplLst>
          <p:tmpl lvl="1">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2" presetClass="entr" presetSubtype="1" decel="50000" fill="hold" nodeType="withEffect">
                  <p:stCondLst>
                    <p:cond delay="0"/>
                  </p:stCondLst>
                  <p:iterate type="lt">
                    <p:tmPct val="10000"/>
                  </p:iterate>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18" grpId="0" build="p" animBg="1"/>
      <p:bldP spid="21" grpId="0" animBg="1"/>
      <p:bldP spid="26" grpId="0" animBg="1"/>
      <p:bldP spid="29" grpId="0" animBg="1"/>
      <p:bldP spid="31" grpId="0" animBg="1"/>
      <p:bldP spid="32" grpId="0" animBg="1"/>
      <p:bldP spid="34" grpId="0" build="p" animBg="1"/>
      <p:bldP spid="35" grpId="0" animBg="1"/>
      <p:bldP spid="36" grpId="0" animBg="1"/>
    </p:bldLst>
  </p:timing>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063">
    <p:spTree>
      <p:nvGrpSpPr>
        <p:cNvPr id="1" name=""/>
        <p:cNvGrpSpPr/>
        <p:nvPr/>
      </p:nvGrpSpPr>
      <p:grpSpPr>
        <a:xfrm>
          <a:off x="0" y="0"/>
          <a:ext cx="0" cy="0"/>
          <a:chOff x="0" y="0"/>
          <a:chExt cx="0" cy="0"/>
        </a:xfrm>
      </p:grpSpPr>
      <p:sp>
        <p:nvSpPr>
          <p:cNvPr id="10" name="Freeform 9"/>
          <p:cNvSpPr/>
          <p:nvPr userDrawn="1"/>
        </p:nvSpPr>
        <p:spPr bwMode="auto">
          <a:xfrm>
            <a:off x="0" y="0"/>
            <a:ext cx="18288000" cy="10280968"/>
          </a:xfrm>
          <a:custGeom>
            <a:avLst/>
            <a:gdLst>
              <a:gd name="connsiteX0" fmla="*/ 0 w 18288000"/>
              <a:gd name="connsiteY0" fmla="*/ 0 h 10280968"/>
              <a:gd name="connsiteX1" fmla="*/ 18288000 w 18288000"/>
              <a:gd name="connsiteY1" fmla="*/ 0 h 10280968"/>
              <a:gd name="connsiteX2" fmla="*/ 18288000 w 18288000"/>
              <a:gd name="connsiteY2" fmla="*/ 1178915 h 10280968"/>
              <a:gd name="connsiteX3" fmla="*/ 9169073 w 18288000"/>
              <a:gd name="connsiteY3" fmla="*/ 10280968 h 10280968"/>
              <a:gd name="connsiteX4" fmla="*/ 0 w 18288000"/>
              <a:gd name="connsiteY4" fmla="*/ 10280968 h 1028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0" h="10280968">
                <a:moveTo>
                  <a:pt x="0" y="0"/>
                </a:moveTo>
                <a:lnTo>
                  <a:pt x="18288000" y="0"/>
                </a:lnTo>
                <a:lnTo>
                  <a:pt x="18288000" y="1178915"/>
                </a:lnTo>
                <a:lnTo>
                  <a:pt x="9169073" y="10280968"/>
                </a:lnTo>
                <a:lnTo>
                  <a:pt x="0" y="10280968"/>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3" name="Picture Placeholder 12"/>
          <p:cNvSpPr>
            <a:spLocks noGrp="1"/>
          </p:cNvSpPr>
          <p:nvPr>
            <p:ph type="pic" sz="quarter" idx="10" hasCustomPrompt="1"/>
          </p:nvPr>
        </p:nvSpPr>
        <p:spPr>
          <a:xfrm>
            <a:off x="1" y="-2"/>
            <a:ext cx="9141593" cy="10288588"/>
          </a:xfrm>
          <a:custGeom>
            <a:avLst/>
            <a:gdLst>
              <a:gd name="connsiteX0" fmla="*/ 0 w 9141593"/>
              <a:gd name="connsiteY0" fmla="*/ 0 h 10288588"/>
              <a:gd name="connsiteX1" fmla="*/ 9141593 w 9141593"/>
              <a:gd name="connsiteY1" fmla="*/ 0 h 10288588"/>
              <a:gd name="connsiteX2" fmla="*/ 9141593 w 9141593"/>
              <a:gd name="connsiteY2" fmla="*/ 7870291 h 10288588"/>
              <a:gd name="connsiteX3" fmla="*/ 6716126 w 9141593"/>
              <a:gd name="connsiteY3" fmla="*/ 10288588 h 10288588"/>
              <a:gd name="connsiteX4" fmla="*/ 0 w 9141593"/>
              <a:gd name="connsiteY4" fmla="*/ 10288588 h 10288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593" h="10288588">
                <a:moveTo>
                  <a:pt x="0" y="0"/>
                </a:moveTo>
                <a:lnTo>
                  <a:pt x="9141593" y="0"/>
                </a:lnTo>
                <a:lnTo>
                  <a:pt x="9141593" y="7870291"/>
                </a:lnTo>
                <a:lnTo>
                  <a:pt x="6716126" y="10288588"/>
                </a:lnTo>
                <a:lnTo>
                  <a:pt x="0" y="10288588"/>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5" name="Freeform 942"/>
          <p:cNvSpPr>
            <a:spLocks noEditPoints="1"/>
          </p:cNvSpPr>
          <p:nvPr userDrawn="1"/>
        </p:nvSpPr>
        <p:spPr bwMode="auto">
          <a:xfrm>
            <a:off x="12193299" y="1978184"/>
            <a:ext cx="2541081" cy="2513173"/>
          </a:xfrm>
          <a:custGeom>
            <a:avLst/>
            <a:gdLst>
              <a:gd name="T0" fmla="*/ 221 w 442"/>
              <a:gd name="T1" fmla="*/ 0 h 442"/>
              <a:gd name="T2" fmla="*/ 221 w 442"/>
              <a:gd name="T3" fmla="*/ 0 h 442"/>
              <a:gd name="T4" fmla="*/ 221 w 442"/>
              <a:gd name="T5" fmla="*/ 0 h 442"/>
              <a:gd name="T6" fmla="*/ 221 w 442"/>
              <a:gd name="T7" fmla="*/ 0 h 442"/>
              <a:gd name="T8" fmla="*/ 0 w 442"/>
              <a:gd name="T9" fmla="*/ 221 h 442"/>
              <a:gd name="T10" fmla="*/ 220 w 442"/>
              <a:gd name="T11" fmla="*/ 442 h 442"/>
              <a:gd name="T12" fmla="*/ 220 w 442"/>
              <a:gd name="T13" fmla="*/ 442 h 442"/>
              <a:gd name="T14" fmla="*/ 220 w 442"/>
              <a:gd name="T15" fmla="*/ 442 h 442"/>
              <a:gd name="T16" fmla="*/ 221 w 442"/>
              <a:gd name="T17" fmla="*/ 442 h 442"/>
              <a:gd name="T18" fmla="*/ 442 w 442"/>
              <a:gd name="T19" fmla="*/ 221 h 442"/>
              <a:gd name="T20" fmla="*/ 221 w 442"/>
              <a:gd name="T21" fmla="*/ 0 h 442"/>
              <a:gd name="T22" fmla="*/ 240 w 442"/>
              <a:gd name="T23" fmla="*/ 403 h 442"/>
              <a:gd name="T24" fmla="*/ 240 w 442"/>
              <a:gd name="T25" fmla="*/ 353 h 442"/>
              <a:gd name="T26" fmla="*/ 221 w 442"/>
              <a:gd name="T27" fmla="*/ 334 h 442"/>
              <a:gd name="T28" fmla="*/ 201 w 442"/>
              <a:gd name="T29" fmla="*/ 353 h 442"/>
              <a:gd name="T30" fmla="*/ 201 w 442"/>
              <a:gd name="T31" fmla="*/ 403 h 442"/>
              <a:gd name="T32" fmla="*/ 39 w 442"/>
              <a:gd name="T33" fmla="*/ 240 h 442"/>
              <a:gd name="T34" fmla="*/ 88 w 442"/>
              <a:gd name="T35" fmla="*/ 240 h 442"/>
              <a:gd name="T36" fmla="*/ 108 w 442"/>
              <a:gd name="T37" fmla="*/ 221 h 442"/>
              <a:gd name="T38" fmla="*/ 88 w 442"/>
              <a:gd name="T39" fmla="*/ 202 h 442"/>
              <a:gd name="T40" fmla="*/ 39 w 442"/>
              <a:gd name="T41" fmla="*/ 202 h 442"/>
              <a:gd name="T42" fmla="*/ 201 w 442"/>
              <a:gd name="T43" fmla="*/ 39 h 442"/>
              <a:gd name="T44" fmla="*/ 201 w 442"/>
              <a:gd name="T45" fmla="*/ 89 h 442"/>
              <a:gd name="T46" fmla="*/ 221 w 442"/>
              <a:gd name="T47" fmla="*/ 108 h 442"/>
              <a:gd name="T48" fmla="*/ 240 w 442"/>
              <a:gd name="T49" fmla="*/ 89 h 442"/>
              <a:gd name="T50" fmla="*/ 240 w 442"/>
              <a:gd name="T51" fmla="*/ 39 h 442"/>
              <a:gd name="T52" fmla="*/ 402 w 442"/>
              <a:gd name="T53" fmla="*/ 202 h 442"/>
              <a:gd name="T54" fmla="*/ 353 w 442"/>
              <a:gd name="T55" fmla="*/ 202 h 442"/>
              <a:gd name="T56" fmla="*/ 334 w 442"/>
              <a:gd name="T57" fmla="*/ 221 h 442"/>
              <a:gd name="T58" fmla="*/ 353 w 442"/>
              <a:gd name="T59" fmla="*/ 240 h 442"/>
              <a:gd name="T60" fmla="*/ 402 w 442"/>
              <a:gd name="T61" fmla="*/ 240 h 442"/>
              <a:gd name="T62" fmla="*/ 240 w 442"/>
              <a:gd name="T63" fmla="*/ 40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221" y="0"/>
                </a:moveTo>
                <a:cubicBezTo>
                  <a:pt x="221" y="0"/>
                  <a:pt x="221" y="0"/>
                  <a:pt x="221" y="0"/>
                </a:cubicBezTo>
                <a:cubicBezTo>
                  <a:pt x="221" y="0"/>
                  <a:pt x="221" y="0"/>
                  <a:pt x="221" y="0"/>
                </a:cubicBezTo>
                <a:cubicBezTo>
                  <a:pt x="221" y="0"/>
                  <a:pt x="221" y="0"/>
                  <a:pt x="221" y="0"/>
                </a:cubicBezTo>
                <a:cubicBezTo>
                  <a:pt x="99" y="0"/>
                  <a:pt x="0" y="99"/>
                  <a:pt x="0" y="221"/>
                </a:cubicBezTo>
                <a:cubicBezTo>
                  <a:pt x="0" y="343"/>
                  <a:pt x="99" y="442"/>
                  <a:pt x="220" y="442"/>
                </a:cubicBezTo>
                <a:cubicBezTo>
                  <a:pt x="220" y="442"/>
                  <a:pt x="220" y="442"/>
                  <a:pt x="220" y="442"/>
                </a:cubicBezTo>
                <a:cubicBezTo>
                  <a:pt x="220" y="442"/>
                  <a:pt x="220" y="442"/>
                  <a:pt x="220" y="442"/>
                </a:cubicBezTo>
                <a:cubicBezTo>
                  <a:pt x="221" y="442"/>
                  <a:pt x="221" y="442"/>
                  <a:pt x="221" y="442"/>
                </a:cubicBezTo>
                <a:cubicBezTo>
                  <a:pt x="343" y="442"/>
                  <a:pt x="442" y="343"/>
                  <a:pt x="442" y="221"/>
                </a:cubicBezTo>
                <a:cubicBezTo>
                  <a:pt x="442" y="99"/>
                  <a:pt x="343" y="0"/>
                  <a:pt x="221" y="0"/>
                </a:cubicBezTo>
                <a:close/>
                <a:moveTo>
                  <a:pt x="240" y="403"/>
                </a:moveTo>
                <a:cubicBezTo>
                  <a:pt x="240" y="353"/>
                  <a:pt x="240" y="353"/>
                  <a:pt x="240" y="353"/>
                </a:cubicBezTo>
                <a:cubicBezTo>
                  <a:pt x="240" y="343"/>
                  <a:pt x="231" y="334"/>
                  <a:pt x="221" y="334"/>
                </a:cubicBezTo>
                <a:cubicBezTo>
                  <a:pt x="210" y="334"/>
                  <a:pt x="201" y="343"/>
                  <a:pt x="201" y="353"/>
                </a:cubicBezTo>
                <a:cubicBezTo>
                  <a:pt x="201" y="403"/>
                  <a:pt x="201" y="403"/>
                  <a:pt x="201" y="403"/>
                </a:cubicBezTo>
                <a:cubicBezTo>
                  <a:pt x="115" y="393"/>
                  <a:pt x="48" y="325"/>
                  <a:pt x="39" y="240"/>
                </a:cubicBezTo>
                <a:cubicBezTo>
                  <a:pt x="88" y="240"/>
                  <a:pt x="88" y="240"/>
                  <a:pt x="88" y="240"/>
                </a:cubicBezTo>
                <a:cubicBezTo>
                  <a:pt x="99" y="240"/>
                  <a:pt x="108" y="232"/>
                  <a:pt x="108" y="221"/>
                </a:cubicBezTo>
                <a:cubicBezTo>
                  <a:pt x="108" y="210"/>
                  <a:pt x="99" y="202"/>
                  <a:pt x="88" y="202"/>
                </a:cubicBezTo>
                <a:cubicBezTo>
                  <a:pt x="39" y="202"/>
                  <a:pt x="39" y="202"/>
                  <a:pt x="39" y="202"/>
                </a:cubicBezTo>
                <a:cubicBezTo>
                  <a:pt x="48" y="116"/>
                  <a:pt x="115" y="48"/>
                  <a:pt x="201" y="39"/>
                </a:cubicBezTo>
                <a:cubicBezTo>
                  <a:pt x="201" y="89"/>
                  <a:pt x="201" y="89"/>
                  <a:pt x="201" y="89"/>
                </a:cubicBezTo>
                <a:cubicBezTo>
                  <a:pt x="201" y="99"/>
                  <a:pt x="210" y="108"/>
                  <a:pt x="221" y="108"/>
                </a:cubicBezTo>
                <a:cubicBezTo>
                  <a:pt x="231" y="108"/>
                  <a:pt x="240" y="99"/>
                  <a:pt x="240" y="89"/>
                </a:cubicBezTo>
                <a:cubicBezTo>
                  <a:pt x="240" y="39"/>
                  <a:pt x="240" y="39"/>
                  <a:pt x="240" y="39"/>
                </a:cubicBezTo>
                <a:cubicBezTo>
                  <a:pt x="326" y="48"/>
                  <a:pt x="393" y="116"/>
                  <a:pt x="402" y="202"/>
                </a:cubicBezTo>
                <a:cubicBezTo>
                  <a:pt x="353" y="202"/>
                  <a:pt x="353" y="202"/>
                  <a:pt x="353" y="202"/>
                </a:cubicBezTo>
                <a:cubicBezTo>
                  <a:pt x="342" y="202"/>
                  <a:pt x="334" y="210"/>
                  <a:pt x="334" y="221"/>
                </a:cubicBezTo>
                <a:cubicBezTo>
                  <a:pt x="334" y="232"/>
                  <a:pt x="342" y="240"/>
                  <a:pt x="353" y="240"/>
                </a:cubicBezTo>
                <a:cubicBezTo>
                  <a:pt x="402" y="240"/>
                  <a:pt x="402" y="240"/>
                  <a:pt x="402" y="240"/>
                </a:cubicBezTo>
                <a:cubicBezTo>
                  <a:pt x="393" y="326"/>
                  <a:pt x="326" y="394"/>
                  <a:pt x="240" y="403"/>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4"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5" name="Текст 7"/>
          <p:cNvSpPr>
            <a:spLocks noGrp="1"/>
          </p:cNvSpPr>
          <p:nvPr>
            <p:ph type="body" sz="quarter" idx="38" hasCustomPrompt="1"/>
          </p:nvPr>
        </p:nvSpPr>
        <p:spPr>
          <a:xfrm>
            <a:off x="10214314" y="6589486"/>
            <a:ext cx="6491274" cy="2400847"/>
          </a:xfrm>
        </p:spPr>
        <p:txBody>
          <a:bodyPr lIns="0" rIns="0" bIns="0">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6" name="Текст 7"/>
          <p:cNvSpPr>
            <a:spLocks noGrp="1"/>
          </p:cNvSpPr>
          <p:nvPr>
            <p:ph type="body" sz="quarter" idx="41" hasCustomPrompt="1"/>
          </p:nvPr>
        </p:nvSpPr>
        <p:spPr>
          <a:xfrm>
            <a:off x="10214313" y="4471596"/>
            <a:ext cx="6479156" cy="1929204"/>
          </a:xfrm>
        </p:spPr>
        <p:txBody>
          <a:bodyPr anchor="b">
            <a:noAutofit/>
          </a:bodyPr>
          <a:lstStyle>
            <a:lvl1pPr algn="ctr">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1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90228414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064">
    <p:spTree>
      <p:nvGrpSpPr>
        <p:cNvPr id="1" name=""/>
        <p:cNvGrpSpPr/>
        <p:nvPr/>
      </p:nvGrpSpPr>
      <p:grpSpPr>
        <a:xfrm>
          <a:off x="0" y="0"/>
          <a:ext cx="0" cy="0"/>
          <a:chOff x="0" y="0"/>
          <a:chExt cx="0" cy="0"/>
        </a:xfrm>
      </p:grpSpPr>
      <p:sp>
        <p:nvSpPr>
          <p:cNvPr id="24" name="Полилиния 21"/>
          <p:cNvSpPr/>
          <p:nvPr userDrawn="1"/>
        </p:nvSpPr>
        <p:spPr bwMode="auto">
          <a:xfrm flipH="1" flipV="1">
            <a:off x="2" y="-2"/>
            <a:ext cx="6730998" cy="6720848"/>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4" name="Picture Placeholder 13"/>
          <p:cNvSpPr>
            <a:spLocks noGrp="1"/>
          </p:cNvSpPr>
          <p:nvPr>
            <p:ph type="pic" sz="quarter" idx="10" hasCustomPrompt="1"/>
          </p:nvPr>
        </p:nvSpPr>
        <p:spPr>
          <a:xfrm>
            <a:off x="9144004" y="3"/>
            <a:ext cx="9141592" cy="10288586"/>
          </a:xfrm>
          <a:custGeom>
            <a:avLst/>
            <a:gdLst>
              <a:gd name="connsiteX0" fmla="*/ 0 w 9141592"/>
              <a:gd name="connsiteY0" fmla="*/ 0 h 10288586"/>
              <a:gd name="connsiteX1" fmla="*/ 9141592 w 9141592"/>
              <a:gd name="connsiteY1" fmla="*/ 0 h 10288586"/>
              <a:gd name="connsiteX2" fmla="*/ 9141592 w 9141592"/>
              <a:gd name="connsiteY2" fmla="*/ 5454225 h 10288586"/>
              <a:gd name="connsiteX3" fmla="*/ 4292897 w 9141592"/>
              <a:gd name="connsiteY3" fmla="*/ 10288586 h 10288586"/>
              <a:gd name="connsiteX4" fmla="*/ 0 w 9141592"/>
              <a:gd name="connsiteY4" fmla="*/ 10288586 h 1028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592" h="10288586">
                <a:moveTo>
                  <a:pt x="0" y="0"/>
                </a:moveTo>
                <a:lnTo>
                  <a:pt x="9141592" y="0"/>
                </a:lnTo>
                <a:lnTo>
                  <a:pt x="9141592" y="5454225"/>
                </a:lnTo>
                <a:lnTo>
                  <a:pt x="4292897" y="10288586"/>
                </a:lnTo>
                <a:lnTo>
                  <a:pt x="0" y="10288586"/>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22" name="Freeform 937"/>
          <p:cNvSpPr>
            <a:spLocks noEditPoints="1"/>
          </p:cNvSpPr>
          <p:nvPr userDrawn="1"/>
        </p:nvSpPr>
        <p:spPr bwMode="auto">
          <a:xfrm>
            <a:off x="3649421" y="2027393"/>
            <a:ext cx="2374622" cy="2444203"/>
          </a:xfrm>
          <a:custGeom>
            <a:avLst/>
            <a:gdLst>
              <a:gd name="T0" fmla="*/ 192 w 423"/>
              <a:gd name="T1" fmla="*/ 102 h 438"/>
              <a:gd name="T2" fmla="*/ 211 w 423"/>
              <a:gd name="T3" fmla="*/ 0 h 438"/>
              <a:gd name="T4" fmla="*/ 230 w 423"/>
              <a:gd name="T5" fmla="*/ 102 h 438"/>
              <a:gd name="T6" fmla="*/ 154 w 423"/>
              <a:gd name="T7" fmla="*/ 140 h 438"/>
              <a:gd name="T8" fmla="*/ 109 w 423"/>
              <a:gd name="T9" fmla="*/ 46 h 438"/>
              <a:gd name="T10" fmla="*/ 78 w 423"/>
              <a:gd name="T11" fmla="*/ 69 h 438"/>
              <a:gd name="T12" fmla="*/ 143 w 423"/>
              <a:gd name="T13" fmla="*/ 144 h 438"/>
              <a:gd name="T14" fmla="*/ 118 w 423"/>
              <a:gd name="T15" fmla="*/ 189 h 438"/>
              <a:gd name="T16" fmla="*/ 27 w 423"/>
              <a:gd name="T17" fmla="*/ 139 h 438"/>
              <a:gd name="T18" fmla="*/ 15 w 423"/>
              <a:gd name="T19" fmla="*/ 176 h 438"/>
              <a:gd name="T20" fmla="*/ 100 w 423"/>
              <a:gd name="T21" fmla="*/ 202 h 438"/>
              <a:gd name="T22" fmla="*/ 27 w 423"/>
              <a:gd name="T23" fmla="*/ 299 h 438"/>
              <a:gd name="T24" fmla="*/ 118 w 423"/>
              <a:gd name="T25" fmla="*/ 249 h 438"/>
              <a:gd name="T26" fmla="*/ 15 w 423"/>
              <a:gd name="T27" fmla="*/ 262 h 438"/>
              <a:gd name="T28" fmla="*/ 21 w 423"/>
              <a:gd name="T29" fmla="*/ 300 h 438"/>
              <a:gd name="T30" fmla="*/ 109 w 423"/>
              <a:gd name="T31" fmla="*/ 392 h 438"/>
              <a:gd name="T32" fmla="*/ 154 w 423"/>
              <a:gd name="T33" fmla="*/ 298 h 438"/>
              <a:gd name="T34" fmla="*/ 78 w 423"/>
              <a:gd name="T35" fmla="*/ 369 h 438"/>
              <a:gd name="T36" fmla="*/ 94 w 423"/>
              <a:gd name="T37" fmla="*/ 400 h 438"/>
              <a:gd name="T38" fmla="*/ 230 w 423"/>
              <a:gd name="T39" fmla="*/ 418 h 438"/>
              <a:gd name="T40" fmla="*/ 211 w 423"/>
              <a:gd name="T41" fmla="*/ 316 h 438"/>
              <a:gd name="T42" fmla="*/ 192 w 423"/>
              <a:gd name="T43" fmla="*/ 418 h 438"/>
              <a:gd name="T44" fmla="*/ 230 w 423"/>
              <a:gd name="T45" fmla="*/ 418 h 438"/>
              <a:gd name="T46" fmla="*/ 344 w 423"/>
              <a:gd name="T47" fmla="*/ 369 h 438"/>
              <a:gd name="T48" fmla="*/ 269 w 423"/>
              <a:gd name="T49" fmla="*/ 298 h 438"/>
              <a:gd name="T50" fmla="*/ 313 w 423"/>
              <a:gd name="T51" fmla="*/ 392 h 438"/>
              <a:gd name="T52" fmla="*/ 340 w 423"/>
              <a:gd name="T53" fmla="*/ 396 h 438"/>
              <a:gd name="T54" fmla="*/ 407 w 423"/>
              <a:gd name="T55" fmla="*/ 262 h 438"/>
              <a:gd name="T56" fmla="*/ 304 w 423"/>
              <a:gd name="T57" fmla="*/ 249 h 438"/>
              <a:gd name="T58" fmla="*/ 395 w 423"/>
              <a:gd name="T59" fmla="*/ 299 h 438"/>
              <a:gd name="T60" fmla="*/ 419 w 423"/>
              <a:gd name="T61" fmla="*/ 287 h 438"/>
              <a:gd name="T62" fmla="*/ 407 w 423"/>
              <a:gd name="T63" fmla="*/ 176 h 438"/>
              <a:gd name="T64" fmla="*/ 395 w 423"/>
              <a:gd name="T65" fmla="*/ 139 h 438"/>
              <a:gd name="T66" fmla="*/ 304 w 423"/>
              <a:gd name="T67" fmla="*/ 189 h 438"/>
              <a:gd name="T68" fmla="*/ 328 w 423"/>
              <a:gd name="T69" fmla="*/ 201 h 438"/>
              <a:gd name="T70" fmla="*/ 344 w 423"/>
              <a:gd name="T71" fmla="*/ 69 h 438"/>
              <a:gd name="T72" fmla="*/ 313 w 423"/>
              <a:gd name="T73" fmla="*/ 46 h 438"/>
              <a:gd name="T74" fmla="*/ 269 w 423"/>
              <a:gd name="T75" fmla="*/ 140 h 438"/>
              <a:gd name="T76" fmla="*/ 295 w 423"/>
              <a:gd name="T77" fmla="*/ 13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3" h="438">
                <a:moveTo>
                  <a:pt x="211" y="121"/>
                </a:moveTo>
                <a:cubicBezTo>
                  <a:pt x="201" y="121"/>
                  <a:pt x="192" y="113"/>
                  <a:pt x="192" y="102"/>
                </a:cubicBezTo>
                <a:cubicBezTo>
                  <a:pt x="192" y="19"/>
                  <a:pt x="192" y="19"/>
                  <a:pt x="192" y="19"/>
                </a:cubicBezTo>
                <a:cubicBezTo>
                  <a:pt x="192" y="9"/>
                  <a:pt x="201" y="0"/>
                  <a:pt x="211" y="0"/>
                </a:cubicBezTo>
                <a:cubicBezTo>
                  <a:pt x="222" y="0"/>
                  <a:pt x="230" y="9"/>
                  <a:pt x="230" y="19"/>
                </a:cubicBezTo>
                <a:cubicBezTo>
                  <a:pt x="230" y="102"/>
                  <a:pt x="230" y="102"/>
                  <a:pt x="230" y="102"/>
                </a:cubicBezTo>
                <a:cubicBezTo>
                  <a:pt x="230" y="113"/>
                  <a:pt x="222" y="121"/>
                  <a:pt x="211" y="121"/>
                </a:cubicBezTo>
                <a:close/>
                <a:moveTo>
                  <a:pt x="154" y="140"/>
                </a:moveTo>
                <a:cubicBezTo>
                  <a:pt x="162" y="134"/>
                  <a:pt x="164" y="122"/>
                  <a:pt x="158" y="113"/>
                </a:cubicBezTo>
                <a:cubicBezTo>
                  <a:pt x="109" y="46"/>
                  <a:pt x="109" y="46"/>
                  <a:pt x="109" y="46"/>
                </a:cubicBezTo>
                <a:cubicBezTo>
                  <a:pt x="103" y="38"/>
                  <a:pt x="91" y="36"/>
                  <a:pt x="83" y="42"/>
                </a:cubicBezTo>
                <a:cubicBezTo>
                  <a:pt x="74" y="48"/>
                  <a:pt x="72" y="60"/>
                  <a:pt x="78" y="69"/>
                </a:cubicBezTo>
                <a:cubicBezTo>
                  <a:pt x="127" y="136"/>
                  <a:pt x="127" y="136"/>
                  <a:pt x="127" y="136"/>
                </a:cubicBezTo>
                <a:cubicBezTo>
                  <a:pt x="131" y="141"/>
                  <a:pt x="137" y="144"/>
                  <a:pt x="143" y="144"/>
                </a:cubicBezTo>
                <a:cubicBezTo>
                  <a:pt x="147" y="144"/>
                  <a:pt x="150" y="143"/>
                  <a:pt x="154" y="140"/>
                </a:cubicBezTo>
                <a:close/>
                <a:moveTo>
                  <a:pt x="118" y="189"/>
                </a:moveTo>
                <a:cubicBezTo>
                  <a:pt x="122" y="179"/>
                  <a:pt x="116" y="168"/>
                  <a:pt x="106" y="165"/>
                </a:cubicBezTo>
                <a:cubicBezTo>
                  <a:pt x="27" y="139"/>
                  <a:pt x="27" y="139"/>
                  <a:pt x="27" y="139"/>
                </a:cubicBezTo>
                <a:cubicBezTo>
                  <a:pt x="17" y="136"/>
                  <a:pt x="6" y="141"/>
                  <a:pt x="3" y="151"/>
                </a:cubicBezTo>
                <a:cubicBezTo>
                  <a:pt x="0" y="161"/>
                  <a:pt x="5" y="172"/>
                  <a:pt x="15" y="176"/>
                </a:cubicBezTo>
                <a:cubicBezTo>
                  <a:pt x="94" y="201"/>
                  <a:pt x="94" y="201"/>
                  <a:pt x="94" y="201"/>
                </a:cubicBezTo>
                <a:cubicBezTo>
                  <a:pt x="96" y="202"/>
                  <a:pt x="98" y="202"/>
                  <a:pt x="100" y="202"/>
                </a:cubicBezTo>
                <a:cubicBezTo>
                  <a:pt x="108" y="202"/>
                  <a:pt x="116" y="197"/>
                  <a:pt x="118" y="189"/>
                </a:cubicBezTo>
                <a:close/>
                <a:moveTo>
                  <a:pt x="27" y="299"/>
                </a:moveTo>
                <a:cubicBezTo>
                  <a:pt x="106" y="273"/>
                  <a:pt x="106" y="273"/>
                  <a:pt x="106" y="273"/>
                </a:cubicBezTo>
                <a:cubicBezTo>
                  <a:pt x="116" y="270"/>
                  <a:pt x="122" y="259"/>
                  <a:pt x="118" y="249"/>
                </a:cubicBezTo>
                <a:cubicBezTo>
                  <a:pt x="115" y="239"/>
                  <a:pt x="104" y="233"/>
                  <a:pt x="94" y="237"/>
                </a:cubicBezTo>
                <a:cubicBezTo>
                  <a:pt x="15" y="262"/>
                  <a:pt x="15" y="262"/>
                  <a:pt x="15" y="262"/>
                </a:cubicBezTo>
                <a:cubicBezTo>
                  <a:pt x="5" y="266"/>
                  <a:pt x="0" y="276"/>
                  <a:pt x="3" y="287"/>
                </a:cubicBezTo>
                <a:cubicBezTo>
                  <a:pt x="6" y="295"/>
                  <a:pt x="13" y="300"/>
                  <a:pt x="21" y="300"/>
                </a:cubicBezTo>
                <a:cubicBezTo>
                  <a:pt x="23" y="300"/>
                  <a:pt x="25" y="300"/>
                  <a:pt x="27" y="299"/>
                </a:cubicBezTo>
                <a:close/>
                <a:moveTo>
                  <a:pt x="109" y="392"/>
                </a:moveTo>
                <a:cubicBezTo>
                  <a:pt x="158" y="325"/>
                  <a:pt x="158" y="325"/>
                  <a:pt x="158" y="325"/>
                </a:cubicBezTo>
                <a:cubicBezTo>
                  <a:pt x="164" y="316"/>
                  <a:pt x="162" y="304"/>
                  <a:pt x="154" y="298"/>
                </a:cubicBezTo>
                <a:cubicBezTo>
                  <a:pt x="145" y="292"/>
                  <a:pt x="133" y="293"/>
                  <a:pt x="127" y="302"/>
                </a:cubicBezTo>
                <a:cubicBezTo>
                  <a:pt x="78" y="369"/>
                  <a:pt x="78" y="369"/>
                  <a:pt x="78" y="369"/>
                </a:cubicBezTo>
                <a:cubicBezTo>
                  <a:pt x="72" y="378"/>
                  <a:pt x="74" y="390"/>
                  <a:pt x="83" y="396"/>
                </a:cubicBezTo>
                <a:cubicBezTo>
                  <a:pt x="86" y="398"/>
                  <a:pt x="90" y="400"/>
                  <a:pt x="94" y="400"/>
                </a:cubicBezTo>
                <a:cubicBezTo>
                  <a:pt x="100" y="400"/>
                  <a:pt x="106" y="397"/>
                  <a:pt x="109" y="392"/>
                </a:cubicBezTo>
                <a:close/>
                <a:moveTo>
                  <a:pt x="230" y="418"/>
                </a:moveTo>
                <a:cubicBezTo>
                  <a:pt x="230" y="336"/>
                  <a:pt x="230" y="336"/>
                  <a:pt x="230" y="336"/>
                </a:cubicBezTo>
                <a:cubicBezTo>
                  <a:pt x="230" y="325"/>
                  <a:pt x="222" y="316"/>
                  <a:pt x="211" y="316"/>
                </a:cubicBezTo>
                <a:cubicBezTo>
                  <a:pt x="201" y="316"/>
                  <a:pt x="192" y="325"/>
                  <a:pt x="192" y="336"/>
                </a:cubicBezTo>
                <a:cubicBezTo>
                  <a:pt x="192" y="418"/>
                  <a:pt x="192" y="418"/>
                  <a:pt x="192" y="418"/>
                </a:cubicBezTo>
                <a:cubicBezTo>
                  <a:pt x="192" y="429"/>
                  <a:pt x="201" y="438"/>
                  <a:pt x="211" y="438"/>
                </a:cubicBezTo>
                <a:cubicBezTo>
                  <a:pt x="222" y="438"/>
                  <a:pt x="230" y="429"/>
                  <a:pt x="230" y="418"/>
                </a:cubicBezTo>
                <a:close/>
                <a:moveTo>
                  <a:pt x="340" y="396"/>
                </a:moveTo>
                <a:cubicBezTo>
                  <a:pt x="348" y="390"/>
                  <a:pt x="350" y="378"/>
                  <a:pt x="344" y="369"/>
                </a:cubicBezTo>
                <a:cubicBezTo>
                  <a:pt x="295" y="302"/>
                  <a:pt x="295" y="302"/>
                  <a:pt x="295" y="302"/>
                </a:cubicBezTo>
                <a:cubicBezTo>
                  <a:pt x="289" y="293"/>
                  <a:pt x="277" y="292"/>
                  <a:pt x="269" y="298"/>
                </a:cubicBezTo>
                <a:cubicBezTo>
                  <a:pt x="260" y="304"/>
                  <a:pt x="258" y="316"/>
                  <a:pt x="264" y="325"/>
                </a:cubicBezTo>
                <a:cubicBezTo>
                  <a:pt x="313" y="392"/>
                  <a:pt x="313" y="392"/>
                  <a:pt x="313" y="392"/>
                </a:cubicBezTo>
                <a:cubicBezTo>
                  <a:pt x="317" y="397"/>
                  <a:pt x="323" y="400"/>
                  <a:pt x="329" y="400"/>
                </a:cubicBezTo>
                <a:cubicBezTo>
                  <a:pt x="332" y="400"/>
                  <a:pt x="336" y="398"/>
                  <a:pt x="340" y="396"/>
                </a:cubicBezTo>
                <a:close/>
                <a:moveTo>
                  <a:pt x="419" y="287"/>
                </a:moveTo>
                <a:cubicBezTo>
                  <a:pt x="423" y="276"/>
                  <a:pt x="417" y="266"/>
                  <a:pt x="407" y="262"/>
                </a:cubicBezTo>
                <a:cubicBezTo>
                  <a:pt x="328" y="237"/>
                  <a:pt x="328" y="237"/>
                  <a:pt x="328" y="237"/>
                </a:cubicBezTo>
                <a:cubicBezTo>
                  <a:pt x="318" y="233"/>
                  <a:pt x="307" y="239"/>
                  <a:pt x="304" y="249"/>
                </a:cubicBezTo>
                <a:cubicBezTo>
                  <a:pt x="301" y="259"/>
                  <a:pt x="306" y="270"/>
                  <a:pt x="316" y="273"/>
                </a:cubicBezTo>
                <a:cubicBezTo>
                  <a:pt x="395" y="299"/>
                  <a:pt x="395" y="299"/>
                  <a:pt x="395" y="299"/>
                </a:cubicBezTo>
                <a:cubicBezTo>
                  <a:pt x="397" y="300"/>
                  <a:pt x="399" y="300"/>
                  <a:pt x="401" y="300"/>
                </a:cubicBezTo>
                <a:cubicBezTo>
                  <a:pt x="409" y="300"/>
                  <a:pt x="417" y="295"/>
                  <a:pt x="419" y="287"/>
                </a:cubicBezTo>
                <a:close/>
                <a:moveTo>
                  <a:pt x="328" y="201"/>
                </a:moveTo>
                <a:cubicBezTo>
                  <a:pt x="407" y="176"/>
                  <a:pt x="407" y="176"/>
                  <a:pt x="407" y="176"/>
                </a:cubicBezTo>
                <a:cubicBezTo>
                  <a:pt x="417" y="172"/>
                  <a:pt x="423" y="161"/>
                  <a:pt x="419" y="151"/>
                </a:cubicBezTo>
                <a:cubicBezTo>
                  <a:pt x="416" y="141"/>
                  <a:pt x="405" y="136"/>
                  <a:pt x="395" y="139"/>
                </a:cubicBezTo>
                <a:cubicBezTo>
                  <a:pt x="316" y="165"/>
                  <a:pt x="316" y="165"/>
                  <a:pt x="316" y="165"/>
                </a:cubicBezTo>
                <a:cubicBezTo>
                  <a:pt x="306" y="168"/>
                  <a:pt x="301" y="179"/>
                  <a:pt x="304" y="189"/>
                </a:cubicBezTo>
                <a:cubicBezTo>
                  <a:pt x="307" y="197"/>
                  <a:pt x="314" y="202"/>
                  <a:pt x="322" y="202"/>
                </a:cubicBezTo>
                <a:cubicBezTo>
                  <a:pt x="324" y="202"/>
                  <a:pt x="326" y="202"/>
                  <a:pt x="328" y="201"/>
                </a:cubicBezTo>
                <a:close/>
                <a:moveTo>
                  <a:pt x="295" y="136"/>
                </a:moveTo>
                <a:cubicBezTo>
                  <a:pt x="344" y="69"/>
                  <a:pt x="344" y="69"/>
                  <a:pt x="344" y="69"/>
                </a:cubicBezTo>
                <a:cubicBezTo>
                  <a:pt x="350" y="60"/>
                  <a:pt x="348" y="48"/>
                  <a:pt x="340" y="42"/>
                </a:cubicBezTo>
                <a:cubicBezTo>
                  <a:pt x="331" y="36"/>
                  <a:pt x="319" y="38"/>
                  <a:pt x="313" y="46"/>
                </a:cubicBezTo>
                <a:cubicBezTo>
                  <a:pt x="264" y="113"/>
                  <a:pt x="264" y="113"/>
                  <a:pt x="264" y="113"/>
                </a:cubicBezTo>
                <a:cubicBezTo>
                  <a:pt x="258" y="122"/>
                  <a:pt x="260" y="134"/>
                  <a:pt x="269" y="140"/>
                </a:cubicBezTo>
                <a:cubicBezTo>
                  <a:pt x="272" y="143"/>
                  <a:pt x="276" y="144"/>
                  <a:pt x="280" y="144"/>
                </a:cubicBezTo>
                <a:cubicBezTo>
                  <a:pt x="286" y="144"/>
                  <a:pt x="292" y="141"/>
                  <a:pt x="295" y="136"/>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9" name="Текст 16"/>
          <p:cNvSpPr txBox="1">
            <a:spLocks/>
          </p:cNvSpPr>
          <p:nvPr userDrawn="1"/>
        </p:nvSpPr>
        <p:spPr>
          <a:xfrm>
            <a:off x="547151" y="7581819"/>
            <a:ext cx="322550" cy="1688907"/>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78"/>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89"/>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89"/>
              </a:spcBef>
              <a:buSzPct val="100000"/>
              <a:buFontTx/>
              <a:buNone/>
              <a:defRPr sz="2000" kern="1200" baseline="0">
                <a:solidFill>
                  <a:schemeClr val="tx1">
                    <a:lumMod val="95000"/>
                    <a:lumOff val="5000"/>
                  </a:schemeClr>
                </a:solidFill>
                <a:latin typeface="+mn-lt"/>
                <a:ea typeface="+mn-ea"/>
                <a:cs typeface="+mn-cs"/>
              </a:defRPr>
            </a:lvl3pPr>
            <a:lvl4pPr marL="0" indent="0" algn="l" defTabSz="1809049" rtl="0" eaLnBrk="1" latinLnBrk="0" hangingPunct="1">
              <a:lnSpc>
                <a:spcPct val="150000"/>
              </a:lnSpc>
              <a:spcBef>
                <a:spcPts val="989"/>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049" rtl="0" eaLnBrk="1" latinLnBrk="0" hangingPunct="1">
              <a:lnSpc>
                <a:spcPct val="150000"/>
              </a:lnSpc>
              <a:spcBef>
                <a:spcPts val="989"/>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049" rtl="0" eaLnBrk="1" latinLnBrk="0" hangingPunct="1">
              <a:lnSpc>
                <a:spcPct val="90000"/>
              </a:lnSpc>
              <a:spcBef>
                <a:spcPts val="989"/>
              </a:spcBef>
              <a:buFontTx/>
              <a:buNone/>
              <a:defRPr sz="1600" kern="1200">
                <a:solidFill>
                  <a:schemeClr val="bg1">
                    <a:lumMod val="65000"/>
                  </a:schemeClr>
                </a:solidFill>
                <a:latin typeface="+mn-lt"/>
                <a:ea typeface="+mn-ea"/>
                <a:cs typeface="+mn-cs"/>
              </a:defRPr>
            </a:lvl6pPr>
            <a:lvl7pPr marL="0" indent="0" algn="l" defTabSz="1809049" rtl="0" eaLnBrk="1" latinLnBrk="0" hangingPunct="1">
              <a:lnSpc>
                <a:spcPct val="90000"/>
              </a:lnSpc>
              <a:spcBef>
                <a:spcPts val="989"/>
              </a:spcBef>
              <a:buFontTx/>
              <a:buNone/>
              <a:defRPr sz="1600" b="1" kern="1200" baseline="0">
                <a:solidFill>
                  <a:schemeClr val="bg1">
                    <a:lumMod val="65000"/>
                  </a:schemeClr>
                </a:solidFill>
                <a:latin typeface="+mn-lt"/>
                <a:ea typeface="+mn-ea"/>
                <a:cs typeface="+mn-cs"/>
              </a:defRPr>
            </a:lvl7pPr>
            <a:lvl8pPr marL="0" marR="0" indent="0" algn="l" defTabSz="1809049" rtl="0" eaLnBrk="1" fontAlgn="auto" latinLnBrk="0" hangingPunct="1">
              <a:lnSpc>
                <a:spcPct val="90000"/>
              </a:lnSpc>
              <a:spcBef>
                <a:spcPts val="989"/>
              </a:spcBef>
              <a:spcAft>
                <a:spcPts val="0"/>
              </a:spcAft>
              <a:buClrTx/>
              <a:buSzTx/>
              <a:buFontTx/>
              <a:buNone/>
              <a:tabLst/>
              <a:defRPr sz="1600" b="1" kern="1200">
                <a:solidFill>
                  <a:schemeClr val="tx1">
                    <a:lumMod val="75000"/>
                    <a:lumOff val="25000"/>
                  </a:schemeClr>
                </a:solidFill>
                <a:latin typeface="+mn-lt"/>
                <a:ea typeface="+mn-ea"/>
                <a:cs typeface="+mn-cs"/>
              </a:defRPr>
            </a:lvl8pPr>
            <a:lvl9pPr marL="357188" indent="0" algn="l" defTabSz="1809049" rtl="0" eaLnBrk="1" latinLnBrk="0" hangingPunct="1">
              <a:lnSpc>
                <a:spcPct val="90000"/>
              </a:lnSpc>
              <a:spcBef>
                <a:spcPts val="989"/>
              </a:spcBef>
              <a:buFont typeface="Arial" panose="020B0604020202020204" pitchFamily="34" charset="0"/>
              <a:buNone/>
              <a:defRPr sz="3561" kern="1200">
                <a:solidFill>
                  <a:schemeClr val="tx1"/>
                </a:solidFill>
                <a:latin typeface="+mn-lt"/>
                <a:ea typeface="+mn-ea"/>
                <a:cs typeface="+mn-cs"/>
              </a:defRPr>
            </a:lvl9pPr>
          </a:lstStyle>
          <a:p>
            <a:pPr lvl="5" algn="r">
              <a:lnSpc>
                <a:spcPct val="100000"/>
              </a:lnSpc>
            </a:pPr>
            <a:r>
              <a:rPr lang="en-US" sz="1203" baseline="0" dirty="0">
                <a:solidFill>
                  <a:schemeClr val="bg1">
                    <a:alpha val="20000"/>
                  </a:schemeClr>
                </a:solidFill>
              </a:rPr>
              <a:t>  </a:t>
            </a:r>
            <a:r>
              <a:rPr lang="en-US" sz="903" b="1" dirty="0">
                <a:solidFill>
                  <a:schemeClr val="bg1">
                    <a:alpha val="20000"/>
                  </a:schemeClr>
                </a:solidFill>
              </a:rPr>
              <a:t>CLICK TO DISCOVER</a:t>
            </a:r>
          </a:p>
          <a:p>
            <a:pPr lvl="7" algn="r"/>
            <a:endParaRPr lang="en-US" sz="1203" dirty="0">
              <a:solidFill>
                <a:schemeClr val="bg1">
                  <a:alpha val="20000"/>
                </a:schemeClr>
              </a:solidFill>
            </a:endParaRPr>
          </a:p>
        </p:txBody>
      </p:sp>
      <p:sp>
        <p:nvSpPr>
          <p:cNvPr id="11"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6"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6" name="Текст 7"/>
          <p:cNvSpPr>
            <a:spLocks noGrp="1"/>
          </p:cNvSpPr>
          <p:nvPr>
            <p:ph type="body" sz="quarter" idx="38" hasCustomPrompt="1"/>
          </p:nvPr>
        </p:nvSpPr>
        <p:spPr>
          <a:xfrm>
            <a:off x="1583985" y="6604000"/>
            <a:ext cx="6491274" cy="2386333"/>
          </a:xfrm>
        </p:spPr>
        <p:txBody>
          <a:bodyPr lIns="0" rIns="0" bIns="0">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7" name="Текст 7"/>
          <p:cNvSpPr>
            <a:spLocks noGrp="1"/>
          </p:cNvSpPr>
          <p:nvPr>
            <p:ph type="body" sz="quarter" idx="41" hasCustomPrompt="1"/>
          </p:nvPr>
        </p:nvSpPr>
        <p:spPr>
          <a:xfrm>
            <a:off x="1583984" y="4471596"/>
            <a:ext cx="6479156" cy="1929204"/>
          </a:xfrm>
        </p:spPr>
        <p:txBody>
          <a:bodyPr anchor="b">
            <a:noAutofit/>
          </a:bodyPr>
          <a:lstStyle>
            <a:lvl1pPr algn="ctr">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12"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3"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5"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63882638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65">
    <p:spTree>
      <p:nvGrpSpPr>
        <p:cNvPr id="1" name=""/>
        <p:cNvGrpSpPr/>
        <p:nvPr/>
      </p:nvGrpSpPr>
      <p:grpSpPr>
        <a:xfrm>
          <a:off x="0" y="0"/>
          <a:ext cx="0" cy="0"/>
          <a:chOff x="0" y="0"/>
          <a:chExt cx="0" cy="0"/>
        </a:xfrm>
      </p:grpSpPr>
      <p:sp>
        <p:nvSpPr>
          <p:cNvPr id="20"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7" name="Picture Placeholder 16"/>
          <p:cNvSpPr>
            <a:spLocks noGrp="1"/>
          </p:cNvSpPr>
          <p:nvPr>
            <p:ph type="pic" sz="quarter" idx="10" hasCustomPrompt="1"/>
          </p:nvPr>
        </p:nvSpPr>
        <p:spPr>
          <a:xfrm>
            <a:off x="9144003" y="-3"/>
            <a:ext cx="9143997" cy="10288591"/>
          </a:xfrm>
          <a:custGeom>
            <a:avLst/>
            <a:gdLst>
              <a:gd name="connsiteX0" fmla="*/ 2125284 w 9143997"/>
              <a:gd name="connsiteY0" fmla="*/ 0 h 10288591"/>
              <a:gd name="connsiteX1" fmla="*/ 9143997 w 9143997"/>
              <a:gd name="connsiteY1" fmla="*/ 0 h 10288591"/>
              <a:gd name="connsiteX2" fmla="*/ 9143997 w 9143997"/>
              <a:gd name="connsiteY2" fmla="*/ 8674593 h 10288591"/>
              <a:gd name="connsiteX3" fmla="*/ 7548389 w 9143997"/>
              <a:gd name="connsiteY3" fmla="*/ 10288591 h 10288591"/>
              <a:gd name="connsiteX4" fmla="*/ 0 w 9143997"/>
              <a:gd name="connsiteY4" fmla="*/ 10288591 h 10288591"/>
              <a:gd name="connsiteX5" fmla="*/ 0 w 9143997"/>
              <a:gd name="connsiteY5" fmla="*/ 2119002 h 1028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3997" h="10288591">
                <a:moveTo>
                  <a:pt x="2125284" y="0"/>
                </a:moveTo>
                <a:lnTo>
                  <a:pt x="9143997" y="0"/>
                </a:lnTo>
                <a:lnTo>
                  <a:pt x="9143997" y="8674593"/>
                </a:lnTo>
                <a:lnTo>
                  <a:pt x="7548389" y="10288591"/>
                </a:lnTo>
                <a:lnTo>
                  <a:pt x="0" y="10288591"/>
                </a:lnTo>
                <a:lnTo>
                  <a:pt x="0" y="2119002"/>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3" name="Текст 7"/>
          <p:cNvSpPr>
            <a:spLocks noGrp="1"/>
          </p:cNvSpPr>
          <p:nvPr>
            <p:ph type="body" sz="quarter" idx="39" hasCustomPrompt="1"/>
          </p:nvPr>
        </p:nvSpPr>
        <p:spPr>
          <a:xfrm>
            <a:off x="1583984" y="2444840"/>
            <a:ext cx="6479156" cy="524679"/>
          </a:xfrm>
        </p:spPr>
        <p:txBody>
          <a:bodyPr anchor="b">
            <a:noAutofit/>
          </a:bodyPr>
          <a:lstStyle>
            <a:lvl1pPr algn="l">
              <a:lnSpc>
                <a:spcPct val="100000"/>
              </a:lnSpc>
              <a:defRPr sz="2100" b="1"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14" name="Текст 7"/>
          <p:cNvSpPr>
            <a:spLocks noGrp="1"/>
          </p:cNvSpPr>
          <p:nvPr>
            <p:ph type="body" sz="quarter" idx="40" hasCustomPrompt="1"/>
          </p:nvPr>
        </p:nvSpPr>
        <p:spPr>
          <a:xfrm>
            <a:off x="1583982" y="6923317"/>
            <a:ext cx="6479157" cy="1533298"/>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5" name="Текст 7"/>
          <p:cNvSpPr>
            <a:spLocks noGrp="1"/>
          </p:cNvSpPr>
          <p:nvPr>
            <p:ph type="body" sz="quarter" idx="41" hasCustomPrompt="1"/>
          </p:nvPr>
        </p:nvSpPr>
        <p:spPr>
          <a:xfrm>
            <a:off x="1583984" y="3519875"/>
            <a:ext cx="6479156" cy="3090622"/>
          </a:xfrm>
        </p:spPr>
        <p:txBody>
          <a:bodyPr anchor="b">
            <a:noAutofit/>
          </a:bodyPr>
          <a:lstStyle>
            <a:lvl1pPr algn="l">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10"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1"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17975686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66">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3" y="-3"/>
            <a:ext cx="9143997" cy="10288591"/>
          </a:xfrm>
          <a:custGeom>
            <a:avLst/>
            <a:gdLst>
              <a:gd name="connsiteX0" fmla="*/ 2810548 w 9143997"/>
              <a:gd name="connsiteY0" fmla="*/ 0 h 10288591"/>
              <a:gd name="connsiteX1" fmla="*/ 9143997 w 9143997"/>
              <a:gd name="connsiteY1" fmla="*/ 0 h 10288591"/>
              <a:gd name="connsiteX2" fmla="*/ 9143997 w 9143997"/>
              <a:gd name="connsiteY2" fmla="*/ 10288591 h 10288591"/>
              <a:gd name="connsiteX3" fmla="*/ 0 w 9143997"/>
              <a:gd name="connsiteY3" fmla="*/ 10288591 h 10288591"/>
              <a:gd name="connsiteX4" fmla="*/ 0 w 9143997"/>
              <a:gd name="connsiteY4" fmla="*/ 2802240 h 10288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7" h="10288591">
                <a:moveTo>
                  <a:pt x="2810548" y="0"/>
                </a:moveTo>
                <a:lnTo>
                  <a:pt x="9143997" y="0"/>
                </a:lnTo>
                <a:lnTo>
                  <a:pt x="9143997" y="10288591"/>
                </a:lnTo>
                <a:lnTo>
                  <a:pt x="0" y="10288591"/>
                </a:lnTo>
                <a:lnTo>
                  <a:pt x="0" y="2802240"/>
                </a:lnTo>
                <a:close/>
              </a:path>
            </a:pathLst>
          </a:custGeom>
          <a:solidFill>
            <a:schemeClr val="tx1">
              <a:alpha val="10000"/>
            </a:schemeClr>
          </a:solidFill>
        </p:spPr>
        <p:txBody>
          <a:bodyPr wrap="square" anchor="ctr">
            <a:noAutofit/>
          </a:bodyP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8" name="Номер слайда 21"/>
          <p:cNvSpPr>
            <a:spLocks noGrp="1"/>
          </p:cNvSpPr>
          <p:nvPr>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1" name="Текст 7"/>
          <p:cNvSpPr>
            <a:spLocks noGrp="1"/>
          </p:cNvSpPr>
          <p:nvPr>
            <p:ph type="body" sz="quarter" idx="39" hasCustomPrompt="1"/>
          </p:nvPr>
        </p:nvSpPr>
        <p:spPr>
          <a:xfrm>
            <a:off x="10225315" y="2444840"/>
            <a:ext cx="6479156" cy="524679"/>
          </a:xfrm>
        </p:spPr>
        <p:txBody>
          <a:bodyPr anchor="b">
            <a:noAutofit/>
          </a:bodyPr>
          <a:lstStyle>
            <a:lvl1pPr algn="l">
              <a:lnSpc>
                <a:spcPct val="100000"/>
              </a:lnSpc>
              <a:defRPr sz="2100" b="1"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22" name="Текст 7"/>
          <p:cNvSpPr>
            <a:spLocks noGrp="1"/>
          </p:cNvSpPr>
          <p:nvPr>
            <p:ph type="body" sz="quarter" idx="40" hasCustomPrompt="1"/>
          </p:nvPr>
        </p:nvSpPr>
        <p:spPr>
          <a:xfrm>
            <a:off x="10225312" y="6923317"/>
            <a:ext cx="6479157" cy="1741008"/>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3" name="Текст 7"/>
          <p:cNvSpPr>
            <a:spLocks noGrp="1"/>
          </p:cNvSpPr>
          <p:nvPr>
            <p:ph type="body" sz="quarter" idx="41" hasCustomPrompt="1"/>
          </p:nvPr>
        </p:nvSpPr>
        <p:spPr>
          <a:xfrm>
            <a:off x="10225315" y="3519875"/>
            <a:ext cx="6479156" cy="3055096"/>
          </a:xfrm>
        </p:spPr>
        <p:txBody>
          <a:bodyPr anchor="b">
            <a:noAutofit/>
          </a:bodyPr>
          <a:lstStyle>
            <a:lvl1pPr algn="l">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26924668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67">
    <p:spTree>
      <p:nvGrpSpPr>
        <p:cNvPr id="1" name=""/>
        <p:cNvGrpSpPr/>
        <p:nvPr/>
      </p:nvGrpSpPr>
      <p:grpSpPr>
        <a:xfrm>
          <a:off x="0" y="0"/>
          <a:ext cx="0" cy="0"/>
          <a:chOff x="0" y="0"/>
          <a:chExt cx="0" cy="0"/>
        </a:xfrm>
      </p:grpSpPr>
      <p:sp>
        <p:nvSpPr>
          <p:cNvPr id="15" name="Полилиния 14"/>
          <p:cNvSpPr/>
          <p:nvPr userDrawn="1"/>
        </p:nvSpPr>
        <p:spPr bwMode="auto">
          <a:xfrm>
            <a:off x="2" y="-1"/>
            <a:ext cx="9158512" cy="9116363"/>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Текст 7"/>
          <p:cNvSpPr>
            <a:spLocks noGrp="1"/>
          </p:cNvSpPr>
          <p:nvPr>
            <p:ph type="body" sz="quarter" idx="39" hasCustomPrompt="1"/>
          </p:nvPr>
        </p:nvSpPr>
        <p:spPr>
          <a:xfrm>
            <a:off x="8062916" y="5652521"/>
            <a:ext cx="7562847" cy="2740299"/>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4" name="Текст 7"/>
          <p:cNvSpPr>
            <a:spLocks noGrp="1"/>
          </p:cNvSpPr>
          <p:nvPr>
            <p:ph type="body" sz="quarter" idx="46" hasCustomPrompt="1"/>
          </p:nvPr>
        </p:nvSpPr>
        <p:spPr>
          <a:xfrm>
            <a:off x="8078236" y="4876113"/>
            <a:ext cx="7527095"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19" name="Текст 7"/>
          <p:cNvSpPr>
            <a:spLocks noGrp="1"/>
          </p:cNvSpPr>
          <p:nvPr>
            <p:ph type="body" sz="quarter" idx="42" hasCustomPrompt="1"/>
          </p:nvPr>
        </p:nvSpPr>
        <p:spPr>
          <a:xfrm>
            <a:off x="1583533" y="4350966"/>
            <a:ext cx="5404340" cy="2436645"/>
          </a:xfrm>
        </p:spPr>
        <p:txBody>
          <a:bodyPr tIns="91440">
            <a:noAutofit/>
          </a:bodyPr>
          <a:lstStyle>
            <a:lvl1pPr algn="l">
              <a:lnSpc>
                <a:spcPct val="100000"/>
              </a:lnSpc>
              <a:spcBef>
                <a:spcPts val="300"/>
              </a:spcBef>
              <a:defRPr sz="81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H2 Title here</a:t>
            </a:r>
          </a:p>
        </p:txBody>
      </p:sp>
      <p:cxnSp>
        <p:nvCxnSpPr>
          <p:cNvPr id="23" name="Прямая соединительная линия 22"/>
          <p:cNvCxnSpPr/>
          <p:nvPr userDrawn="1"/>
        </p:nvCxnSpPr>
        <p:spPr>
          <a:xfrm flipV="1">
            <a:off x="1583532" y="1895766"/>
            <a:ext cx="1081089" cy="108125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 name="Прямая соединительная линия 2"/>
          <p:cNvCxnSpPr/>
          <p:nvPr userDrawn="1"/>
        </p:nvCxnSpPr>
        <p:spPr>
          <a:xfrm>
            <a:off x="8658225" y="4625670"/>
            <a:ext cx="962977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29" name="Freeform 954"/>
          <p:cNvSpPr>
            <a:spLocks noEditPoints="1"/>
          </p:cNvSpPr>
          <p:nvPr userDrawn="1"/>
        </p:nvSpPr>
        <p:spPr bwMode="auto">
          <a:xfrm>
            <a:off x="8062916" y="4478829"/>
            <a:ext cx="404700" cy="279393"/>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0"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2"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96191070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800" fill="hold"/>
                        <p:tgtEl>
                          <p:spTgt spid="20"/>
                        </p:tgtEl>
                        <p:attrNameLst>
                          <p:attrName>ppt_x</p:attrName>
                        </p:attrNameLst>
                      </p:cBhvr>
                      <p:tavLst>
                        <p:tav tm="0">
                          <p:val>
                            <p:strVal val="#ppt_x"/>
                          </p:val>
                        </p:tav>
                        <p:tav tm="100000">
                          <p:val>
                            <p:strVal val="#ppt_x"/>
                          </p:val>
                        </p:tav>
                      </p:tavLst>
                    </p:anim>
                    <p:anim calcmode="lin" valueType="num">
                      <p:cBhvr additive="base">
                        <p:cTn dur="8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06">
    <p:spTree>
      <p:nvGrpSpPr>
        <p:cNvPr id="1" name=""/>
        <p:cNvGrpSpPr/>
        <p:nvPr/>
      </p:nvGrpSpPr>
      <p:grpSpPr>
        <a:xfrm>
          <a:off x="0" y="0"/>
          <a:ext cx="0" cy="0"/>
          <a:chOff x="0" y="0"/>
          <a:chExt cx="0" cy="0"/>
        </a:xfrm>
      </p:grpSpPr>
      <p:sp>
        <p:nvSpPr>
          <p:cNvPr id="24" name="Рисунок 23"/>
          <p:cNvSpPr>
            <a:spLocks noGrp="1"/>
          </p:cNvSpPr>
          <p:nvPr>
            <p:ph type="pic" sz="quarter" idx="43" hasCustomPrompt="1"/>
          </p:nvPr>
        </p:nvSpPr>
        <p:spPr>
          <a:xfrm flipH="1">
            <a:off x="1" y="3520031"/>
            <a:ext cx="6986420" cy="13537114"/>
          </a:xfrm>
          <a:custGeom>
            <a:avLst/>
            <a:gdLst>
              <a:gd name="connsiteX0" fmla="*/ 8949988 w 8949988"/>
              <a:gd name="connsiteY0" fmla="*/ 0 h 4818744"/>
              <a:gd name="connsiteX1" fmla="*/ 8949988 w 8949988"/>
              <a:gd name="connsiteY1" fmla="*/ 4818744 h 4818744"/>
              <a:gd name="connsiteX2" fmla="*/ 0 w 8949988"/>
              <a:gd name="connsiteY2" fmla="*/ 2409372 h 4818744"/>
            </a:gdLst>
            <a:ahLst/>
            <a:cxnLst>
              <a:cxn ang="0">
                <a:pos x="connsiteX0" y="connsiteY0"/>
              </a:cxn>
              <a:cxn ang="0">
                <a:pos x="connsiteX1" y="connsiteY1"/>
              </a:cxn>
              <a:cxn ang="0">
                <a:pos x="connsiteX2" y="connsiteY2"/>
              </a:cxn>
            </a:cxnLst>
            <a:rect l="l" t="t" r="r" b="b"/>
            <a:pathLst>
              <a:path w="8949988" h="4818744">
                <a:moveTo>
                  <a:pt x="8949988" y="0"/>
                </a:moveTo>
                <a:lnTo>
                  <a:pt x="8949988" y="4818744"/>
                </a:lnTo>
                <a:lnTo>
                  <a:pt x="0" y="2409372"/>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2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cxnSp>
        <p:nvCxnSpPr>
          <p:cNvPr id="26" name="Прямая соединительная линия 25"/>
          <p:cNvCxnSpPr/>
          <p:nvPr userDrawn="1"/>
        </p:nvCxnSpPr>
        <p:spPr>
          <a:xfrm flipV="1">
            <a:off x="3736182" y="0"/>
            <a:ext cx="5107785" cy="510857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p:nvPr userDrawn="1"/>
        </p:nvCxnSpPr>
        <p:spPr>
          <a:xfrm flipV="1">
            <a:off x="1574008" y="1876714"/>
            <a:ext cx="831059" cy="83118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userDrawn="1"/>
        </p:nvCxnSpPr>
        <p:spPr>
          <a:xfrm flipV="1">
            <a:off x="15379700" y="1027730"/>
            <a:ext cx="1890486" cy="189077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3" name="Shape 427"/>
          <p:cNvSpPr>
            <a:spLocks noGrp="1"/>
          </p:cNvSpPr>
          <p:nvPr>
            <p:ph type="body" sz="quarter" idx="52" hasCustomPrompt="1"/>
          </p:nvPr>
        </p:nvSpPr>
        <p:spPr>
          <a:xfrm>
            <a:off x="8057299" y="2686411"/>
            <a:ext cx="8647166" cy="2885002"/>
          </a:xfrm>
          <a:prstGeom prst="rect">
            <a:avLst/>
          </a:prstGeom>
        </p:spPr>
        <p:txBody>
          <a:bodyPr anchor="b" anchorCtr="0">
            <a:normAutofit/>
          </a:bodyPr>
          <a:lstStyle>
            <a:lvl1pPr algn="l">
              <a:lnSpc>
                <a:spcPct val="100000"/>
              </a:lnSpc>
              <a:defRPr sz="8100" b="1" spc="0">
                <a:solidFill>
                  <a:schemeClr val="tx1"/>
                </a:solidFill>
                <a:latin typeface="+mj-lt"/>
              </a:defRPr>
            </a:lvl1pPr>
          </a:lstStyle>
          <a:p>
            <a:pPr lvl="0"/>
            <a:r>
              <a:rPr lang="en-US" dirty="0"/>
              <a:t>H2 Title here</a:t>
            </a:r>
          </a:p>
        </p:txBody>
      </p:sp>
      <p:sp>
        <p:nvSpPr>
          <p:cNvPr id="14" name="Текст 7"/>
          <p:cNvSpPr>
            <a:spLocks noGrp="1"/>
          </p:cNvSpPr>
          <p:nvPr>
            <p:ph type="body" sz="quarter" idx="39" hasCustomPrompt="1"/>
          </p:nvPr>
        </p:nvSpPr>
        <p:spPr>
          <a:xfrm>
            <a:off x="8062912" y="5896442"/>
            <a:ext cx="8641553" cy="2227256"/>
          </a:xfrm>
        </p:spPr>
        <p:txBody>
          <a:bodyPr tIns="0">
            <a:noAutofit/>
          </a:bodyPr>
          <a:lstStyle>
            <a:lvl1pPr algn="just">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7" name="Текст 7"/>
          <p:cNvSpPr>
            <a:spLocks noGrp="1"/>
          </p:cNvSpPr>
          <p:nvPr>
            <p:ph type="body" sz="quarter" idx="53" hasCustomPrompt="1"/>
          </p:nvPr>
        </p:nvSpPr>
        <p:spPr>
          <a:xfrm>
            <a:off x="8057299" y="8448727"/>
            <a:ext cx="8647169" cy="729891"/>
          </a:xfrm>
        </p:spPr>
        <p:txBody>
          <a:bodyPr tIns="0" anchor="ctr">
            <a:noAutofit/>
          </a:bodyPr>
          <a:lstStyle>
            <a:lvl1pPr algn="l">
              <a:lnSpc>
                <a:spcPct val="100000"/>
              </a:lnSpc>
              <a:defRPr sz="2100" b="1" spc="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Caption text here</a:t>
            </a:r>
          </a:p>
        </p:txBody>
      </p:sp>
      <p:sp>
        <p:nvSpPr>
          <p:cNvPr id="15"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
        <p:nvSpPr>
          <p:cNvPr id="11" name="Shape 427"/>
          <p:cNvSpPr>
            <a:spLocks noGrp="1"/>
          </p:cNvSpPr>
          <p:nvPr>
            <p:ph type="body" sz="quarter" idx="54" hasCustomPrompt="1"/>
          </p:nvPr>
        </p:nvSpPr>
        <p:spPr>
          <a:xfrm>
            <a:off x="8057299" y="1567053"/>
            <a:ext cx="8647166" cy="812131"/>
          </a:xfrm>
          <a:prstGeom prst="rect">
            <a:avLst/>
          </a:prstGeom>
        </p:spPr>
        <p:txBody>
          <a:bodyPr anchor="b"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Caption text here</a:t>
            </a:r>
          </a:p>
        </p:txBody>
      </p:sp>
    </p:spTree>
    <p:extLst>
      <p:ext uri="{BB962C8B-B14F-4D97-AF65-F5344CB8AC3E}">
        <p14:creationId xmlns:p14="http://schemas.microsoft.com/office/powerpoint/2010/main" val="254381125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wd">
                                    <p:tmPct val="5000"/>
                                  </p:iterate>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400"/>
                                        <p:tgtEl>
                                          <p:spTgt spid="11">
                                            <p:txEl>
                                              <p:pRg st="0" end="0"/>
                                            </p:txEl>
                                          </p:spTgt>
                                        </p:tgtEl>
                                      </p:cBhvr>
                                    </p:animEffect>
                                    <p:anim calcmode="lin" valueType="num">
                                      <p:cBhvr>
                                        <p:cTn id="8"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iterate type="wd">
                                    <p:tmPct val="5000"/>
                                  </p:iterate>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400"/>
                                        <p:tgtEl>
                                          <p:spTgt spid="13">
                                            <p:txEl>
                                              <p:pRg st="0" end="0"/>
                                            </p:txEl>
                                          </p:spTgt>
                                        </p:tgtEl>
                                      </p:cBhvr>
                                    </p:animEffect>
                                    <p:anim calcmode="lin" valueType="num">
                                      <p:cBhvr>
                                        <p:cTn id="13" dur="4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3">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800" fill="hold"/>
                                        <p:tgtEl>
                                          <p:spTgt spid="14"/>
                                        </p:tgtEl>
                                        <p:attrNameLst>
                                          <p:attrName>ppt_x</p:attrName>
                                        </p:attrNameLst>
                                      </p:cBhvr>
                                      <p:tavLst>
                                        <p:tav tm="0">
                                          <p:val>
                                            <p:strVal val="#ppt_x"/>
                                          </p:val>
                                        </p:tav>
                                        <p:tav tm="100000">
                                          <p:val>
                                            <p:strVal val="#ppt_x"/>
                                          </p:val>
                                        </p:tav>
                                      </p:tavLst>
                                    </p:anim>
                                    <p:anim calcmode="lin" valueType="num">
                                      <p:cBhvr additive="base">
                                        <p:cTn id="18" dur="8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iterate type="wd">
                                    <p:tmPct val="5000"/>
                                  </p:iterate>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800" fill="hold"/>
                                        <p:tgtEl>
                                          <p:spTgt spid="17"/>
                                        </p:tgtEl>
                                        <p:attrNameLst>
                                          <p:attrName>ppt_x</p:attrName>
                                        </p:attrNameLst>
                                      </p:cBhvr>
                                      <p:tavLst>
                                        <p:tav tm="0">
                                          <p:val>
                                            <p:strVal val="#ppt_x"/>
                                          </p:val>
                                        </p:tav>
                                        <p:tav tm="100000">
                                          <p:val>
                                            <p:strVal val="#ppt_x"/>
                                          </p:val>
                                        </p:tav>
                                      </p:tavLst>
                                    </p:anim>
                                    <p:anim calcmode="lin" valueType="num">
                                      <p:cBhvr additive="base">
                                        <p:cTn id="22" dur="8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42" presetClass="entr" presetSubtype="0" fill="hold" nodeType="withEffect">
                  <p:stCondLst>
                    <p:cond delay="200"/>
                  </p:stCondLst>
                  <p:iterate type="wd">
                    <p:tmPct val="5000"/>
                  </p:iterate>
                  <p:childTnLst>
                    <p:set>
                      <p:cBhvr>
                        <p:cTn dur="1" fill="hold">
                          <p:stCondLst>
                            <p:cond delay="0"/>
                          </p:stCondLst>
                        </p:cTn>
                        <p:tgtEl>
                          <p:spTgt spid="13"/>
                        </p:tgtEl>
                        <p:attrNameLst>
                          <p:attrName>style.visibility</p:attrName>
                        </p:attrNameLst>
                      </p:cBhvr>
                      <p:to>
                        <p:strVal val="visible"/>
                      </p:to>
                    </p:set>
                    <p:animEffect transition="in" filter="fade">
                      <p:cBhvr>
                        <p:cTn dur="400"/>
                        <p:tgtEl>
                          <p:spTgt spid="13"/>
                        </p:tgtEl>
                      </p:cBhvr>
                    </p:animEffect>
                    <p:anim calcmode="lin" valueType="num">
                      <p:cBhvr>
                        <p:cTn dur="400" fill="hold"/>
                        <p:tgtEl>
                          <p:spTgt spid="13"/>
                        </p:tgtEl>
                        <p:attrNameLst>
                          <p:attrName>ppt_x</p:attrName>
                        </p:attrNameLst>
                      </p:cBhvr>
                      <p:tavLst>
                        <p:tav tm="0">
                          <p:val>
                            <p:strVal val="#ppt_x"/>
                          </p:val>
                        </p:tav>
                        <p:tav tm="100000">
                          <p:val>
                            <p:strVal val="#ppt_x"/>
                          </p:val>
                        </p:tav>
                      </p:tavLst>
                    </p:anim>
                    <p:anim calcmode="lin" valueType="num">
                      <p:cBhvr>
                        <p:cTn dur="400" fill="hold"/>
                        <p:tgtEl>
                          <p:spTgt spid="13"/>
                        </p:tgtEl>
                        <p:attrNameLst>
                          <p:attrName>ppt_y</p:attrName>
                        </p:attrNameLst>
                      </p:cBhvr>
                      <p:tavLst>
                        <p:tav tm="0">
                          <p:val>
                            <p:strVal val="#ppt_y+.1"/>
                          </p:val>
                        </p:tav>
                        <p:tav tm="100000">
                          <p:val>
                            <p:strVal val="#ppt_y"/>
                          </p:val>
                        </p:tav>
                      </p:tavLst>
                    </p:anim>
                  </p:childTnLst>
                </p:cTn>
              </p:par>
            </p:tnLst>
          </p:tmpl>
        </p:tmplLst>
      </p:bldP>
      <p:bldP spid="14" grpId="0">
        <p:tmplLst>
          <p:tmpl>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800" fill="hold"/>
                        <p:tgtEl>
                          <p:spTgt spid="14"/>
                        </p:tgtEl>
                        <p:attrNameLst>
                          <p:attrName>ppt_x</p:attrName>
                        </p:attrNameLst>
                      </p:cBhvr>
                      <p:tavLst>
                        <p:tav tm="0">
                          <p:val>
                            <p:strVal val="#ppt_x"/>
                          </p:val>
                        </p:tav>
                        <p:tav tm="100000">
                          <p:val>
                            <p:strVal val="#ppt_x"/>
                          </p:val>
                        </p:tav>
                      </p:tavLst>
                    </p:anim>
                    <p:anim calcmode="lin" valueType="num">
                      <p:cBhvr additive="base">
                        <p:cTn dur="800" fill="hold"/>
                        <p:tgtEl>
                          <p:spTgt spid="14"/>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0"/>
                  </p:stCondLst>
                  <p:iterate type="wd">
                    <p:tmPct val="5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P spid="11" grpId="0" build="p">
        <p:tmplLst>
          <p:tmpl lvl="1">
            <p:tnLst>
              <p:par>
                <p:cTn presetID="42" presetClass="entr" presetSubtype="0" fill="hold" nodeType="withEffect">
                  <p:stCondLst>
                    <p:cond delay="0"/>
                  </p:stCondLst>
                  <p:iterate type="wd">
                    <p:tmPct val="5000"/>
                  </p:iterate>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68">
    <p:spTree>
      <p:nvGrpSpPr>
        <p:cNvPr id="1" name=""/>
        <p:cNvGrpSpPr/>
        <p:nvPr/>
      </p:nvGrpSpPr>
      <p:grpSpPr>
        <a:xfrm>
          <a:off x="0" y="0"/>
          <a:ext cx="0" cy="0"/>
          <a:chOff x="0" y="0"/>
          <a:chExt cx="0" cy="0"/>
        </a:xfrm>
      </p:grpSpPr>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Текст 7"/>
          <p:cNvSpPr>
            <a:spLocks noGrp="1"/>
          </p:cNvSpPr>
          <p:nvPr>
            <p:ph type="body" sz="quarter" idx="39" hasCustomPrompt="1"/>
          </p:nvPr>
        </p:nvSpPr>
        <p:spPr>
          <a:xfrm>
            <a:off x="1583531" y="5652521"/>
            <a:ext cx="6479382" cy="2740300"/>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4" name="Текст 7"/>
          <p:cNvSpPr>
            <a:spLocks noGrp="1"/>
          </p:cNvSpPr>
          <p:nvPr>
            <p:ph type="body" sz="quarter" idx="46" hasCustomPrompt="1"/>
          </p:nvPr>
        </p:nvSpPr>
        <p:spPr>
          <a:xfrm>
            <a:off x="1598852" y="4876113"/>
            <a:ext cx="6448752"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3" name="Прямая соединительная линия 2"/>
          <p:cNvCxnSpPr/>
          <p:nvPr userDrawn="1"/>
        </p:nvCxnSpPr>
        <p:spPr>
          <a:xfrm>
            <a:off x="2178840" y="4625670"/>
            <a:ext cx="6779043"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userDrawn="1"/>
        </p:nvCxnSpPr>
        <p:spPr>
          <a:xfrm>
            <a:off x="0" y="4625670"/>
            <a:ext cx="1371600"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7" name="Текст 7"/>
          <p:cNvSpPr>
            <a:spLocks noGrp="1"/>
          </p:cNvSpPr>
          <p:nvPr>
            <p:ph type="body" sz="quarter" idx="47" hasCustomPrompt="1"/>
          </p:nvPr>
        </p:nvSpPr>
        <p:spPr>
          <a:xfrm>
            <a:off x="9146381" y="5650390"/>
            <a:ext cx="6479382" cy="2742431"/>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8" name="Текст 7"/>
          <p:cNvSpPr>
            <a:spLocks noGrp="1"/>
          </p:cNvSpPr>
          <p:nvPr>
            <p:ph type="body" sz="quarter" idx="48" hasCustomPrompt="1"/>
          </p:nvPr>
        </p:nvSpPr>
        <p:spPr>
          <a:xfrm>
            <a:off x="9161702" y="4873981"/>
            <a:ext cx="6448752" cy="540626"/>
          </a:xfrm>
        </p:spPr>
        <p:txBody>
          <a:bodyPr anchor="b">
            <a:noAutofit/>
          </a:bodyPr>
          <a:lstStyle>
            <a:lvl1pPr algn="l">
              <a:lnSpc>
                <a:spcPct val="150000"/>
              </a:lnSpc>
              <a:defRPr sz="1500" b="1" i="0"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26" name="Прямая соединительная линия 25"/>
          <p:cNvCxnSpPr/>
          <p:nvPr userDrawn="1"/>
        </p:nvCxnSpPr>
        <p:spPr>
          <a:xfrm>
            <a:off x="9726686" y="4625670"/>
            <a:ext cx="856131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21" name="Freeform 893"/>
          <p:cNvSpPr>
            <a:spLocks noEditPoints="1"/>
          </p:cNvSpPr>
          <p:nvPr userDrawn="1"/>
        </p:nvSpPr>
        <p:spPr bwMode="auto">
          <a:xfrm>
            <a:off x="1575675" y="4438592"/>
            <a:ext cx="398730" cy="354614"/>
          </a:xfrm>
          <a:custGeom>
            <a:avLst/>
            <a:gdLst>
              <a:gd name="T0" fmla="*/ 434 w 443"/>
              <a:gd name="T1" fmla="*/ 49 h 394"/>
              <a:gd name="T2" fmla="*/ 333 w 443"/>
              <a:gd name="T3" fmla="*/ 2 h 394"/>
              <a:gd name="T4" fmla="*/ 332 w 443"/>
              <a:gd name="T5" fmla="*/ 1 h 394"/>
              <a:gd name="T6" fmla="*/ 330 w 443"/>
              <a:gd name="T7" fmla="*/ 1 h 394"/>
              <a:gd name="T8" fmla="*/ 328 w 443"/>
              <a:gd name="T9" fmla="*/ 0 h 394"/>
              <a:gd name="T10" fmla="*/ 326 w 443"/>
              <a:gd name="T11" fmla="*/ 0 h 394"/>
              <a:gd name="T12" fmla="*/ 324 w 443"/>
              <a:gd name="T13" fmla="*/ 0 h 394"/>
              <a:gd name="T14" fmla="*/ 322 w 443"/>
              <a:gd name="T15" fmla="*/ 1 h 394"/>
              <a:gd name="T16" fmla="*/ 320 w 443"/>
              <a:gd name="T17" fmla="*/ 1 h 394"/>
              <a:gd name="T18" fmla="*/ 319 w 443"/>
              <a:gd name="T19" fmla="*/ 2 h 394"/>
              <a:gd name="T20" fmla="*/ 224 w 443"/>
              <a:gd name="T21" fmla="*/ 46 h 394"/>
              <a:gd name="T22" fmla="*/ 129 w 443"/>
              <a:gd name="T23" fmla="*/ 2 h 394"/>
              <a:gd name="T24" fmla="*/ 128 w 443"/>
              <a:gd name="T25" fmla="*/ 1 h 394"/>
              <a:gd name="T26" fmla="*/ 126 w 443"/>
              <a:gd name="T27" fmla="*/ 1 h 394"/>
              <a:gd name="T28" fmla="*/ 124 w 443"/>
              <a:gd name="T29" fmla="*/ 0 h 394"/>
              <a:gd name="T30" fmla="*/ 122 w 443"/>
              <a:gd name="T31" fmla="*/ 0 h 394"/>
              <a:gd name="T32" fmla="*/ 120 w 443"/>
              <a:gd name="T33" fmla="*/ 0 h 394"/>
              <a:gd name="T34" fmla="*/ 118 w 443"/>
              <a:gd name="T35" fmla="*/ 1 h 394"/>
              <a:gd name="T36" fmla="*/ 116 w 443"/>
              <a:gd name="T37" fmla="*/ 1 h 394"/>
              <a:gd name="T38" fmla="*/ 115 w 443"/>
              <a:gd name="T39" fmla="*/ 2 h 394"/>
              <a:gd name="T40" fmla="*/ 11 w 443"/>
              <a:gd name="T41" fmla="*/ 49 h 394"/>
              <a:gd name="T42" fmla="*/ 0 w 443"/>
              <a:gd name="T43" fmla="*/ 65 h 394"/>
              <a:gd name="T44" fmla="*/ 0 w 443"/>
              <a:gd name="T45" fmla="*/ 377 h 394"/>
              <a:gd name="T46" fmla="*/ 10 w 443"/>
              <a:gd name="T47" fmla="*/ 392 h 394"/>
              <a:gd name="T48" fmla="*/ 19 w 443"/>
              <a:gd name="T49" fmla="*/ 394 h 394"/>
              <a:gd name="T50" fmla="*/ 27 w 443"/>
              <a:gd name="T51" fmla="*/ 393 h 394"/>
              <a:gd name="T52" fmla="*/ 122 w 443"/>
              <a:gd name="T53" fmla="*/ 348 h 394"/>
              <a:gd name="T54" fmla="*/ 217 w 443"/>
              <a:gd name="T55" fmla="*/ 393 h 394"/>
              <a:gd name="T56" fmla="*/ 217 w 443"/>
              <a:gd name="T57" fmla="*/ 393 h 394"/>
              <a:gd name="T58" fmla="*/ 220 w 443"/>
              <a:gd name="T59" fmla="*/ 394 h 394"/>
              <a:gd name="T60" fmla="*/ 221 w 443"/>
              <a:gd name="T61" fmla="*/ 394 h 394"/>
              <a:gd name="T62" fmla="*/ 224 w 443"/>
              <a:gd name="T63" fmla="*/ 394 h 394"/>
              <a:gd name="T64" fmla="*/ 227 w 443"/>
              <a:gd name="T65" fmla="*/ 394 h 394"/>
              <a:gd name="T66" fmla="*/ 228 w 443"/>
              <a:gd name="T67" fmla="*/ 394 h 394"/>
              <a:gd name="T68" fmla="*/ 231 w 443"/>
              <a:gd name="T69" fmla="*/ 393 h 394"/>
              <a:gd name="T70" fmla="*/ 231 w 443"/>
              <a:gd name="T71" fmla="*/ 393 h 394"/>
              <a:gd name="T72" fmla="*/ 326 w 443"/>
              <a:gd name="T73" fmla="*/ 348 h 394"/>
              <a:gd name="T74" fmla="*/ 421 w 443"/>
              <a:gd name="T75" fmla="*/ 393 h 394"/>
              <a:gd name="T76" fmla="*/ 428 w 443"/>
              <a:gd name="T77" fmla="*/ 394 h 394"/>
              <a:gd name="T78" fmla="*/ 436 w 443"/>
              <a:gd name="T79" fmla="*/ 392 h 394"/>
              <a:gd name="T80" fmla="*/ 443 w 443"/>
              <a:gd name="T81" fmla="*/ 377 h 394"/>
              <a:gd name="T82" fmla="*/ 443 w 443"/>
              <a:gd name="T83" fmla="*/ 65 h 394"/>
              <a:gd name="T84" fmla="*/ 434 w 443"/>
              <a:gd name="T85" fmla="*/ 49 h 394"/>
              <a:gd name="T86" fmla="*/ 202 w 443"/>
              <a:gd name="T87" fmla="*/ 351 h 394"/>
              <a:gd name="T88" fmla="*/ 140 w 443"/>
              <a:gd name="T89" fmla="*/ 319 h 394"/>
              <a:gd name="T90" fmla="*/ 140 w 443"/>
              <a:gd name="T91" fmla="*/ 44 h 394"/>
              <a:gd name="T92" fmla="*/ 202 w 443"/>
              <a:gd name="T93" fmla="*/ 76 h 394"/>
              <a:gd name="T94" fmla="*/ 202 w 443"/>
              <a:gd name="T95" fmla="*/ 351 h 394"/>
              <a:gd name="T96" fmla="*/ 34 w 443"/>
              <a:gd name="T97" fmla="*/ 76 h 394"/>
              <a:gd name="T98" fmla="*/ 101 w 443"/>
              <a:gd name="T99" fmla="*/ 44 h 394"/>
              <a:gd name="T100" fmla="*/ 101 w 443"/>
              <a:gd name="T101" fmla="*/ 319 h 394"/>
              <a:gd name="T102" fmla="*/ 34 w 443"/>
              <a:gd name="T103" fmla="*/ 351 h 394"/>
              <a:gd name="T104" fmla="*/ 34 w 443"/>
              <a:gd name="T105" fmla="*/ 76 h 394"/>
              <a:gd name="T106" fmla="*/ 241 w 443"/>
              <a:gd name="T107" fmla="*/ 76 h 394"/>
              <a:gd name="T108" fmla="*/ 308 w 443"/>
              <a:gd name="T109" fmla="*/ 44 h 394"/>
              <a:gd name="T110" fmla="*/ 308 w 443"/>
              <a:gd name="T111" fmla="*/ 319 h 394"/>
              <a:gd name="T112" fmla="*/ 241 w 443"/>
              <a:gd name="T113" fmla="*/ 351 h 394"/>
              <a:gd name="T114" fmla="*/ 241 w 443"/>
              <a:gd name="T115" fmla="*/ 76 h 394"/>
              <a:gd name="T116" fmla="*/ 409 w 443"/>
              <a:gd name="T117" fmla="*/ 351 h 394"/>
              <a:gd name="T118" fmla="*/ 342 w 443"/>
              <a:gd name="T119" fmla="*/ 319 h 394"/>
              <a:gd name="T120" fmla="*/ 342 w 443"/>
              <a:gd name="T121" fmla="*/ 44 h 394"/>
              <a:gd name="T122" fmla="*/ 409 w 443"/>
              <a:gd name="T123" fmla="*/ 76 h 394"/>
              <a:gd name="T124" fmla="*/ 409 w 443"/>
              <a:gd name="T125" fmla="*/ 3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94">
                <a:moveTo>
                  <a:pt x="434" y="49"/>
                </a:moveTo>
                <a:cubicBezTo>
                  <a:pt x="333" y="2"/>
                  <a:pt x="333" y="2"/>
                  <a:pt x="333" y="2"/>
                </a:cubicBezTo>
                <a:cubicBezTo>
                  <a:pt x="332" y="2"/>
                  <a:pt x="332" y="2"/>
                  <a:pt x="332" y="1"/>
                </a:cubicBezTo>
                <a:cubicBezTo>
                  <a:pt x="331" y="1"/>
                  <a:pt x="331" y="1"/>
                  <a:pt x="330" y="1"/>
                </a:cubicBezTo>
                <a:cubicBezTo>
                  <a:pt x="329" y="1"/>
                  <a:pt x="329" y="0"/>
                  <a:pt x="328" y="0"/>
                </a:cubicBezTo>
                <a:cubicBezTo>
                  <a:pt x="327" y="0"/>
                  <a:pt x="327" y="0"/>
                  <a:pt x="326" y="0"/>
                </a:cubicBezTo>
                <a:cubicBezTo>
                  <a:pt x="325" y="0"/>
                  <a:pt x="325" y="0"/>
                  <a:pt x="324" y="0"/>
                </a:cubicBezTo>
                <a:cubicBezTo>
                  <a:pt x="323" y="0"/>
                  <a:pt x="323" y="1"/>
                  <a:pt x="322" y="1"/>
                </a:cubicBezTo>
                <a:cubicBezTo>
                  <a:pt x="321" y="1"/>
                  <a:pt x="320" y="1"/>
                  <a:pt x="320" y="1"/>
                </a:cubicBezTo>
                <a:cubicBezTo>
                  <a:pt x="320" y="2"/>
                  <a:pt x="319" y="2"/>
                  <a:pt x="319" y="2"/>
                </a:cubicBezTo>
                <a:cubicBezTo>
                  <a:pt x="224" y="46"/>
                  <a:pt x="224" y="46"/>
                  <a:pt x="224" y="46"/>
                </a:cubicBezTo>
                <a:cubicBezTo>
                  <a:pt x="129" y="2"/>
                  <a:pt x="129" y="2"/>
                  <a:pt x="129" y="2"/>
                </a:cubicBezTo>
                <a:cubicBezTo>
                  <a:pt x="129" y="2"/>
                  <a:pt x="128" y="2"/>
                  <a:pt x="128" y="1"/>
                </a:cubicBezTo>
                <a:cubicBezTo>
                  <a:pt x="127" y="1"/>
                  <a:pt x="127" y="1"/>
                  <a:pt x="126" y="1"/>
                </a:cubicBezTo>
                <a:cubicBezTo>
                  <a:pt x="125" y="1"/>
                  <a:pt x="125" y="0"/>
                  <a:pt x="124" y="0"/>
                </a:cubicBezTo>
                <a:cubicBezTo>
                  <a:pt x="123" y="0"/>
                  <a:pt x="123" y="0"/>
                  <a:pt x="122" y="0"/>
                </a:cubicBezTo>
                <a:cubicBezTo>
                  <a:pt x="121" y="0"/>
                  <a:pt x="121" y="0"/>
                  <a:pt x="120" y="0"/>
                </a:cubicBezTo>
                <a:cubicBezTo>
                  <a:pt x="119" y="0"/>
                  <a:pt x="118" y="1"/>
                  <a:pt x="118" y="1"/>
                </a:cubicBezTo>
                <a:cubicBezTo>
                  <a:pt x="117" y="1"/>
                  <a:pt x="116" y="1"/>
                  <a:pt x="116" y="1"/>
                </a:cubicBezTo>
                <a:cubicBezTo>
                  <a:pt x="115" y="2"/>
                  <a:pt x="115" y="2"/>
                  <a:pt x="115" y="2"/>
                </a:cubicBezTo>
                <a:cubicBezTo>
                  <a:pt x="11" y="49"/>
                  <a:pt x="11" y="49"/>
                  <a:pt x="11" y="49"/>
                </a:cubicBezTo>
                <a:cubicBezTo>
                  <a:pt x="5" y="52"/>
                  <a:pt x="0" y="58"/>
                  <a:pt x="0" y="65"/>
                </a:cubicBezTo>
                <a:cubicBezTo>
                  <a:pt x="0" y="377"/>
                  <a:pt x="0" y="377"/>
                  <a:pt x="0" y="377"/>
                </a:cubicBezTo>
                <a:cubicBezTo>
                  <a:pt x="0" y="383"/>
                  <a:pt x="5" y="389"/>
                  <a:pt x="10" y="392"/>
                </a:cubicBezTo>
                <a:cubicBezTo>
                  <a:pt x="12" y="393"/>
                  <a:pt x="16" y="394"/>
                  <a:pt x="19" y="394"/>
                </a:cubicBezTo>
                <a:cubicBezTo>
                  <a:pt x="22" y="394"/>
                  <a:pt x="24" y="394"/>
                  <a:pt x="27" y="393"/>
                </a:cubicBezTo>
                <a:cubicBezTo>
                  <a:pt x="122" y="348"/>
                  <a:pt x="122" y="348"/>
                  <a:pt x="122" y="348"/>
                </a:cubicBezTo>
                <a:cubicBezTo>
                  <a:pt x="217" y="393"/>
                  <a:pt x="217" y="393"/>
                  <a:pt x="217" y="393"/>
                </a:cubicBezTo>
                <a:cubicBezTo>
                  <a:pt x="217" y="393"/>
                  <a:pt x="217" y="393"/>
                  <a:pt x="217" y="393"/>
                </a:cubicBezTo>
                <a:cubicBezTo>
                  <a:pt x="218" y="393"/>
                  <a:pt x="219" y="394"/>
                  <a:pt x="220" y="394"/>
                </a:cubicBezTo>
                <a:cubicBezTo>
                  <a:pt x="220" y="394"/>
                  <a:pt x="220" y="394"/>
                  <a:pt x="221" y="394"/>
                </a:cubicBezTo>
                <a:cubicBezTo>
                  <a:pt x="222" y="394"/>
                  <a:pt x="223" y="394"/>
                  <a:pt x="224" y="394"/>
                </a:cubicBezTo>
                <a:cubicBezTo>
                  <a:pt x="225" y="394"/>
                  <a:pt x="226" y="394"/>
                  <a:pt x="227" y="394"/>
                </a:cubicBezTo>
                <a:cubicBezTo>
                  <a:pt x="227" y="394"/>
                  <a:pt x="228" y="394"/>
                  <a:pt x="228" y="394"/>
                </a:cubicBezTo>
                <a:cubicBezTo>
                  <a:pt x="229" y="394"/>
                  <a:pt x="230" y="393"/>
                  <a:pt x="231" y="393"/>
                </a:cubicBezTo>
                <a:cubicBezTo>
                  <a:pt x="231" y="393"/>
                  <a:pt x="231" y="393"/>
                  <a:pt x="231" y="393"/>
                </a:cubicBezTo>
                <a:cubicBezTo>
                  <a:pt x="326" y="348"/>
                  <a:pt x="326" y="348"/>
                  <a:pt x="326" y="348"/>
                </a:cubicBezTo>
                <a:cubicBezTo>
                  <a:pt x="421" y="393"/>
                  <a:pt x="421" y="393"/>
                  <a:pt x="421" y="393"/>
                </a:cubicBezTo>
                <a:cubicBezTo>
                  <a:pt x="423" y="394"/>
                  <a:pt x="426" y="394"/>
                  <a:pt x="428" y="394"/>
                </a:cubicBezTo>
                <a:cubicBezTo>
                  <a:pt x="431" y="394"/>
                  <a:pt x="433" y="393"/>
                  <a:pt x="436" y="392"/>
                </a:cubicBezTo>
                <a:cubicBezTo>
                  <a:pt x="441" y="389"/>
                  <a:pt x="443" y="383"/>
                  <a:pt x="443" y="377"/>
                </a:cubicBezTo>
                <a:cubicBezTo>
                  <a:pt x="443" y="65"/>
                  <a:pt x="443" y="65"/>
                  <a:pt x="443" y="65"/>
                </a:cubicBezTo>
                <a:cubicBezTo>
                  <a:pt x="443" y="58"/>
                  <a:pt x="440" y="52"/>
                  <a:pt x="434" y="49"/>
                </a:cubicBezTo>
                <a:close/>
                <a:moveTo>
                  <a:pt x="202" y="351"/>
                </a:moveTo>
                <a:cubicBezTo>
                  <a:pt x="140" y="319"/>
                  <a:pt x="140" y="319"/>
                  <a:pt x="140" y="319"/>
                </a:cubicBezTo>
                <a:cubicBezTo>
                  <a:pt x="140" y="44"/>
                  <a:pt x="140" y="44"/>
                  <a:pt x="140" y="44"/>
                </a:cubicBezTo>
                <a:cubicBezTo>
                  <a:pt x="202" y="76"/>
                  <a:pt x="202" y="76"/>
                  <a:pt x="202" y="76"/>
                </a:cubicBezTo>
                <a:lnTo>
                  <a:pt x="202" y="351"/>
                </a:lnTo>
                <a:close/>
                <a:moveTo>
                  <a:pt x="34" y="76"/>
                </a:moveTo>
                <a:cubicBezTo>
                  <a:pt x="101" y="44"/>
                  <a:pt x="101" y="44"/>
                  <a:pt x="101" y="44"/>
                </a:cubicBezTo>
                <a:cubicBezTo>
                  <a:pt x="101" y="319"/>
                  <a:pt x="101" y="319"/>
                  <a:pt x="101" y="319"/>
                </a:cubicBezTo>
                <a:cubicBezTo>
                  <a:pt x="34" y="351"/>
                  <a:pt x="34" y="351"/>
                  <a:pt x="34" y="351"/>
                </a:cubicBezTo>
                <a:lnTo>
                  <a:pt x="34" y="76"/>
                </a:lnTo>
                <a:close/>
                <a:moveTo>
                  <a:pt x="241" y="76"/>
                </a:moveTo>
                <a:cubicBezTo>
                  <a:pt x="308" y="44"/>
                  <a:pt x="308" y="44"/>
                  <a:pt x="308" y="44"/>
                </a:cubicBezTo>
                <a:cubicBezTo>
                  <a:pt x="308" y="319"/>
                  <a:pt x="308" y="319"/>
                  <a:pt x="308" y="319"/>
                </a:cubicBezTo>
                <a:cubicBezTo>
                  <a:pt x="241" y="351"/>
                  <a:pt x="241" y="351"/>
                  <a:pt x="241" y="351"/>
                </a:cubicBezTo>
                <a:lnTo>
                  <a:pt x="241" y="76"/>
                </a:lnTo>
                <a:close/>
                <a:moveTo>
                  <a:pt x="409" y="351"/>
                </a:moveTo>
                <a:cubicBezTo>
                  <a:pt x="342" y="319"/>
                  <a:pt x="342" y="319"/>
                  <a:pt x="342" y="319"/>
                </a:cubicBezTo>
                <a:cubicBezTo>
                  <a:pt x="342" y="44"/>
                  <a:pt x="342" y="44"/>
                  <a:pt x="342" y="44"/>
                </a:cubicBezTo>
                <a:cubicBezTo>
                  <a:pt x="409" y="76"/>
                  <a:pt x="409" y="76"/>
                  <a:pt x="409" y="76"/>
                </a:cubicBezTo>
                <a:lnTo>
                  <a:pt x="409" y="351"/>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3" name="Freeform 895"/>
          <p:cNvSpPr>
            <a:spLocks noEditPoints="1"/>
          </p:cNvSpPr>
          <p:nvPr userDrawn="1"/>
        </p:nvSpPr>
        <p:spPr bwMode="auto">
          <a:xfrm>
            <a:off x="9199625" y="4416243"/>
            <a:ext cx="285320" cy="398792"/>
          </a:xfrm>
          <a:custGeom>
            <a:avLst/>
            <a:gdLst>
              <a:gd name="T0" fmla="*/ 267 w 317"/>
              <a:gd name="T1" fmla="*/ 38 h 443"/>
              <a:gd name="T2" fmla="*/ 159 w 317"/>
              <a:gd name="T3" fmla="*/ 0 h 443"/>
              <a:gd name="T4" fmla="*/ 51 w 317"/>
              <a:gd name="T5" fmla="*/ 38 h 443"/>
              <a:gd name="T6" fmla="*/ 0 w 317"/>
              <a:gd name="T7" fmla="*/ 168 h 443"/>
              <a:gd name="T8" fmla="*/ 145 w 317"/>
              <a:gd name="T9" fmla="*/ 437 h 443"/>
              <a:gd name="T10" fmla="*/ 159 w 317"/>
              <a:gd name="T11" fmla="*/ 443 h 443"/>
              <a:gd name="T12" fmla="*/ 172 w 317"/>
              <a:gd name="T13" fmla="*/ 437 h 443"/>
              <a:gd name="T14" fmla="*/ 317 w 317"/>
              <a:gd name="T15" fmla="*/ 168 h 443"/>
              <a:gd name="T16" fmla="*/ 267 w 317"/>
              <a:gd name="T17" fmla="*/ 38 h 443"/>
              <a:gd name="T18" fmla="*/ 159 w 317"/>
              <a:gd name="T19" fmla="*/ 395 h 443"/>
              <a:gd name="T20" fmla="*/ 105 w 317"/>
              <a:gd name="T21" fmla="*/ 328 h 443"/>
              <a:gd name="T22" fmla="*/ 39 w 317"/>
              <a:gd name="T23" fmla="*/ 168 h 443"/>
              <a:gd name="T24" fmla="*/ 159 w 317"/>
              <a:gd name="T25" fmla="*/ 39 h 443"/>
              <a:gd name="T26" fmla="*/ 279 w 317"/>
              <a:gd name="T27" fmla="*/ 168 h 443"/>
              <a:gd name="T28" fmla="*/ 159 w 317"/>
              <a:gd name="T29" fmla="*/ 395 h 443"/>
              <a:gd name="T30" fmla="*/ 159 w 317"/>
              <a:gd name="T31" fmla="*/ 83 h 443"/>
              <a:gd name="T32" fmla="*/ 82 w 317"/>
              <a:gd name="T33" fmla="*/ 161 h 443"/>
              <a:gd name="T34" fmla="*/ 159 w 317"/>
              <a:gd name="T35" fmla="*/ 239 h 443"/>
              <a:gd name="T36" fmla="*/ 235 w 317"/>
              <a:gd name="T37" fmla="*/ 161 h 443"/>
              <a:gd name="T38" fmla="*/ 159 w 317"/>
              <a:gd name="T39" fmla="*/ 83 h 443"/>
              <a:gd name="T40" fmla="*/ 159 w 317"/>
              <a:gd name="T41" fmla="*/ 205 h 443"/>
              <a:gd name="T42" fmla="*/ 116 w 317"/>
              <a:gd name="T43" fmla="*/ 161 h 443"/>
              <a:gd name="T44" fmla="*/ 159 w 317"/>
              <a:gd name="T45" fmla="*/ 117 h 443"/>
              <a:gd name="T46" fmla="*/ 202 w 317"/>
              <a:gd name="T47" fmla="*/ 161 h 443"/>
              <a:gd name="T48" fmla="*/ 159 w 317"/>
              <a:gd name="T49" fmla="*/ 20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7" h="443">
                <a:moveTo>
                  <a:pt x="267" y="38"/>
                </a:moveTo>
                <a:cubicBezTo>
                  <a:pt x="239" y="14"/>
                  <a:pt x="201" y="0"/>
                  <a:pt x="159" y="0"/>
                </a:cubicBezTo>
                <a:cubicBezTo>
                  <a:pt x="117" y="0"/>
                  <a:pt x="78" y="14"/>
                  <a:pt x="51" y="38"/>
                </a:cubicBezTo>
                <a:cubicBezTo>
                  <a:pt x="18" y="68"/>
                  <a:pt x="0" y="113"/>
                  <a:pt x="0" y="168"/>
                </a:cubicBezTo>
                <a:cubicBezTo>
                  <a:pt x="0" y="289"/>
                  <a:pt x="139" y="431"/>
                  <a:pt x="145" y="437"/>
                </a:cubicBezTo>
                <a:cubicBezTo>
                  <a:pt x="149" y="440"/>
                  <a:pt x="154" y="443"/>
                  <a:pt x="159" y="443"/>
                </a:cubicBezTo>
                <a:cubicBezTo>
                  <a:pt x="164" y="443"/>
                  <a:pt x="169" y="440"/>
                  <a:pt x="172" y="437"/>
                </a:cubicBezTo>
                <a:cubicBezTo>
                  <a:pt x="178" y="431"/>
                  <a:pt x="317" y="289"/>
                  <a:pt x="317" y="168"/>
                </a:cubicBezTo>
                <a:cubicBezTo>
                  <a:pt x="317" y="113"/>
                  <a:pt x="300" y="68"/>
                  <a:pt x="267" y="38"/>
                </a:cubicBezTo>
                <a:close/>
                <a:moveTo>
                  <a:pt x="159" y="395"/>
                </a:moveTo>
                <a:cubicBezTo>
                  <a:pt x="146" y="381"/>
                  <a:pt x="125" y="357"/>
                  <a:pt x="105" y="328"/>
                </a:cubicBezTo>
                <a:cubicBezTo>
                  <a:pt x="61" y="266"/>
                  <a:pt x="39" y="211"/>
                  <a:pt x="39" y="168"/>
                </a:cubicBezTo>
                <a:cubicBezTo>
                  <a:pt x="39" y="48"/>
                  <a:pt x="131" y="39"/>
                  <a:pt x="159" y="39"/>
                </a:cubicBezTo>
                <a:cubicBezTo>
                  <a:pt x="270" y="39"/>
                  <a:pt x="279" y="138"/>
                  <a:pt x="279" y="168"/>
                </a:cubicBezTo>
                <a:cubicBezTo>
                  <a:pt x="279" y="253"/>
                  <a:pt x="193" y="357"/>
                  <a:pt x="159" y="395"/>
                </a:cubicBezTo>
                <a:close/>
                <a:moveTo>
                  <a:pt x="159" y="83"/>
                </a:moveTo>
                <a:cubicBezTo>
                  <a:pt x="117" y="83"/>
                  <a:pt x="82" y="118"/>
                  <a:pt x="82" y="161"/>
                </a:cubicBezTo>
                <a:cubicBezTo>
                  <a:pt x="82" y="204"/>
                  <a:pt x="117" y="239"/>
                  <a:pt x="159" y="239"/>
                </a:cubicBezTo>
                <a:cubicBezTo>
                  <a:pt x="201" y="239"/>
                  <a:pt x="235" y="204"/>
                  <a:pt x="235" y="161"/>
                </a:cubicBezTo>
                <a:cubicBezTo>
                  <a:pt x="235" y="118"/>
                  <a:pt x="201" y="83"/>
                  <a:pt x="159" y="83"/>
                </a:cubicBezTo>
                <a:close/>
                <a:moveTo>
                  <a:pt x="159" y="205"/>
                </a:moveTo>
                <a:cubicBezTo>
                  <a:pt x="135" y="205"/>
                  <a:pt x="116" y="185"/>
                  <a:pt x="116" y="161"/>
                </a:cubicBezTo>
                <a:cubicBezTo>
                  <a:pt x="116" y="137"/>
                  <a:pt x="135" y="117"/>
                  <a:pt x="159" y="117"/>
                </a:cubicBezTo>
                <a:cubicBezTo>
                  <a:pt x="182" y="117"/>
                  <a:pt x="202" y="137"/>
                  <a:pt x="202" y="161"/>
                </a:cubicBezTo>
                <a:cubicBezTo>
                  <a:pt x="202" y="185"/>
                  <a:pt x="182" y="205"/>
                  <a:pt x="159" y="205"/>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cxnSp>
        <p:nvCxnSpPr>
          <p:cNvPr id="14" name="Прямая соединительная линия 13"/>
          <p:cNvCxnSpPr/>
          <p:nvPr userDrawn="1"/>
        </p:nvCxnSpPr>
        <p:spPr>
          <a:xfrm flipV="1">
            <a:off x="9599376" y="3546262"/>
            <a:ext cx="798081" cy="7982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userDrawn="1"/>
        </p:nvCxnSpPr>
        <p:spPr>
          <a:xfrm flipV="1">
            <a:off x="2008695" y="3546261"/>
            <a:ext cx="798081" cy="7982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5485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800" fill="hold"/>
                                        <p:tgtEl>
                                          <p:spTgt spid="17"/>
                                        </p:tgtEl>
                                        <p:attrNameLst>
                                          <p:attrName>ppt_x</p:attrName>
                                        </p:attrNameLst>
                                      </p:cBhvr>
                                      <p:tavLst>
                                        <p:tav tm="0">
                                          <p:val>
                                            <p:strVal val="#ppt_x"/>
                                          </p:val>
                                        </p:tav>
                                        <p:tav tm="100000">
                                          <p:val>
                                            <p:strVal val="#ppt_x"/>
                                          </p:val>
                                        </p:tav>
                                      </p:tavLst>
                                    </p:anim>
                                    <p:anim calcmode="lin" valueType="num">
                                      <p:cBhvr additive="base">
                                        <p:cTn id="12" dur="8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800" fill="hold"/>
                        <p:tgtEl>
                          <p:spTgt spid="20"/>
                        </p:tgtEl>
                        <p:attrNameLst>
                          <p:attrName>ppt_x</p:attrName>
                        </p:attrNameLst>
                      </p:cBhvr>
                      <p:tavLst>
                        <p:tav tm="0">
                          <p:val>
                            <p:strVal val="#ppt_x"/>
                          </p:val>
                        </p:tav>
                        <p:tav tm="100000">
                          <p:val>
                            <p:strVal val="#ppt_x"/>
                          </p:val>
                        </p:tav>
                      </p:tavLst>
                    </p:anim>
                    <p:anim calcmode="lin" valueType="num">
                      <p:cBhvr additive="base">
                        <p:cTn dur="800" fill="hold"/>
                        <p:tgtEl>
                          <p:spTgt spid="20"/>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69">
    <p:spTree>
      <p:nvGrpSpPr>
        <p:cNvPr id="1" name=""/>
        <p:cNvGrpSpPr/>
        <p:nvPr/>
      </p:nvGrpSpPr>
      <p:grpSpPr>
        <a:xfrm>
          <a:off x="0" y="0"/>
          <a:ext cx="0" cy="0"/>
          <a:chOff x="0" y="0"/>
          <a:chExt cx="0" cy="0"/>
        </a:xfrm>
      </p:grpSpPr>
      <p:sp>
        <p:nvSpPr>
          <p:cNvPr id="21" name="Полилиния 20"/>
          <p:cNvSpPr/>
          <p:nvPr userDrawn="1"/>
        </p:nvSpPr>
        <p:spPr bwMode="auto">
          <a:xfrm>
            <a:off x="0" y="-14327"/>
            <a:ext cx="18288000" cy="10302915"/>
          </a:xfrm>
          <a:custGeom>
            <a:avLst/>
            <a:gdLst>
              <a:gd name="connsiteX0" fmla="*/ 6740969 w 12192000"/>
              <a:gd name="connsiteY0" fmla="*/ 0 h 6867550"/>
              <a:gd name="connsiteX1" fmla="*/ 12192000 w 12192000"/>
              <a:gd name="connsiteY1" fmla="*/ 0 h 6867550"/>
              <a:gd name="connsiteX2" fmla="*/ 12192000 w 12192000"/>
              <a:gd name="connsiteY2" fmla="*/ 1584319 h 6867550"/>
              <a:gd name="connsiteX3" fmla="*/ 6898158 w 12192000"/>
              <a:gd name="connsiteY3" fmla="*/ 6867550 h 6867550"/>
              <a:gd name="connsiteX4" fmla="*/ 0 w 12192000"/>
              <a:gd name="connsiteY4" fmla="*/ 6867550 h 6867550"/>
              <a:gd name="connsiteX5" fmla="*/ 0 w 12192000"/>
              <a:gd name="connsiteY5" fmla="*/ 6727455 h 686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67550">
                <a:moveTo>
                  <a:pt x="6740969" y="0"/>
                </a:moveTo>
                <a:lnTo>
                  <a:pt x="12192000" y="0"/>
                </a:lnTo>
                <a:lnTo>
                  <a:pt x="12192000" y="1584319"/>
                </a:lnTo>
                <a:lnTo>
                  <a:pt x="6898158" y="6867550"/>
                </a:lnTo>
                <a:lnTo>
                  <a:pt x="0" y="6867550"/>
                </a:lnTo>
                <a:lnTo>
                  <a:pt x="0" y="6727455"/>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Текст 7"/>
          <p:cNvSpPr>
            <a:spLocks noGrp="1"/>
          </p:cNvSpPr>
          <p:nvPr>
            <p:ph type="body" sz="quarter" idx="39" hasCustomPrompt="1"/>
          </p:nvPr>
        </p:nvSpPr>
        <p:spPr>
          <a:xfrm>
            <a:off x="1583531" y="5652520"/>
            <a:ext cx="4319589" cy="2767143"/>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4" name="Текст 7"/>
          <p:cNvSpPr>
            <a:spLocks noGrp="1"/>
          </p:cNvSpPr>
          <p:nvPr>
            <p:ph type="body" sz="quarter" idx="46" hasCustomPrompt="1"/>
          </p:nvPr>
        </p:nvSpPr>
        <p:spPr>
          <a:xfrm>
            <a:off x="1598852" y="4876113"/>
            <a:ext cx="4299170"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3" name="Прямая соединительная линия 2"/>
          <p:cNvCxnSpPr/>
          <p:nvPr userDrawn="1"/>
        </p:nvCxnSpPr>
        <p:spPr>
          <a:xfrm>
            <a:off x="2178840" y="4625670"/>
            <a:ext cx="465058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userDrawn="1"/>
        </p:nvCxnSpPr>
        <p:spPr>
          <a:xfrm>
            <a:off x="0" y="4625670"/>
            <a:ext cx="1371600"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7" name="Текст 7"/>
          <p:cNvSpPr>
            <a:spLocks noGrp="1"/>
          </p:cNvSpPr>
          <p:nvPr>
            <p:ph type="body" sz="quarter" idx="47" hasCustomPrompt="1"/>
          </p:nvPr>
        </p:nvSpPr>
        <p:spPr>
          <a:xfrm>
            <a:off x="6980280" y="5650389"/>
            <a:ext cx="4317207" cy="2742431"/>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8" name="Текст 7"/>
          <p:cNvSpPr>
            <a:spLocks noGrp="1"/>
          </p:cNvSpPr>
          <p:nvPr>
            <p:ph type="body" sz="quarter" idx="48" hasCustomPrompt="1"/>
          </p:nvPr>
        </p:nvSpPr>
        <p:spPr>
          <a:xfrm>
            <a:off x="6995601" y="4873981"/>
            <a:ext cx="4296798"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26" name="Прямая соединительная линия 25"/>
          <p:cNvCxnSpPr/>
          <p:nvPr userDrawn="1"/>
        </p:nvCxnSpPr>
        <p:spPr>
          <a:xfrm>
            <a:off x="12944475" y="4625670"/>
            <a:ext cx="534352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6" name="Текст 7"/>
          <p:cNvSpPr>
            <a:spLocks noGrp="1"/>
          </p:cNvSpPr>
          <p:nvPr>
            <p:ph type="body" sz="quarter" idx="49" hasCustomPrompt="1"/>
          </p:nvPr>
        </p:nvSpPr>
        <p:spPr>
          <a:xfrm>
            <a:off x="12374648" y="5650390"/>
            <a:ext cx="4317207" cy="2742429"/>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9" name="Текст 7"/>
          <p:cNvSpPr>
            <a:spLocks noGrp="1"/>
          </p:cNvSpPr>
          <p:nvPr>
            <p:ph type="body" sz="quarter" idx="50" hasCustomPrompt="1"/>
          </p:nvPr>
        </p:nvSpPr>
        <p:spPr>
          <a:xfrm>
            <a:off x="12389969" y="4873981"/>
            <a:ext cx="4296798"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23" name="Прямая соединительная линия 22"/>
          <p:cNvCxnSpPr/>
          <p:nvPr userDrawn="1"/>
        </p:nvCxnSpPr>
        <p:spPr>
          <a:xfrm>
            <a:off x="7519988" y="4631002"/>
            <a:ext cx="465058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25" name="Freeform 893"/>
          <p:cNvSpPr>
            <a:spLocks noEditPoints="1"/>
          </p:cNvSpPr>
          <p:nvPr userDrawn="1"/>
        </p:nvSpPr>
        <p:spPr bwMode="auto">
          <a:xfrm>
            <a:off x="1575675" y="4438592"/>
            <a:ext cx="398730" cy="354614"/>
          </a:xfrm>
          <a:custGeom>
            <a:avLst/>
            <a:gdLst>
              <a:gd name="T0" fmla="*/ 434 w 443"/>
              <a:gd name="T1" fmla="*/ 49 h 394"/>
              <a:gd name="T2" fmla="*/ 333 w 443"/>
              <a:gd name="T3" fmla="*/ 2 h 394"/>
              <a:gd name="T4" fmla="*/ 332 w 443"/>
              <a:gd name="T5" fmla="*/ 1 h 394"/>
              <a:gd name="T6" fmla="*/ 330 w 443"/>
              <a:gd name="T7" fmla="*/ 1 h 394"/>
              <a:gd name="T8" fmla="*/ 328 w 443"/>
              <a:gd name="T9" fmla="*/ 0 h 394"/>
              <a:gd name="T10" fmla="*/ 326 w 443"/>
              <a:gd name="T11" fmla="*/ 0 h 394"/>
              <a:gd name="T12" fmla="*/ 324 w 443"/>
              <a:gd name="T13" fmla="*/ 0 h 394"/>
              <a:gd name="T14" fmla="*/ 322 w 443"/>
              <a:gd name="T15" fmla="*/ 1 h 394"/>
              <a:gd name="T16" fmla="*/ 320 w 443"/>
              <a:gd name="T17" fmla="*/ 1 h 394"/>
              <a:gd name="T18" fmla="*/ 319 w 443"/>
              <a:gd name="T19" fmla="*/ 2 h 394"/>
              <a:gd name="T20" fmla="*/ 224 w 443"/>
              <a:gd name="T21" fmla="*/ 46 h 394"/>
              <a:gd name="T22" fmla="*/ 129 w 443"/>
              <a:gd name="T23" fmla="*/ 2 h 394"/>
              <a:gd name="T24" fmla="*/ 128 w 443"/>
              <a:gd name="T25" fmla="*/ 1 h 394"/>
              <a:gd name="T26" fmla="*/ 126 w 443"/>
              <a:gd name="T27" fmla="*/ 1 h 394"/>
              <a:gd name="T28" fmla="*/ 124 w 443"/>
              <a:gd name="T29" fmla="*/ 0 h 394"/>
              <a:gd name="T30" fmla="*/ 122 w 443"/>
              <a:gd name="T31" fmla="*/ 0 h 394"/>
              <a:gd name="T32" fmla="*/ 120 w 443"/>
              <a:gd name="T33" fmla="*/ 0 h 394"/>
              <a:gd name="T34" fmla="*/ 118 w 443"/>
              <a:gd name="T35" fmla="*/ 1 h 394"/>
              <a:gd name="T36" fmla="*/ 116 w 443"/>
              <a:gd name="T37" fmla="*/ 1 h 394"/>
              <a:gd name="T38" fmla="*/ 115 w 443"/>
              <a:gd name="T39" fmla="*/ 2 h 394"/>
              <a:gd name="T40" fmla="*/ 11 w 443"/>
              <a:gd name="T41" fmla="*/ 49 h 394"/>
              <a:gd name="T42" fmla="*/ 0 w 443"/>
              <a:gd name="T43" fmla="*/ 65 h 394"/>
              <a:gd name="T44" fmla="*/ 0 w 443"/>
              <a:gd name="T45" fmla="*/ 377 h 394"/>
              <a:gd name="T46" fmla="*/ 10 w 443"/>
              <a:gd name="T47" fmla="*/ 392 h 394"/>
              <a:gd name="T48" fmla="*/ 19 w 443"/>
              <a:gd name="T49" fmla="*/ 394 h 394"/>
              <a:gd name="T50" fmla="*/ 27 w 443"/>
              <a:gd name="T51" fmla="*/ 393 h 394"/>
              <a:gd name="T52" fmla="*/ 122 w 443"/>
              <a:gd name="T53" fmla="*/ 348 h 394"/>
              <a:gd name="T54" fmla="*/ 217 w 443"/>
              <a:gd name="T55" fmla="*/ 393 h 394"/>
              <a:gd name="T56" fmla="*/ 217 w 443"/>
              <a:gd name="T57" fmla="*/ 393 h 394"/>
              <a:gd name="T58" fmla="*/ 220 w 443"/>
              <a:gd name="T59" fmla="*/ 394 h 394"/>
              <a:gd name="T60" fmla="*/ 221 w 443"/>
              <a:gd name="T61" fmla="*/ 394 h 394"/>
              <a:gd name="T62" fmla="*/ 224 w 443"/>
              <a:gd name="T63" fmla="*/ 394 h 394"/>
              <a:gd name="T64" fmla="*/ 227 w 443"/>
              <a:gd name="T65" fmla="*/ 394 h 394"/>
              <a:gd name="T66" fmla="*/ 228 w 443"/>
              <a:gd name="T67" fmla="*/ 394 h 394"/>
              <a:gd name="T68" fmla="*/ 231 w 443"/>
              <a:gd name="T69" fmla="*/ 393 h 394"/>
              <a:gd name="T70" fmla="*/ 231 w 443"/>
              <a:gd name="T71" fmla="*/ 393 h 394"/>
              <a:gd name="T72" fmla="*/ 326 w 443"/>
              <a:gd name="T73" fmla="*/ 348 h 394"/>
              <a:gd name="T74" fmla="*/ 421 w 443"/>
              <a:gd name="T75" fmla="*/ 393 h 394"/>
              <a:gd name="T76" fmla="*/ 428 w 443"/>
              <a:gd name="T77" fmla="*/ 394 h 394"/>
              <a:gd name="T78" fmla="*/ 436 w 443"/>
              <a:gd name="T79" fmla="*/ 392 h 394"/>
              <a:gd name="T80" fmla="*/ 443 w 443"/>
              <a:gd name="T81" fmla="*/ 377 h 394"/>
              <a:gd name="T82" fmla="*/ 443 w 443"/>
              <a:gd name="T83" fmla="*/ 65 h 394"/>
              <a:gd name="T84" fmla="*/ 434 w 443"/>
              <a:gd name="T85" fmla="*/ 49 h 394"/>
              <a:gd name="T86" fmla="*/ 202 w 443"/>
              <a:gd name="T87" fmla="*/ 351 h 394"/>
              <a:gd name="T88" fmla="*/ 140 w 443"/>
              <a:gd name="T89" fmla="*/ 319 h 394"/>
              <a:gd name="T90" fmla="*/ 140 w 443"/>
              <a:gd name="T91" fmla="*/ 44 h 394"/>
              <a:gd name="T92" fmla="*/ 202 w 443"/>
              <a:gd name="T93" fmla="*/ 76 h 394"/>
              <a:gd name="T94" fmla="*/ 202 w 443"/>
              <a:gd name="T95" fmla="*/ 351 h 394"/>
              <a:gd name="T96" fmla="*/ 34 w 443"/>
              <a:gd name="T97" fmla="*/ 76 h 394"/>
              <a:gd name="T98" fmla="*/ 101 w 443"/>
              <a:gd name="T99" fmla="*/ 44 h 394"/>
              <a:gd name="T100" fmla="*/ 101 w 443"/>
              <a:gd name="T101" fmla="*/ 319 h 394"/>
              <a:gd name="T102" fmla="*/ 34 w 443"/>
              <a:gd name="T103" fmla="*/ 351 h 394"/>
              <a:gd name="T104" fmla="*/ 34 w 443"/>
              <a:gd name="T105" fmla="*/ 76 h 394"/>
              <a:gd name="T106" fmla="*/ 241 w 443"/>
              <a:gd name="T107" fmla="*/ 76 h 394"/>
              <a:gd name="T108" fmla="*/ 308 w 443"/>
              <a:gd name="T109" fmla="*/ 44 h 394"/>
              <a:gd name="T110" fmla="*/ 308 w 443"/>
              <a:gd name="T111" fmla="*/ 319 h 394"/>
              <a:gd name="T112" fmla="*/ 241 w 443"/>
              <a:gd name="T113" fmla="*/ 351 h 394"/>
              <a:gd name="T114" fmla="*/ 241 w 443"/>
              <a:gd name="T115" fmla="*/ 76 h 394"/>
              <a:gd name="T116" fmla="*/ 409 w 443"/>
              <a:gd name="T117" fmla="*/ 351 h 394"/>
              <a:gd name="T118" fmla="*/ 342 w 443"/>
              <a:gd name="T119" fmla="*/ 319 h 394"/>
              <a:gd name="T120" fmla="*/ 342 w 443"/>
              <a:gd name="T121" fmla="*/ 44 h 394"/>
              <a:gd name="T122" fmla="*/ 409 w 443"/>
              <a:gd name="T123" fmla="*/ 76 h 394"/>
              <a:gd name="T124" fmla="*/ 409 w 443"/>
              <a:gd name="T125" fmla="*/ 35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94">
                <a:moveTo>
                  <a:pt x="434" y="49"/>
                </a:moveTo>
                <a:cubicBezTo>
                  <a:pt x="333" y="2"/>
                  <a:pt x="333" y="2"/>
                  <a:pt x="333" y="2"/>
                </a:cubicBezTo>
                <a:cubicBezTo>
                  <a:pt x="332" y="2"/>
                  <a:pt x="332" y="2"/>
                  <a:pt x="332" y="1"/>
                </a:cubicBezTo>
                <a:cubicBezTo>
                  <a:pt x="331" y="1"/>
                  <a:pt x="331" y="1"/>
                  <a:pt x="330" y="1"/>
                </a:cubicBezTo>
                <a:cubicBezTo>
                  <a:pt x="329" y="1"/>
                  <a:pt x="329" y="0"/>
                  <a:pt x="328" y="0"/>
                </a:cubicBezTo>
                <a:cubicBezTo>
                  <a:pt x="327" y="0"/>
                  <a:pt x="327" y="0"/>
                  <a:pt x="326" y="0"/>
                </a:cubicBezTo>
                <a:cubicBezTo>
                  <a:pt x="325" y="0"/>
                  <a:pt x="325" y="0"/>
                  <a:pt x="324" y="0"/>
                </a:cubicBezTo>
                <a:cubicBezTo>
                  <a:pt x="323" y="0"/>
                  <a:pt x="323" y="1"/>
                  <a:pt x="322" y="1"/>
                </a:cubicBezTo>
                <a:cubicBezTo>
                  <a:pt x="321" y="1"/>
                  <a:pt x="320" y="1"/>
                  <a:pt x="320" y="1"/>
                </a:cubicBezTo>
                <a:cubicBezTo>
                  <a:pt x="320" y="2"/>
                  <a:pt x="319" y="2"/>
                  <a:pt x="319" y="2"/>
                </a:cubicBezTo>
                <a:cubicBezTo>
                  <a:pt x="224" y="46"/>
                  <a:pt x="224" y="46"/>
                  <a:pt x="224" y="46"/>
                </a:cubicBezTo>
                <a:cubicBezTo>
                  <a:pt x="129" y="2"/>
                  <a:pt x="129" y="2"/>
                  <a:pt x="129" y="2"/>
                </a:cubicBezTo>
                <a:cubicBezTo>
                  <a:pt x="129" y="2"/>
                  <a:pt x="128" y="2"/>
                  <a:pt x="128" y="1"/>
                </a:cubicBezTo>
                <a:cubicBezTo>
                  <a:pt x="127" y="1"/>
                  <a:pt x="127" y="1"/>
                  <a:pt x="126" y="1"/>
                </a:cubicBezTo>
                <a:cubicBezTo>
                  <a:pt x="125" y="1"/>
                  <a:pt x="125" y="0"/>
                  <a:pt x="124" y="0"/>
                </a:cubicBezTo>
                <a:cubicBezTo>
                  <a:pt x="123" y="0"/>
                  <a:pt x="123" y="0"/>
                  <a:pt x="122" y="0"/>
                </a:cubicBezTo>
                <a:cubicBezTo>
                  <a:pt x="121" y="0"/>
                  <a:pt x="121" y="0"/>
                  <a:pt x="120" y="0"/>
                </a:cubicBezTo>
                <a:cubicBezTo>
                  <a:pt x="119" y="0"/>
                  <a:pt x="118" y="1"/>
                  <a:pt x="118" y="1"/>
                </a:cubicBezTo>
                <a:cubicBezTo>
                  <a:pt x="117" y="1"/>
                  <a:pt x="116" y="1"/>
                  <a:pt x="116" y="1"/>
                </a:cubicBezTo>
                <a:cubicBezTo>
                  <a:pt x="115" y="2"/>
                  <a:pt x="115" y="2"/>
                  <a:pt x="115" y="2"/>
                </a:cubicBezTo>
                <a:cubicBezTo>
                  <a:pt x="11" y="49"/>
                  <a:pt x="11" y="49"/>
                  <a:pt x="11" y="49"/>
                </a:cubicBezTo>
                <a:cubicBezTo>
                  <a:pt x="5" y="52"/>
                  <a:pt x="0" y="58"/>
                  <a:pt x="0" y="65"/>
                </a:cubicBezTo>
                <a:cubicBezTo>
                  <a:pt x="0" y="377"/>
                  <a:pt x="0" y="377"/>
                  <a:pt x="0" y="377"/>
                </a:cubicBezTo>
                <a:cubicBezTo>
                  <a:pt x="0" y="383"/>
                  <a:pt x="5" y="389"/>
                  <a:pt x="10" y="392"/>
                </a:cubicBezTo>
                <a:cubicBezTo>
                  <a:pt x="12" y="393"/>
                  <a:pt x="16" y="394"/>
                  <a:pt x="19" y="394"/>
                </a:cubicBezTo>
                <a:cubicBezTo>
                  <a:pt x="22" y="394"/>
                  <a:pt x="24" y="394"/>
                  <a:pt x="27" y="393"/>
                </a:cubicBezTo>
                <a:cubicBezTo>
                  <a:pt x="122" y="348"/>
                  <a:pt x="122" y="348"/>
                  <a:pt x="122" y="348"/>
                </a:cubicBezTo>
                <a:cubicBezTo>
                  <a:pt x="217" y="393"/>
                  <a:pt x="217" y="393"/>
                  <a:pt x="217" y="393"/>
                </a:cubicBezTo>
                <a:cubicBezTo>
                  <a:pt x="217" y="393"/>
                  <a:pt x="217" y="393"/>
                  <a:pt x="217" y="393"/>
                </a:cubicBezTo>
                <a:cubicBezTo>
                  <a:pt x="218" y="393"/>
                  <a:pt x="219" y="394"/>
                  <a:pt x="220" y="394"/>
                </a:cubicBezTo>
                <a:cubicBezTo>
                  <a:pt x="220" y="394"/>
                  <a:pt x="220" y="394"/>
                  <a:pt x="221" y="394"/>
                </a:cubicBezTo>
                <a:cubicBezTo>
                  <a:pt x="222" y="394"/>
                  <a:pt x="223" y="394"/>
                  <a:pt x="224" y="394"/>
                </a:cubicBezTo>
                <a:cubicBezTo>
                  <a:pt x="225" y="394"/>
                  <a:pt x="226" y="394"/>
                  <a:pt x="227" y="394"/>
                </a:cubicBezTo>
                <a:cubicBezTo>
                  <a:pt x="227" y="394"/>
                  <a:pt x="228" y="394"/>
                  <a:pt x="228" y="394"/>
                </a:cubicBezTo>
                <a:cubicBezTo>
                  <a:pt x="229" y="394"/>
                  <a:pt x="230" y="393"/>
                  <a:pt x="231" y="393"/>
                </a:cubicBezTo>
                <a:cubicBezTo>
                  <a:pt x="231" y="393"/>
                  <a:pt x="231" y="393"/>
                  <a:pt x="231" y="393"/>
                </a:cubicBezTo>
                <a:cubicBezTo>
                  <a:pt x="326" y="348"/>
                  <a:pt x="326" y="348"/>
                  <a:pt x="326" y="348"/>
                </a:cubicBezTo>
                <a:cubicBezTo>
                  <a:pt x="421" y="393"/>
                  <a:pt x="421" y="393"/>
                  <a:pt x="421" y="393"/>
                </a:cubicBezTo>
                <a:cubicBezTo>
                  <a:pt x="423" y="394"/>
                  <a:pt x="426" y="394"/>
                  <a:pt x="428" y="394"/>
                </a:cubicBezTo>
                <a:cubicBezTo>
                  <a:pt x="431" y="394"/>
                  <a:pt x="433" y="393"/>
                  <a:pt x="436" y="392"/>
                </a:cubicBezTo>
                <a:cubicBezTo>
                  <a:pt x="441" y="389"/>
                  <a:pt x="443" y="383"/>
                  <a:pt x="443" y="377"/>
                </a:cubicBezTo>
                <a:cubicBezTo>
                  <a:pt x="443" y="65"/>
                  <a:pt x="443" y="65"/>
                  <a:pt x="443" y="65"/>
                </a:cubicBezTo>
                <a:cubicBezTo>
                  <a:pt x="443" y="58"/>
                  <a:pt x="440" y="52"/>
                  <a:pt x="434" y="49"/>
                </a:cubicBezTo>
                <a:close/>
                <a:moveTo>
                  <a:pt x="202" y="351"/>
                </a:moveTo>
                <a:cubicBezTo>
                  <a:pt x="140" y="319"/>
                  <a:pt x="140" y="319"/>
                  <a:pt x="140" y="319"/>
                </a:cubicBezTo>
                <a:cubicBezTo>
                  <a:pt x="140" y="44"/>
                  <a:pt x="140" y="44"/>
                  <a:pt x="140" y="44"/>
                </a:cubicBezTo>
                <a:cubicBezTo>
                  <a:pt x="202" y="76"/>
                  <a:pt x="202" y="76"/>
                  <a:pt x="202" y="76"/>
                </a:cubicBezTo>
                <a:lnTo>
                  <a:pt x="202" y="351"/>
                </a:lnTo>
                <a:close/>
                <a:moveTo>
                  <a:pt x="34" y="76"/>
                </a:moveTo>
                <a:cubicBezTo>
                  <a:pt x="101" y="44"/>
                  <a:pt x="101" y="44"/>
                  <a:pt x="101" y="44"/>
                </a:cubicBezTo>
                <a:cubicBezTo>
                  <a:pt x="101" y="319"/>
                  <a:pt x="101" y="319"/>
                  <a:pt x="101" y="319"/>
                </a:cubicBezTo>
                <a:cubicBezTo>
                  <a:pt x="34" y="351"/>
                  <a:pt x="34" y="351"/>
                  <a:pt x="34" y="351"/>
                </a:cubicBezTo>
                <a:lnTo>
                  <a:pt x="34" y="76"/>
                </a:lnTo>
                <a:close/>
                <a:moveTo>
                  <a:pt x="241" y="76"/>
                </a:moveTo>
                <a:cubicBezTo>
                  <a:pt x="308" y="44"/>
                  <a:pt x="308" y="44"/>
                  <a:pt x="308" y="44"/>
                </a:cubicBezTo>
                <a:cubicBezTo>
                  <a:pt x="308" y="319"/>
                  <a:pt x="308" y="319"/>
                  <a:pt x="308" y="319"/>
                </a:cubicBezTo>
                <a:cubicBezTo>
                  <a:pt x="241" y="351"/>
                  <a:pt x="241" y="351"/>
                  <a:pt x="241" y="351"/>
                </a:cubicBezTo>
                <a:lnTo>
                  <a:pt x="241" y="76"/>
                </a:lnTo>
                <a:close/>
                <a:moveTo>
                  <a:pt x="409" y="351"/>
                </a:moveTo>
                <a:cubicBezTo>
                  <a:pt x="342" y="319"/>
                  <a:pt x="342" y="319"/>
                  <a:pt x="342" y="319"/>
                </a:cubicBezTo>
                <a:cubicBezTo>
                  <a:pt x="342" y="44"/>
                  <a:pt x="342" y="44"/>
                  <a:pt x="342" y="44"/>
                </a:cubicBezTo>
                <a:cubicBezTo>
                  <a:pt x="409" y="76"/>
                  <a:pt x="409" y="76"/>
                  <a:pt x="409" y="76"/>
                </a:cubicBezTo>
                <a:lnTo>
                  <a:pt x="409" y="351"/>
                </a:ln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7" name="Freeform 895"/>
          <p:cNvSpPr>
            <a:spLocks noEditPoints="1"/>
          </p:cNvSpPr>
          <p:nvPr userDrawn="1"/>
        </p:nvSpPr>
        <p:spPr bwMode="auto">
          <a:xfrm>
            <a:off x="7039970" y="4416243"/>
            <a:ext cx="285320" cy="398792"/>
          </a:xfrm>
          <a:custGeom>
            <a:avLst/>
            <a:gdLst>
              <a:gd name="T0" fmla="*/ 267 w 317"/>
              <a:gd name="T1" fmla="*/ 38 h 443"/>
              <a:gd name="T2" fmla="*/ 159 w 317"/>
              <a:gd name="T3" fmla="*/ 0 h 443"/>
              <a:gd name="T4" fmla="*/ 51 w 317"/>
              <a:gd name="T5" fmla="*/ 38 h 443"/>
              <a:gd name="T6" fmla="*/ 0 w 317"/>
              <a:gd name="T7" fmla="*/ 168 h 443"/>
              <a:gd name="T8" fmla="*/ 145 w 317"/>
              <a:gd name="T9" fmla="*/ 437 h 443"/>
              <a:gd name="T10" fmla="*/ 159 w 317"/>
              <a:gd name="T11" fmla="*/ 443 h 443"/>
              <a:gd name="T12" fmla="*/ 172 w 317"/>
              <a:gd name="T13" fmla="*/ 437 h 443"/>
              <a:gd name="T14" fmla="*/ 317 w 317"/>
              <a:gd name="T15" fmla="*/ 168 h 443"/>
              <a:gd name="T16" fmla="*/ 267 w 317"/>
              <a:gd name="T17" fmla="*/ 38 h 443"/>
              <a:gd name="T18" fmla="*/ 159 w 317"/>
              <a:gd name="T19" fmla="*/ 395 h 443"/>
              <a:gd name="T20" fmla="*/ 105 w 317"/>
              <a:gd name="T21" fmla="*/ 328 h 443"/>
              <a:gd name="T22" fmla="*/ 39 w 317"/>
              <a:gd name="T23" fmla="*/ 168 h 443"/>
              <a:gd name="T24" fmla="*/ 159 w 317"/>
              <a:gd name="T25" fmla="*/ 39 h 443"/>
              <a:gd name="T26" fmla="*/ 279 w 317"/>
              <a:gd name="T27" fmla="*/ 168 h 443"/>
              <a:gd name="T28" fmla="*/ 159 w 317"/>
              <a:gd name="T29" fmla="*/ 395 h 443"/>
              <a:gd name="T30" fmla="*/ 159 w 317"/>
              <a:gd name="T31" fmla="*/ 83 h 443"/>
              <a:gd name="T32" fmla="*/ 82 w 317"/>
              <a:gd name="T33" fmla="*/ 161 h 443"/>
              <a:gd name="T34" fmla="*/ 159 w 317"/>
              <a:gd name="T35" fmla="*/ 239 h 443"/>
              <a:gd name="T36" fmla="*/ 235 w 317"/>
              <a:gd name="T37" fmla="*/ 161 h 443"/>
              <a:gd name="T38" fmla="*/ 159 w 317"/>
              <a:gd name="T39" fmla="*/ 83 h 443"/>
              <a:gd name="T40" fmla="*/ 159 w 317"/>
              <a:gd name="T41" fmla="*/ 205 h 443"/>
              <a:gd name="T42" fmla="*/ 116 w 317"/>
              <a:gd name="T43" fmla="*/ 161 h 443"/>
              <a:gd name="T44" fmla="*/ 159 w 317"/>
              <a:gd name="T45" fmla="*/ 117 h 443"/>
              <a:gd name="T46" fmla="*/ 202 w 317"/>
              <a:gd name="T47" fmla="*/ 161 h 443"/>
              <a:gd name="T48" fmla="*/ 159 w 317"/>
              <a:gd name="T49" fmla="*/ 20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7" h="443">
                <a:moveTo>
                  <a:pt x="267" y="38"/>
                </a:moveTo>
                <a:cubicBezTo>
                  <a:pt x="239" y="14"/>
                  <a:pt x="201" y="0"/>
                  <a:pt x="159" y="0"/>
                </a:cubicBezTo>
                <a:cubicBezTo>
                  <a:pt x="117" y="0"/>
                  <a:pt x="78" y="14"/>
                  <a:pt x="51" y="38"/>
                </a:cubicBezTo>
                <a:cubicBezTo>
                  <a:pt x="18" y="68"/>
                  <a:pt x="0" y="113"/>
                  <a:pt x="0" y="168"/>
                </a:cubicBezTo>
                <a:cubicBezTo>
                  <a:pt x="0" y="289"/>
                  <a:pt x="139" y="431"/>
                  <a:pt x="145" y="437"/>
                </a:cubicBezTo>
                <a:cubicBezTo>
                  <a:pt x="149" y="440"/>
                  <a:pt x="154" y="443"/>
                  <a:pt x="159" y="443"/>
                </a:cubicBezTo>
                <a:cubicBezTo>
                  <a:pt x="164" y="443"/>
                  <a:pt x="169" y="440"/>
                  <a:pt x="172" y="437"/>
                </a:cubicBezTo>
                <a:cubicBezTo>
                  <a:pt x="178" y="431"/>
                  <a:pt x="317" y="289"/>
                  <a:pt x="317" y="168"/>
                </a:cubicBezTo>
                <a:cubicBezTo>
                  <a:pt x="317" y="113"/>
                  <a:pt x="300" y="68"/>
                  <a:pt x="267" y="38"/>
                </a:cubicBezTo>
                <a:close/>
                <a:moveTo>
                  <a:pt x="159" y="395"/>
                </a:moveTo>
                <a:cubicBezTo>
                  <a:pt x="146" y="381"/>
                  <a:pt x="125" y="357"/>
                  <a:pt x="105" y="328"/>
                </a:cubicBezTo>
                <a:cubicBezTo>
                  <a:pt x="61" y="266"/>
                  <a:pt x="39" y="211"/>
                  <a:pt x="39" y="168"/>
                </a:cubicBezTo>
                <a:cubicBezTo>
                  <a:pt x="39" y="48"/>
                  <a:pt x="131" y="39"/>
                  <a:pt x="159" y="39"/>
                </a:cubicBezTo>
                <a:cubicBezTo>
                  <a:pt x="270" y="39"/>
                  <a:pt x="279" y="138"/>
                  <a:pt x="279" y="168"/>
                </a:cubicBezTo>
                <a:cubicBezTo>
                  <a:pt x="279" y="253"/>
                  <a:pt x="193" y="357"/>
                  <a:pt x="159" y="395"/>
                </a:cubicBezTo>
                <a:close/>
                <a:moveTo>
                  <a:pt x="159" y="83"/>
                </a:moveTo>
                <a:cubicBezTo>
                  <a:pt x="117" y="83"/>
                  <a:pt x="82" y="118"/>
                  <a:pt x="82" y="161"/>
                </a:cubicBezTo>
                <a:cubicBezTo>
                  <a:pt x="82" y="204"/>
                  <a:pt x="117" y="239"/>
                  <a:pt x="159" y="239"/>
                </a:cubicBezTo>
                <a:cubicBezTo>
                  <a:pt x="201" y="239"/>
                  <a:pt x="235" y="204"/>
                  <a:pt x="235" y="161"/>
                </a:cubicBezTo>
                <a:cubicBezTo>
                  <a:pt x="235" y="118"/>
                  <a:pt x="201" y="83"/>
                  <a:pt x="159" y="83"/>
                </a:cubicBezTo>
                <a:close/>
                <a:moveTo>
                  <a:pt x="159" y="205"/>
                </a:moveTo>
                <a:cubicBezTo>
                  <a:pt x="135" y="205"/>
                  <a:pt x="116" y="185"/>
                  <a:pt x="116" y="161"/>
                </a:cubicBezTo>
                <a:cubicBezTo>
                  <a:pt x="116" y="137"/>
                  <a:pt x="135" y="117"/>
                  <a:pt x="159" y="117"/>
                </a:cubicBezTo>
                <a:cubicBezTo>
                  <a:pt x="182" y="117"/>
                  <a:pt x="202" y="137"/>
                  <a:pt x="202" y="161"/>
                </a:cubicBezTo>
                <a:cubicBezTo>
                  <a:pt x="202" y="185"/>
                  <a:pt x="182" y="205"/>
                  <a:pt x="159" y="205"/>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8" name="Freeform 923"/>
          <p:cNvSpPr>
            <a:spLocks/>
          </p:cNvSpPr>
          <p:nvPr userDrawn="1"/>
        </p:nvSpPr>
        <p:spPr bwMode="auto">
          <a:xfrm>
            <a:off x="12386398" y="4448022"/>
            <a:ext cx="395150" cy="315212"/>
          </a:xfrm>
          <a:custGeom>
            <a:avLst/>
            <a:gdLst>
              <a:gd name="T0" fmla="*/ 27 w 439"/>
              <a:gd name="T1" fmla="*/ 350 h 350"/>
              <a:gd name="T2" fmla="*/ 15 w 439"/>
              <a:gd name="T3" fmla="*/ 346 h 350"/>
              <a:gd name="T4" fmla="*/ 7 w 439"/>
              <a:gd name="T5" fmla="*/ 313 h 350"/>
              <a:gd name="T6" fmla="*/ 65 w 439"/>
              <a:gd name="T7" fmla="*/ 215 h 350"/>
              <a:gd name="T8" fmla="*/ 85 w 439"/>
              <a:gd name="T9" fmla="*/ 203 h 350"/>
              <a:gd name="T10" fmla="*/ 106 w 439"/>
              <a:gd name="T11" fmla="*/ 213 h 350"/>
              <a:gd name="T12" fmla="*/ 131 w 439"/>
              <a:gd name="T13" fmla="*/ 248 h 350"/>
              <a:gd name="T14" fmla="*/ 184 w 439"/>
              <a:gd name="T15" fmla="*/ 157 h 350"/>
              <a:gd name="T16" fmla="*/ 203 w 439"/>
              <a:gd name="T17" fmla="*/ 146 h 350"/>
              <a:gd name="T18" fmla="*/ 224 w 439"/>
              <a:gd name="T19" fmla="*/ 155 h 350"/>
              <a:gd name="T20" fmla="*/ 270 w 439"/>
              <a:gd name="T21" fmla="*/ 217 h 350"/>
              <a:gd name="T22" fmla="*/ 391 w 439"/>
              <a:gd name="T23" fmla="*/ 15 h 350"/>
              <a:gd name="T24" fmla="*/ 424 w 439"/>
              <a:gd name="T25" fmla="*/ 7 h 350"/>
              <a:gd name="T26" fmla="*/ 433 w 439"/>
              <a:gd name="T27" fmla="*/ 40 h 350"/>
              <a:gd name="T28" fmla="*/ 293 w 439"/>
              <a:gd name="T29" fmla="*/ 273 h 350"/>
              <a:gd name="T30" fmla="*/ 273 w 439"/>
              <a:gd name="T31" fmla="*/ 284 h 350"/>
              <a:gd name="T32" fmla="*/ 253 w 439"/>
              <a:gd name="T33" fmla="*/ 275 h 350"/>
              <a:gd name="T34" fmla="*/ 207 w 439"/>
              <a:gd name="T35" fmla="*/ 213 h 350"/>
              <a:gd name="T36" fmla="*/ 153 w 439"/>
              <a:gd name="T37" fmla="*/ 304 h 350"/>
              <a:gd name="T38" fmla="*/ 134 w 439"/>
              <a:gd name="T39" fmla="*/ 316 h 350"/>
              <a:gd name="T40" fmla="*/ 113 w 439"/>
              <a:gd name="T41" fmla="*/ 306 h 350"/>
              <a:gd name="T42" fmla="*/ 88 w 439"/>
              <a:gd name="T43" fmla="*/ 271 h 350"/>
              <a:gd name="T44" fmla="*/ 48 w 439"/>
              <a:gd name="T45" fmla="*/ 338 h 350"/>
              <a:gd name="T46" fmla="*/ 27 w 439"/>
              <a:gd name="T4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9" h="350">
                <a:moveTo>
                  <a:pt x="27" y="350"/>
                </a:moveTo>
                <a:cubicBezTo>
                  <a:pt x="23" y="350"/>
                  <a:pt x="19" y="349"/>
                  <a:pt x="15" y="346"/>
                </a:cubicBezTo>
                <a:cubicBezTo>
                  <a:pt x="4" y="340"/>
                  <a:pt x="0" y="325"/>
                  <a:pt x="7" y="313"/>
                </a:cubicBezTo>
                <a:cubicBezTo>
                  <a:pt x="65" y="215"/>
                  <a:pt x="65" y="215"/>
                  <a:pt x="65" y="215"/>
                </a:cubicBezTo>
                <a:cubicBezTo>
                  <a:pt x="70" y="208"/>
                  <a:pt x="77" y="204"/>
                  <a:pt x="85" y="203"/>
                </a:cubicBezTo>
                <a:cubicBezTo>
                  <a:pt x="93" y="203"/>
                  <a:pt x="101" y="207"/>
                  <a:pt x="106" y="213"/>
                </a:cubicBezTo>
                <a:cubicBezTo>
                  <a:pt x="131" y="248"/>
                  <a:pt x="131" y="248"/>
                  <a:pt x="131" y="248"/>
                </a:cubicBezTo>
                <a:cubicBezTo>
                  <a:pt x="184" y="157"/>
                  <a:pt x="184" y="157"/>
                  <a:pt x="184" y="157"/>
                </a:cubicBezTo>
                <a:cubicBezTo>
                  <a:pt x="188" y="151"/>
                  <a:pt x="195" y="146"/>
                  <a:pt x="203" y="146"/>
                </a:cubicBezTo>
                <a:cubicBezTo>
                  <a:pt x="211" y="145"/>
                  <a:pt x="219" y="149"/>
                  <a:pt x="224" y="155"/>
                </a:cubicBezTo>
                <a:cubicBezTo>
                  <a:pt x="270" y="217"/>
                  <a:pt x="270" y="217"/>
                  <a:pt x="270" y="217"/>
                </a:cubicBezTo>
                <a:cubicBezTo>
                  <a:pt x="391" y="15"/>
                  <a:pt x="391" y="15"/>
                  <a:pt x="391" y="15"/>
                </a:cubicBezTo>
                <a:cubicBezTo>
                  <a:pt x="398" y="4"/>
                  <a:pt x="413" y="0"/>
                  <a:pt x="424" y="7"/>
                </a:cubicBezTo>
                <a:cubicBezTo>
                  <a:pt x="436" y="14"/>
                  <a:pt x="439" y="29"/>
                  <a:pt x="433" y="40"/>
                </a:cubicBezTo>
                <a:cubicBezTo>
                  <a:pt x="293" y="273"/>
                  <a:pt x="293" y="273"/>
                  <a:pt x="293" y="273"/>
                </a:cubicBezTo>
                <a:cubicBezTo>
                  <a:pt x="289" y="280"/>
                  <a:pt x="281" y="284"/>
                  <a:pt x="273" y="284"/>
                </a:cubicBezTo>
                <a:cubicBezTo>
                  <a:pt x="265" y="285"/>
                  <a:pt x="258" y="281"/>
                  <a:pt x="253" y="275"/>
                </a:cubicBezTo>
                <a:cubicBezTo>
                  <a:pt x="207" y="213"/>
                  <a:pt x="207" y="213"/>
                  <a:pt x="207" y="213"/>
                </a:cubicBezTo>
                <a:cubicBezTo>
                  <a:pt x="153" y="304"/>
                  <a:pt x="153" y="304"/>
                  <a:pt x="153" y="304"/>
                </a:cubicBezTo>
                <a:cubicBezTo>
                  <a:pt x="149" y="311"/>
                  <a:pt x="142" y="315"/>
                  <a:pt x="134" y="316"/>
                </a:cubicBezTo>
                <a:cubicBezTo>
                  <a:pt x="126" y="316"/>
                  <a:pt x="118" y="312"/>
                  <a:pt x="113" y="306"/>
                </a:cubicBezTo>
                <a:cubicBezTo>
                  <a:pt x="88" y="271"/>
                  <a:pt x="88" y="271"/>
                  <a:pt x="88" y="271"/>
                </a:cubicBezTo>
                <a:cubicBezTo>
                  <a:pt x="48" y="338"/>
                  <a:pt x="48" y="338"/>
                  <a:pt x="48" y="338"/>
                </a:cubicBezTo>
                <a:cubicBezTo>
                  <a:pt x="44" y="346"/>
                  <a:pt x="36" y="350"/>
                  <a:pt x="27" y="350"/>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cxnSp>
        <p:nvCxnSpPr>
          <p:cNvPr id="22" name="Прямая соединительная линия 21"/>
          <p:cNvCxnSpPr/>
          <p:nvPr userDrawn="1"/>
        </p:nvCxnSpPr>
        <p:spPr>
          <a:xfrm flipV="1">
            <a:off x="7474509" y="3524436"/>
            <a:ext cx="798081" cy="7982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userDrawn="1"/>
        </p:nvCxnSpPr>
        <p:spPr>
          <a:xfrm flipV="1">
            <a:off x="2071680" y="3524434"/>
            <a:ext cx="798081" cy="7982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p:nvPr userDrawn="1"/>
        </p:nvCxnSpPr>
        <p:spPr>
          <a:xfrm flipV="1">
            <a:off x="12837315" y="3524434"/>
            <a:ext cx="798081" cy="7982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8001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800" fill="hold"/>
                                        <p:tgtEl>
                                          <p:spTgt spid="17"/>
                                        </p:tgtEl>
                                        <p:attrNameLst>
                                          <p:attrName>ppt_x</p:attrName>
                                        </p:attrNameLst>
                                      </p:cBhvr>
                                      <p:tavLst>
                                        <p:tav tm="0">
                                          <p:val>
                                            <p:strVal val="#ppt_x"/>
                                          </p:val>
                                        </p:tav>
                                        <p:tav tm="100000">
                                          <p:val>
                                            <p:strVal val="#ppt_x"/>
                                          </p:val>
                                        </p:tav>
                                      </p:tavLst>
                                    </p:anim>
                                    <p:anim calcmode="lin" valueType="num">
                                      <p:cBhvr additive="base">
                                        <p:cTn id="12" dur="8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800" fill="hold"/>
                                        <p:tgtEl>
                                          <p:spTgt spid="16"/>
                                        </p:tgtEl>
                                        <p:attrNameLst>
                                          <p:attrName>ppt_x</p:attrName>
                                        </p:attrNameLst>
                                      </p:cBhvr>
                                      <p:tavLst>
                                        <p:tav tm="0">
                                          <p:val>
                                            <p:strVal val="#ppt_x"/>
                                          </p:val>
                                        </p:tav>
                                        <p:tav tm="100000">
                                          <p:val>
                                            <p:strVal val="#ppt_x"/>
                                          </p:val>
                                        </p:tav>
                                      </p:tavLst>
                                    </p:anim>
                                    <p:anim calcmode="lin" valueType="num">
                                      <p:cBhvr additive="base">
                                        <p:cTn id="16" dur="8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800" fill="hold"/>
                        <p:tgtEl>
                          <p:spTgt spid="20"/>
                        </p:tgtEl>
                        <p:attrNameLst>
                          <p:attrName>ppt_x</p:attrName>
                        </p:attrNameLst>
                      </p:cBhvr>
                      <p:tavLst>
                        <p:tav tm="0">
                          <p:val>
                            <p:strVal val="#ppt_x"/>
                          </p:val>
                        </p:tav>
                        <p:tav tm="100000">
                          <p:val>
                            <p:strVal val="#ppt_x"/>
                          </p:val>
                        </p:tav>
                      </p:tavLst>
                    </p:anim>
                    <p:anim calcmode="lin" valueType="num">
                      <p:cBhvr additive="base">
                        <p:cTn dur="800" fill="hold"/>
                        <p:tgtEl>
                          <p:spTgt spid="20"/>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800" fill="hold"/>
                        <p:tgtEl>
                          <p:spTgt spid="16"/>
                        </p:tgtEl>
                        <p:attrNameLst>
                          <p:attrName>ppt_x</p:attrName>
                        </p:attrNameLst>
                      </p:cBhvr>
                      <p:tavLst>
                        <p:tav tm="0">
                          <p:val>
                            <p:strVal val="#ppt_x"/>
                          </p:val>
                        </p:tav>
                        <p:tav tm="100000">
                          <p:val>
                            <p:strVal val="#ppt_x"/>
                          </p:val>
                        </p:tav>
                      </p:tavLst>
                    </p:anim>
                    <p:anim calcmode="lin" valueType="num">
                      <p:cBhvr additive="base">
                        <p:cTn dur="800" fill="hold"/>
                        <p:tgtEl>
                          <p:spTgt spid="1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70">
    <p:spTree>
      <p:nvGrpSpPr>
        <p:cNvPr id="1" name=""/>
        <p:cNvGrpSpPr/>
        <p:nvPr/>
      </p:nvGrpSpPr>
      <p:grpSpPr>
        <a:xfrm>
          <a:off x="0" y="0"/>
          <a:ext cx="0" cy="0"/>
          <a:chOff x="0" y="0"/>
          <a:chExt cx="0" cy="0"/>
        </a:xfrm>
      </p:grpSpPr>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Текст 7"/>
          <p:cNvSpPr>
            <a:spLocks noGrp="1"/>
          </p:cNvSpPr>
          <p:nvPr>
            <p:ph type="body" sz="quarter" idx="39" hasCustomPrompt="1"/>
          </p:nvPr>
        </p:nvSpPr>
        <p:spPr>
          <a:xfrm>
            <a:off x="1583531" y="6477752"/>
            <a:ext cx="6479382" cy="1915068"/>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4" name="Текст 7"/>
          <p:cNvSpPr>
            <a:spLocks noGrp="1"/>
          </p:cNvSpPr>
          <p:nvPr>
            <p:ph type="body" sz="quarter" idx="46" hasCustomPrompt="1"/>
          </p:nvPr>
        </p:nvSpPr>
        <p:spPr>
          <a:xfrm>
            <a:off x="1598852" y="5701344"/>
            <a:ext cx="6448752"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3" name="Прямая соединительная линия 2"/>
          <p:cNvCxnSpPr/>
          <p:nvPr userDrawn="1"/>
        </p:nvCxnSpPr>
        <p:spPr>
          <a:xfrm>
            <a:off x="2990850" y="4625670"/>
            <a:ext cx="547687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userDrawn="1"/>
        </p:nvCxnSpPr>
        <p:spPr>
          <a:xfrm>
            <a:off x="0" y="4625670"/>
            <a:ext cx="92392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7" name="Текст 7"/>
          <p:cNvSpPr>
            <a:spLocks noGrp="1"/>
          </p:cNvSpPr>
          <p:nvPr>
            <p:ph type="body" sz="quarter" idx="47" hasCustomPrompt="1"/>
          </p:nvPr>
        </p:nvSpPr>
        <p:spPr>
          <a:xfrm>
            <a:off x="9146381" y="6475620"/>
            <a:ext cx="6479382" cy="1917198"/>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8" name="Текст 7"/>
          <p:cNvSpPr>
            <a:spLocks noGrp="1"/>
          </p:cNvSpPr>
          <p:nvPr>
            <p:ph type="body" sz="quarter" idx="48" hasCustomPrompt="1"/>
          </p:nvPr>
        </p:nvSpPr>
        <p:spPr>
          <a:xfrm>
            <a:off x="9146381" y="5699212"/>
            <a:ext cx="6464073"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26" name="Прямая соединительная линия 25"/>
          <p:cNvCxnSpPr/>
          <p:nvPr userDrawn="1"/>
        </p:nvCxnSpPr>
        <p:spPr>
          <a:xfrm>
            <a:off x="10563225" y="4625670"/>
            <a:ext cx="772477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9" name="Рисунок 13"/>
          <p:cNvSpPr>
            <a:spLocks noGrp="1"/>
          </p:cNvSpPr>
          <p:nvPr>
            <p:ph type="pic" sz="quarter" idx="19" hasCustomPrompt="1"/>
          </p:nvPr>
        </p:nvSpPr>
        <p:spPr>
          <a:xfrm>
            <a:off x="1126968" y="3773390"/>
            <a:ext cx="1668381" cy="1630038"/>
          </a:xfrm>
          <a:prstGeom prst="ellipse">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25" name="Рисунок 13"/>
          <p:cNvSpPr>
            <a:spLocks noGrp="1"/>
          </p:cNvSpPr>
          <p:nvPr>
            <p:ph type="pic" sz="quarter" idx="49" hasCustomPrompt="1"/>
          </p:nvPr>
        </p:nvSpPr>
        <p:spPr>
          <a:xfrm>
            <a:off x="8681642" y="3773390"/>
            <a:ext cx="1668381" cy="1630038"/>
          </a:xfrm>
          <a:prstGeom prst="ellipse">
            <a:avLst/>
          </a:pr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Tree>
    <p:extLst>
      <p:ext uri="{BB962C8B-B14F-4D97-AF65-F5344CB8AC3E}">
        <p14:creationId xmlns:p14="http://schemas.microsoft.com/office/powerpoint/2010/main" val="31351393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800" fill="hold"/>
                                        <p:tgtEl>
                                          <p:spTgt spid="17"/>
                                        </p:tgtEl>
                                        <p:attrNameLst>
                                          <p:attrName>ppt_x</p:attrName>
                                        </p:attrNameLst>
                                      </p:cBhvr>
                                      <p:tavLst>
                                        <p:tav tm="0">
                                          <p:val>
                                            <p:strVal val="#ppt_x"/>
                                          </p:val>
                                        </p:tav>
                                        <p:tav tm="100000">
                                          <p:val>
                                            <p:strVal val="#ppt_x"/>
                                          </p:val>
                                        </p:tav>
                                      </p:tavLst>
                                    </p:anim>
                                    <p:anim calcmode="lin" valueType="num">
                                      <p:cBhvr additive="base">
                                        <p:cTn id="12" dur="8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800" fill="hold"/>
                        <p:tgtEl>
                          <p:spTgt spid="20"/>
                        </p:tgtEl>
                        <p:attrNameLst>
                          <p:attrName>ppt_x</p:attrName>
                        </p:attrNameLst>
                      </p:cBhvr>
                      <p:tavLst>
                        <p:tav tm="0">
                          <p:val>
                            <p:strVal val="#ppt_x"/>
                          </p:val>
                        </p:tav>
                        <p:tav tm="100000">
                          <p:val>
                            <p:strVal val="#ppt_x"/>
                          </p:val>
                        </p:tav>
                      </p:tavLst>
                    </p:anim>
                    <p:anim calcmode="lin" valueType="num">
                      <p:cBhvr additive="base">
                        <p:cTn dur="800" fill="hold"/>
                        <p:tgtEl>
                          <p:spTgt spid="20"/>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070">
    <p:spTree>
      <p:nvGrpSpPr>
        <p:cNvPr id="1" name=""/>
        <p:cNvGrpSpPr/>
        <p:nvPr/>
      </p:nvGrpSpPr>
      <p:grpSpPr>
        <a:xfrm>
          <a:off x="0" y="0"/>
          <a:ext cx="0" cy="0"/>
          <a:chOff x="0" y="0"/>
          <a:chExt cx="0" cy="0"/>
        </a:xfrm>
      </p:grpSpPr>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Текст 7"/>
          <p:cNvSpPr>
            <a:spLocks noGrp="1"/>
          </p:cNvSpPr>
          <p:nvPr>
            <p:ph type="body" sz="quarter" idx="39" hasCustomPrompt="1"/>
          </p:nvPr>
        </p:nvSpPr>
        <p:spPr>
          <a:xfrm>
            <a:off x="1583531" y="6477752"/>
            <a:ext cx="6479382" cy="1915068"/>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4" name="Текст 7"/>
          <p:cNvSpPr>
            <a:spLocks noGrp="1"/>
          </p:cNvSpPr>
          <p:nvPr>
            <p:ph type="body" sz="quarter" idx="46" hasCustomPrompt="1"/>
          </p:nvPr>
        </p:nvSpPr>
        <p:spPr>
          <a:xfrm>
            <a:off x="1598852" y="5701344"/>
            <a:ext cx="6448752"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3" name="Прямая соединительная линия 2"/>
          <p:cNvCxnSpPr/>
          <p:nvPr userDrawn="1"/>
        </p:nvCxnSpPr>
        <p:spPr>
          <a:xfrm>
            <a:off x="2990850" y="4625670"/>
            <a:ext cx="547687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userDrawn="1"/>
        </p:nvCxnSpPr>
        <p:spPr>
          <a:xfrm>
            <a:off x="0" y="4625670"/>
            <a:ext cx="92392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7" name="Текст 7"/>
          <p:cNvSpPr>
            <a:spLocks noGrp="1"/>
          </p:cNvSpPr>
          <p:nvPr>
            <p:ph type="body" sz="quarter" idx="47" hasCustomPrompt="1"/>
          </p:nvPr>
        </p:nvSpPr>
        <p:spPr>
          <a:xfrm>
            <a:off x="9146381" y="6475620"/>
            <a:ext cx="6479382" cy="1917198"/>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8" name="Текст 7"/>
          <p:cNvSpPr>
            <a:spLocks noGrp="1"/>
          </p:cNvSpPr>
          <p:nvPr>
            <p:ph type="body" sz="quarter" idx="48" hasCustomPrompt="1"/>
          </p:nvPr>
        </p:nvSpPr>
        <p:spPr>
          <a:xfrm>
            <a:off x="9146381" y="5699212"/>
            <a:ext cx="6464073"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26" name="Прямая соединительная линия 25"/>
          <p:cNvCxnSpPr/>
          <p:nvPr userDrawn="1"/>
        </p:nvCxnSpPr>
        <p:spPr>
          <a:xfrm>
            <a:off x="10563225" y="4625670"/>
            <a:ext cx="772477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2" name="Рисунок 13"/>
          <p:cNvSpPr>
            <a:spLocks noGrp="1"/>
          </p:cNvSpPr>
          <p:nvPr>
            <p:ph type="pic" sz="quarter" idx="10" hasCustomPrompt="1"/>
          </p:nvPr>
        </p:nvSpPr>
        <p:spPr>
          <a:xfrm>
            <a:off x="1583531" y="1"/>
            <a:ext cx="3635133" cy="5465561"/>
          </a:xfrm>
          <a:custGeom>
            <a:avLst/>
            <a:gdLst>
              <a:gd name="connsiteX0" fmla="*/ 0 w 2159000"/>
              <a:gd name="connsiteY0" fmla="*/ 0 h 3248026"/>
              <a:gd name="connsiteX1" fmla="*/ 2159000 w 2159000"/>
              <a:gd name="connsiteY1" fmla="*/ 0 h 3248026"/>
              <a:gd name="connsiteX2" fmla="*/ 2159000 w 2159000"/>
              <a:gd name="connsiteY2" fmla="*/ 3248026 h 3248026"/>
              <a:gd name="connsiteX3" fmla="*/ 0 w 2159000"/>
              <a:gd name="connsiteY3" fmla="*/ 3248026 h 3248026"/>
              <a:gd name="connsiteX4" fmla="*/ 0 w 2159000"/>
              <a:gd name="connsiteY4" fmla="*/ 0 h 3248026"/>
              <a:gd name="connsiteX0" fmla="*/ 0 w 2165350"/>
              <a:gd name="connsiteY0" fmla="*/ 0 h 3248026"/>
              <a:gd name="connsiteX1" fmla="*/ 2159000 w 2165350"/>
              <a:gd name="connsiteY1" fmla="*/ 0 h 3248026"/>
              <a:gd name="connsiteX2" fmla="*/ 2165350 w 2165350"/>
              <a:gd name="connsiteY2" fmla="*/ 14287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2382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104901 h 3248026"/>
              <a:gd name="connsiteX3" fmla="*/ 0 w 2165350"/>
              <a:gd name="connsiteY3" fmla="*/ 3248026 h 3248026"/>
              <a:gd name="connsiteX4" fmla="*/ 0 w 2165350"/>
              <a:gd name="connsiteY4" fmla="*/ 0 h 3248026"/>
              <a:gd name="connsiteX0" fmla="*/ 0 w 2160588"/>
              <a:gd name="connsiteY0" fmla="*/ 0 h 3248026"/>
              <a:gd name="connsiteX1" fmla="*/ 2159000 w 2160588"/>
              <a:gd name="connsiteY1" fmla="*/ 0 h 3248026"/>
              <a:gd name="connsiteX2" fmla="*/ 2160588 w 2160588"/>
              <a:gd name="connsiteY2" fmla="*/ 1088232 h 3248026"/>
              <a:gd name="connsiteX3" fmla="*/ 0 w 2160588"/>
              <a:gd name="connsiteY3" fmla="*/ 3248026 h 3248026"/>
              <a:gd name="connsiteX4" fmla="*/ 0 w 2160588"/>
              <a:gd name="connsiteY4" fmla="*/ 0 h 3248026"/>
              <a:gd name="connsiteX0" fmla="*/ 0 w 2160588"/>
              <a:gd name="connsiteY0" fmla="*/ 0 h 3248026"/>
              <a:gd name="connsiteX1" fmla="*/ 2159000 w 2160588"/>
              <a:gd name="connsiteY1" fmla="*/ 0 h 3248026"/>
              <a:gd name="connsiteX2" fmla="*/ 2160588 w 2160588"/>
              <a:gd name="connsiteY2" fmla="*/ 1085851 h 3248026"/>
              <a:gd name="connsiteX3" fmla="*/ 0 w 2160588"/>
              <a:gd name="connsiteY3" fmla="*/ 3248026 h 3248026"/>
              <a:gd name="connsiteX4" fmla="*/ 0 w 2160588"/>
              <a:gd name="connsiteY4" fmla="*/ 0 h 324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8" h="3248026">
                <a:moveTo>
                  <a:pt x="0" y="0"/>
                </a:moveTo>
                <a:lnTo>
                  <a:pt x="2159000" y="0"/>
                </a:lnTo>
                <a:cubicBezTo>
                  <a:pt x="2161117" y="476250"/>
                  <a:pt x="2158471" y="609601"/>
                  <a:pt x="2160588" y="1085851"/>
                </a:cubicBezTo>
                <a:lnTo>
                  <a:pt x="0" y="3248026"/>
                </a:lnTo>
                <a:lnTo>
                  <a:pt x="0" y="0"/>
                </a:lnTo>
                <a:close/>
              </a:path>
            </a:pathLst>
          </a:cu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3" name="Рисунок 13"/>
          <p:cNvSpPr>
            <a:spLocks noGrp="1"/>
          </p:cNvSpPr>
          <p:nvPr>
            <p:ph type="pic" sz="quarter" idx="49" hasCustomPrompt="1"/>
          </p:nvPr>
        </p:nvSpPr>
        <p:spPr>
          <a:xfrm>
            <a:off x="9146381" y="-2131"/>
            <a:ext cx="3635133" cy="5465561"/>
          </a:xfrm>
          <a:custGeom>
            <a:avLst/>
            <a:gdLst>
              <a:gd name="connsiteX0" fmla="*/ 0 w 2159000"/>
              <a:gd name="connsiteY0" fmla="*/ 0 h 3248026"/>
              <a:gd name="connsiteX1" fmla="*/ 2159000 w 2159000"/>
              <a:gd name="connsiteY1" fmla="*/ 0 h 3248026"/>
              <a:gd name="connsiteX2" fmla="*/ 2159000 w 2159000"/>
              <a:gd name="connsiteY2" fmla="*/ 3248026 h 3248026"/>
              <a:gd name="connsiteX3" fmla="*/ 0 w 2159000"/>
              <a:gd name="connsiteY3" fmla="*/ 3248026 h 3248026"/>
              <a:gd name="connsiteX4" fmla="*/ 0 w 2159000"/>
              <a:gd name="connsiteY4" fmla="*/ 0 h 3248026"/>
              <a:gd name="connsiteX0" fmla="*/ 0 w 2165350"/>
              <a:gd name="connsiteY0" fmla="*/ 0 h 3248026"/>
              <a:gd name="connsiteX1" fmla="*/ 2159000 w 2165350"/>
              <a:gd name="connsiteY1" fmla="*/ 0 h 3248026"/>
              <a:gd name="connsiteX2" fmla="*/ 2165350 w 2165350"/>
              <a:gd name="connsiteY2" fmla="*/ 14287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2382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104901 h 3248026"/>
              <a:gd name="connsiteX3" fmla="*/ 0 w 2165350"/>
              <a:gd name="connsiteY3" fmla="*/ 3248026 h 3248026"/>
              <a:gd name="connsiteX4" fmla="*/ 0 w 2165350"/>
              <a:gd name="connsiteY4" fmla="*/ 0 h 3248026"/>
              <a:gd name="connsiteX0" fmla="*/ 0 w 2160588"/>
              <a:gd name="connsiteY0" fmla="*/ 0 h 3248026"/>
              <a:gd name="connsiteX1" fmla="*/ 2159000 w 2160588"/>
              <a:gd name="connsiteY1" fmla="*/ 0 h 3248026"/>
              <a:gd name="connsiteX2" fmla="*/ 2160588 w 2160588"/>
              <a:gd name="connsiteY2" fmla="*/ 1088232 h 3248026"/>
              <a:gd name="connsiteX3" fmla="*/ 0 w 2160588"/>
              <a:gd name="connsiteY3" fmla="*/ 3248026 h 3248026"/>
              <a:gd name="connsiteX4" fmla="*/ 0 w 2160588"/>
              <a:gd name="connsiteY4" fmla="*/ 0 h 3248026"/>
              <a:gd name="connsiteX0" fmla="*/ 0 w 2160588"/>
              <a:gd name="connsiteY0" fmla="*/ 0 h 3248026"/>
              <a:gd name="connsiteX1" fmla="*/ 2159000 w 2160588"/>
              <a:gd name="connsiteY1" fmla="*/ 0 h 3248026"/>
              <a:gd name="connsiteX2" fmla="*/ 2160588 w 2160588"/>
              <a:gd name="connsiteY2" fmla="*/ 1085851 h 3248026"/>
              <a:gd name="connsiteX3" fmla="*/ 0 w 2160588"/>
              <a:gd name="connsiteY3" fmla="*/ 3248026 h 3248026"/>
              <a:gd name="connsiteX4" fmla="*/ 0 w 2160588"/>
              <a:gd name="connsiteY4" fmla="*/ 0 h 324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8" h="3248026">
                <a:moveTo>
                  <a:pt x="0" y="0"/>
                </a:moveTo>
                <a:lnTo>
                  <a:pt x="2159000" y="0"/>
                </a:lnTo>
                <a:cubicBezTo>
                  <a:pt x="2161117" y="476250"/>
                  <a:pt x="2158471" y="609601"/>
                  <a:pt x="2160588" y="1085851"/>
                </a:cubicBezTo>
                <a:lnTo>
                  <a:pt x="0" y="3248026"/>
                </a:lnTo>
                <a:lnTo>
                  <a:pt x="0" y="0"/>
                </a:lnTo>
                <a:close/>
              </a:path>
            </a:pathLst>
          </a:cu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Tree>
    <p:extLst>
      <p:ext uri="{BB962C8B-B14F-4D97-AF65-F5344CB8AC3E}">
        <p14:creationId xmlns:p14="http://schemas.microsoft.com/office/powerpoint/2010/main" val="10027204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800" fill="hold"/>
                                        <p:tgtEl>
                                          <p:spTgt spid="17"/>
                                        </p:tgtEl>
                                        <p:attrNameLst>
                                          <p:attrName>ppt_x</p:attrName>
                                        </p:attrNameLst>
                                      </p:cBhvr>
                                      <p:tavLst>
                                        <p:tav tm="0">
                                          <p:val>
                                            <p:strVal val="#ppt_x"/>
                                          </p:val>
                                        </p:tav>
                                        <p:tav tm="100000">
                                          <p:val>
                                            <p:strVal val="#ppt_x"/>
                                          </p:val>
                                        </p:tav>
                                      </p:tavLst>
                                    </p:anim>
                                    <p:anim calcmode="lin" valueType="num">
                                      <p:cBhvr additive="base">
                                        <p:cTn id="12" dur="8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800" fill="hold"/>
                        <p:tgtEl>
                          <p:spTgt spid="20"/>
                        </p:tgtEl>
                        <p:attrNameLst>
                          <p:attrName>ppt_x</p:attrName>
                        </p:attrNameLst>
                      </p:cBhvr>
                      <p:tavLst>
                        <p:tav tm="0">
                          <p:val>
                            <p:strVal val="#ppt_x"/>
                          </p:val>
                        </p:tav>
                        <p:tav tm="100000">
                          <p:val>
                            <p:strVal val="#ppt_x"/>
                          </p:val>
                        </p:tav>
                      </p:tavLst>
                    </p:anim>
                    <p:anim calcmode="lin" valueType="num">
                      <p:cBhvr additive="base">
                        <p:cTn dur="800" fill="hold"/>
                        <p:tgtEl>
                          <p:spTgt spid="20"/>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070">
    <p:spTree>
      <p:nvGrpSpPr>
        <p:cNvPr id="1" name=""/>
        <p:cNvGrpSpPr/>
        <p:nvPr/>
      </p:nvGrpSpPr>
      <p:grpSpPr>
        <a:xfrm>
          <a:off x="0" y="0"/>
          <a:ext cx="0" cy="0"/>
          <a:chOff x="0" y="0"/>
          <a:chExt cx="0" cy="0"/>
        </a:xfrm>
      </p:grpSpPr>
      <p:sp>
        <p:nvSpPr>
          <p:cNvPr id="10" name="Picture Placeholder 9"/>
          <p:cNvSpPr>
            <a:spLocks noGrp="1"/>
          </p:cNvSpPr>
          <p:nvPr>
            <p:ph type="pic" sz="quarter" idx="18" hasCustomPrompt="1"/>
          </p:nvPr>
        </p:nvSpPr>
        <p:spPr>
          <a:xfrm>
            <a:off x="4191420" y="2"/>
            <a:ext cx="14096580" cy="10288588"/>
          </a:xfrm>
          <a:custGeom>
            <a:avLst/>
            <a:gdLst>
              <a:gd name="connsiteX0" fmla="*/ 10319090 w 14096580"/>
              <a:gd name="connsiteY0" fmla="*/ 0 h 10288588"/>
              <a:gd name="connsiteX1" fmla="*/ 14096580 w 14096580"/>
              <a:gd name="connsiteY1" fmla="*/ 0 h 10288588"/>
              <a:gd name="connsiteX2" fmla="*/ 14096580 w 14096580"/>
              <a:gd name="connsiteY2" fmla="*/ 8674588 h 10288588"/>
              <a:gd name="connsiteX3" fmla="*/ 12500972 w 14096580"/>
              <a:gd name="connsiteY3" fmla="*/ 10288586 h 10288588"/>
              <a:gd name="connsiteX4" fmla="*/ 14096580 w 14096580"/>
              <a:gd name="connsiteY4" fmla="*/ 10288586 h 10288588"/>
              <a:gd name="connsiteX5" fmla="*/ 14096580 w 14096580"/>
              <a:gd name="connsiteY5" fmla="*/ 10288588 h 10288588"/>
              <a:gd name="connsiteX6" fmla="*/ 0 w 14096580"/>
              <a:gd name="connsiteY6" fmla="*/ 1028858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6580" h="10288588">
                <a:moveTo>
                  <a:pt x="10319090" y="0"/>
                </a:moveTo>
                <a:lnTo>
                  <a:pt x="14096580" y="0"/>
                </a:lnTo>
                <a:lnTo>
                  <a:pt x="14096580" y="8674588"/>
                </a:lnTo>
                <a:lnTo>
                  <a:pt x="12500972" y="10288586"/>
                </a:lnTo>
                <a:lnTo>
                  <a:pt x="14096580" y="10288586"/>
                </a:lnTo>
                <a:lnTo>
                  <a:pt x="14096580" y="10288588"/>
                </a:lnTo>
                <a:lnTo>
                  <a:pt x="0" y="10288588"/>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Текст 7"/>
          <p:cNvSpPr>
            <a:spLocks noGrp="1"/>
          </p:cNvSpPr>
          <p:nvPr>
            <p:ph type="body" sz="quarter" idx="39" hasCustomPrompt="1"/>
          </p:nvPr>
        </p:nvSpPr>
        <p:spPr>
          <a:xfrm>
            <a:off x="1583531" y="6477752"/>
            <a:ext cx="6479382" cy="1915068"/>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4" name="Текст 7"/>
          <p:cNvSpPr>
            <a:spLocks noGrp="1"/>
          </p:cNvSpPr>
          <p:nvPr>
            <p:ph type="body" sz="quarter" idx="46" hasCustomPrompt="1"/>
          </p:nvPr>
        </p:nvSpPr>
        <p:spPr>
          <a:xfrm>
            <a:off x="1598852" y="5701344"/>
            <a:ext cx="6448752"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3" name="Прямая соединительная линия 2"/>
          <p:cNvCxnSpPr/>
          <p:nvPr userDrawn="1"/>
        </p:nvCxnSpPr>
        <p:spPr>
          <a:xfrm>
            <a:off x="2990850" y="4625670"/>
            <a:ext cx="547687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userDrawn="1"/>
        </p:nvCxnSpPr>
        <p:spPr>
          <a:xfrm>
            <a:off x="0" y="4625670"/>
            <a:ext cx="92392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2" name="Рисунок 13"/>
          <p:cNvSpPr>
            <a:spLocks noGrp="1"/>
          </p:cNvSpPr>
          <p:nvPr>
            <p:ph type="pic" sz="quarter" idx="10" hasCustomPrompt="1"/>
          </p:nvPr>
        </p:nvSpPr>
        <p:spPr>
          <a:xfrm>
            <a:off x="1583531" y="1"/>
            <a:ext cx="3635133" cy="5465561"/>
          </a:xfrm>
          <a:custGeom>
            <a:avLst/>
            <a:gdLst>
              <a:gd name="connsiteX0" fmla="*/ 0 w 2159000"/>
              <a:gd name="connsiteY0" fmla="*/ 0 h 3248026"/>
              <a:gd name="connsiteX1" fmla="*/ 2159000 w 2159000"/>
              <a:gd name="connsiteY1" fmla="*/ 0 h 3248026"/>
              <a:gd name="connsiteX2" fmla="*/ 2159000 w 2159000"/>
              <a:gd name="connsiteY2" fmla="*/ 3248026 h 3248026"/>
              <a:gd name="connsiteX3" fmla="*/ 0 w 2159000"/>
              <a:gd name="connsiteY3" fmla="*/ 3248026 h 3248026"/>
              <a:gd name="connsiteX4" fmla="*/ 0 w 2159000"/>
              <a:gd name="connsiteY4" fmla="*/ 0 h 3248026"/>
              <a:gd name="connsiteX0" fmla="*/ 0 w 2165350"/>
              <a:gd name="connsiteY0" fmla="*/ 0 h 3248026"/>
              <a:gd name="connsiteX1" fmla="*/ 2159000 w 2165350"/>
              <a:gd name="connsiteY1" fmla="*/ 0 h 3248026"/>
              <a:gd name="connsiteX2" fmla="*/ 2165350 w 2165350"/>
              <a:gd name="connsiteY2" fmla="*/ 14287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238251 h 3248026"/>
              <a:gd name="connsiteX3" fmla="*/ 0 w 2165350"/>
              <a:gd name="connsiteY3" fmla="*/ 3248026 h 3248026"/>
              <a:gd name="connsiteX4" fmla="*/ 0 w 2165350"/>
              <a:gd name="connsiteY4" fmla="*/ 0 h 3248026"/>
              <a:gd name="connsiteX0" fmla="*/ 0 w 2165350"/>
              <a:gd name="connsiteY0" fmla="*/ 0 h 3248026"/>
              <a:gd name="connsiteX1" fmla="*/ 2159000 w 2165350"/>
              <a:gd name="connsiteY1" fmla="*/ 0 h 3248026"/>
              <a:gd name="connsiteX2" fmla="*/ 2165350 w 2165350"/>
              <a:gd name="connsiteY2" fmla="*/ 1104901 h 3248026"/>
              <a:gd name="connsiteX3" fmla="*/ 0 w 2165350"/>
              <a:gd name="connsiteY3" fmla="*/ 3248026 h 3248026"/>
              <a:gd name="connsiteX4" fmla="*/ 0 w 2165350"/>
              <a:gd name="connsiteY4" fmla="*/ 0 h 3248026"/>
              <a:gd name="connsiteX0" fmla="*/ 0 w 2160588"/>
              <a:gd name="connsiteY0" fmla="*/ 0 h 3248026"/>
              <a:gd name="connsiteX1" fmla="*/ 2159000 w 2160588"/>
              <a:gd name="connsiteY1" fmla="*/ 0 h 3248026"/>
              <a:gd name="connsiteX2" fmla="*/ 2160588 w 2160588"/>
              <a:gd name="connsiteY2" fmla="*/ 1088232 h 3248026"/>
              <a:gd name="connsiteX3" fmla="*/ 0 w 2160588"/>
              <a:gd name="connsiteY3" fmla="*/ 3248026 h 3248026"/>
              <a:gd name="connsiteX4" fmla="*/ 0 w 2160588"/>
              <a:gd name="connsiteY4" fmla="*/ 0 h 3248026"/>
              <a:gd name="connsiteX0" fmla="*/ 0 w 2160588"/>
              <a:gd name="connsiteY0" fmla="*/ 0 h 3248026"/>
              <a:gd name="connsiteX1" fmla="*/ 2159000 w 2160588"/>
              <a:gd name="connsiteY1" fmla="*/ 0 h 3248026"/>
              <a:gd name="connsiteX2" fmla="*/ 2160588 w 2160588"/>
              <a:gd name="connsiteY2" fmla="*/ 1085851 h 3248026"/>
              <a:gd name="connsiteX3" fmla="*/ 0 w 2160588"/>
              <a:gd name="connsiteY3" fmla="*/ 3248026 h 3248026"/>
              <a:gd name="connsiteX4" fmla="*/ 0 w 2160588"/>
              <a:gd name="connsiteY4" fmla="*/ 0 h 3248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588" h="3248026">
                <a:moveTo>
                  <a:pt x="0" y="0"/>
                </a:moveTo>
                <a:lnTo>
                  <a:pt x="2159000" y="0"/>
                </a:lnTo>
                <a:cubicBezTo>
                  <a:pt x="2161117" y="476250"/>
                  <a:pt x="2158471" y="609601"/>
                  <a:pt x="2160588" y="1085851"/>
                </a:cubicBezTo>
                <a:lnTo>
                  <a:pt x="0" y="3248026"/>
                </a:lnTo>
                <a:lnTo>
                  <a:pt x="0" y="0"/>
                </a:lnTo>
                <a:close/>
              </a:path>
            </a:pathLst>
          </a:custGeom>
          <a:solidFill>
            <a:schemeClr val="tx1">
              <a:alpha val="10000"/>
            </a:schemeClr>
          </a:solidFill>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13"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1376502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800" fill="hold"/>
                        <p:tgtEl>
                          <p:spTgt spid="20"/>
                        </p:tgtEl>
                        <p:attrNameLst>
                          <p:attrName>ppt_x</p:attrName>
                        </p:attrNameLst>
                      </p:cBhvr>
                      <p:tavLst>
                        <p:tav tm="0">
                          <p:val>
                            <p:strVal val="#ppt_x"/>
                          </p:val>
                        </p:tav>
                        <p:tav tm="100000">
                          <p:val>
                            <p:strVal val="#ppt_x"/>
                          </p:val>
                        </p:tav>
                      </p:tavLst>
                    </p:anim>
                    <p:anim calcmode="lin" valueType="num">
                      <p:cBhvr additive="base">
                        <p:cTn dur="8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070">
    <p:spTree>
      <p:nvGrpSpPr>
        <p:cNvPr id="1" name=""/>
        <p:cNvGrpSpPr/>
        <p:nvPr/>
      </p:nvGrpSpPr>
      <p:grpSpPr>
        <a:xfrm>
          <a:off x="0" y="0"/>
          <a:ext cx="0" cy="0"/>
          <a:chOff x="0" y="0"/>
          <a:chExt cx="0" cy="0"/>
        </a:xfrm>
      </p:grpSpPr>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5" name="Picture Placeholder 14"/>
          <p:cNvSpPr>
            <a:spLocks noGrp="1"/>
          </p:cNvSpPr>
          <p:nvPr>
            <p:ph type="pic" sz="quarter" idx="44" hasCustomPrompt="1"/>
          </p:nvPr>
        </p:nvSpPr>
        <p:spPr>
          <a:xfrm>
            <a:off x="0" y="2"/>
            <a:ext cx="10986225" cy="10280967"/>
          </a:xfrm>
          <a:custGeom>
            <a:avLst/>
            <a:gdLst>
              <a:gd name="connsiteX0" fmla="*/ 0 w 10986225"/>
              <a:gd name="connsiteY0" fmla="*/ 0 h 10280967"/>
              <a:gd name="connsiteX1" fmla="*/ 10986225 w 10986225"/>
              <a:gd name="connsiteY1" fmla="*/ 0 h 10280967"/>
              <a:gd name="connsiteX2" fmla="*/ 674778 w 10986225"/>
              <a:gd name="connsiteY2" fmla="*/ 10280967 h 10280967"/>
              <a:gd name="connsiteX3" fmla="*/ 0 w 10986225"/>
              <a:gd name="connsiteY3" fmla="*/ 10280967 h 10280967"/>
            </a:gdLst>
            <a:ahLst/>
            <a:cxnLst>
              <a:cxn ang="0">
                <a:pos x="connsiteX0" y="connsiteY0"/>
              </a:cxn>
              <a:cxn ang="0">
                <a:pos x="connsiteX1" y="connsiteY1"/>
              </a:cxn>
              <a:cxn ang="0">
                <a:pos x="connsiteX2" y="connsiteY2"/>
              </a:cxn>
              <a:cxn ang="0">
                <a:pos x="connsiteX3" y="connsiteY3"/>
              </a:cxn>
            </a:cxnLst>
            <a:rect l="l" t="t" r="r" b="b"/>
            <a:pathLst>
              <a:path w="10986225" h="10280967">
                <a:moveTo>
                  <a:pt x="0" y="0"/>
                </a:moveTo>
                <a:lnTo>
                  <a:pt x="10986225" y="0"/>
                </a:lnTo>
                <a:lnTo>
                  <a:pt x="674778" y="10280967"/>
                </a:lnTo>
                <a:lnTo>
                  <a:pt x="0" y="10280967"/>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0" name="Текст 7"/>
          <p:cNvSpPr>
            <a:spLocks noGrp="1"/>
          </p:cNvSpPr>
          <p:nvPr>
            <p:ph type="body" sz="quarter" idx="47" hasCustomPrompt="1"/>
          </p:nvPr>
        </p:nvSpPr>
        <p:spPr>
          <a:xfrm>
            <a:off x="6980280" y="5635875"/>
            <a:ext cx="4317207" cy="2742431"/>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3" name="Текст 7"/>
          <p:cNvSpPr>
            <a:spLocks noGrp="1"/>
          </p:cNvSpPr>
          <p:nvPr>
            <p:ph type="body" sz="quarter" idx="48" hasCustomPrompt="1"/>
          </p:nvPr>
        </p:nvSpPr>
        <p:spPr>
          <a:xfrm>
            <a:off x="6995601" y="4873981"/>
            <a:ext cx="4296798"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16" name="Прямая соединительная линия 25"/>
          <p:cNvCxnSpPr/>
          <p:nvPr userDrawn="1"/>
        </p:nvCxnSpPr>
        <p:spPr>
          <a:xfrm>
            <a:off x="12944475" y="4625670"/>
            <a:ext cx="534352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7" name="Текст 7"/>
          <p:cNvSpPr>
            <a:spLocks noGrp="1"/>
          </p:cNvSpPr>
          <p:nvPr>
            <p:ph type="body" sz="quarter" idx="49" hasCustomPrompt="1"/>
          </p:nvPr>
        </p:nvSpPr>
        <p:spPr>
          <a:xfrm>
            <a:off x="12374648" y="5635876"/>
            <a:ext cx="4317207" cy="2742429"/>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18" name="Текст 7"/>
          <p:cNvSpPr>
            <a:spLocks noGrp="1"/>
          </p:cNvSpPr>
          <p:nvPr>
            <p:ph type="body" sz="quarter" idx="50" hasCustomPrompt="1"/>
          </p:nvPr>
        </p:nvSpPr>
        <p:spPr>
          <a:xfrm>
            <a:off x="12389969" y="4873981"/>
            <a:ext cx="4296798"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cxnSp>
        <p:nvCxnSpPr>
          <p:cNvPr id="19" name="Прямая соединительная линия 22"/>
          <p:cNvCxnSpPr/>
          <p:nvPr userDrawn="1"/>
        </p:nvCxnSpPr>
        <p:spPr>
          <a:xfrm>
            <a:off x="7519988" y="4631002"/>
            <a:ext cx="4650585"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21" name="Freeform 895"/>
          <p:cNvSpPr>
            <a:spLocks noEditPoints="1"/>
          </p:cNvSpPr>
          <p:nvPr userDrawn="1"/>
        </p:nvSpPr>
        <p:spPr bwMode="auto">
          <a:xfrm>
            <a:off x="7039970" y="4416243"/>
            <a:ext cx="285320" cy="398792"/>
          </a:xfrm>
          <a:custGeom>
            <a:avLst/>
            <a:gdLst>
              <a:gd name="T0" fmla="*/ 267 w 317"/>
              <a:gd name="T1" fmla="*/ 38 h 443"/>
              <a:gd name="T2" fmla="*/ 159 w 317"/>
              <a:gd name="T3" fmla="*/ 0 h 443"/>
              <a:gd name="T4" fmla="*/ 51 w 317"/>
              <a:gd name="T5" fmla="*/ 38 h 443"/>
              <a:gd name="T6" fmla="*/ 0 w 317"/>
              <a:gd name="T7" fmla="*/ 168 h 443"/>
              <a:gd name="T8" fmla="*/ 145 w 317"/>
              <a:gd name="T9" fmla="*/ 437 h 443"/>
              <a:gd name="T10" fmla="*/ 159 w 317"/>
              <a:gd name="T11" fmla="*/ 443 h 443"/>
              <a:gd name="T12" fmla="*/ 172 w 317"/>
              <a:gd name="T13" fmla="*/ 437 h 443"/>
              <a:gd name="T14" fmla="*/ 317 w 317"/>
              <a:gd name="T15" fmla="*/ 168 h 443"/>
              <a:gd name="T16" fmla="*/ 267 w 317"/>
              <a:gd name="T17" fmla="*/ 38 h 443"/>
              <a:gd name="T18" fmla="*/ 159 w 317"/>
              <a:gd name="T19" fmla="*/ 395 h 443"/>
              <a:gd name="T20" fmla="*/ 105 w 317"/>
              <a:gd name="T21" fmla="*/ 328 h 443"/>
              <a:gd name="T22" fmla="*/ 39 w 317"/>
              <a:gd name="T23" fmla="*/ 168 h 443"/>
              <a:gd name="T24" fmla="*/ 159 w 317"/>
              <a:gd name="T25" fmla="*/ 39 h 443"/>
              <a:gd name="T26" fmla="*/ 279 w 317"/>
              <a:gd name="T27" fmla="*/ 168 h 443"/>
              <a:gd name="T28" fmla="*/ 159 w 317"/>
              <a:gd name="T29" fmla="*/ 395 h 443"/>
              <a:gd name="T30" fmla="*/ 159 w 317"/>
              <a:gd name="T31" fmla="*/ 83 h 443"/>
              <a:gd name="T32" fmla="*/ 82 w 317"/>
              <a:gd name="T33" fmla="*/ 161 h 443"/>
              <a:gd name="T34" fmla="*/ 159 w 317"/>
              <a:gd name="T35" fmla="*/ 239 h 443"/>
              <a:gd name="T36" fmla="*/ 235 w 317"/>
              <a:gd name="T37" fmla="*/ 161 h 443"/>
              <a:gd name="T38" fmla="*/ 159 w 317"/>
              <a:gd name="T39" fmla="*/ 83 h 443"/>
              <a:gd name="T40" fmla="*/ 159 w 317"/>
              <a:gd name="T41" fmla="*/ 205 h 443"/>
              <a:gd name="T42" fmla="*/ 116 w 317"/>
              <a:gd name="T43" fmla="*/ 161 h 443"/>
              <a:gd name="T44" fmla="*/ 159 w 317"/>
              <a:gd name="T45" fmla="*/ 117 h 443"/>
              <a:gd name="T46" fmla="*/ 202 w 317"/>
              <a:gd name="T47" fmla="*/ 161 h 443"/>
              <a:gd name="T48" fmla="*/ 159 w 317"/>
              <a:gd name="T49" fmla="*/ 20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7" h="443">
                <a:moveTo>
                  <a:pt x="267" y="38"/>
                </a:moveTo>
                <a:cubicBezTo>
                  <a:pt x="239" y="14"/>
                  <a:pt x="201" y="0"/>
                  <a:pt x="159" y="0"/>
                </a:cubicBezTo>
                <a:cubicBezTo>
                  <a:pt x="117" y="0"/>
                  <a:pt x="78" y="14"/>
                  <a:pt x="51" y="38"/>
                </a:cubicBezTo>
                <a:cubicBezTo>
                  <a:pt x="18" y="68"/>
                  <a:pt x="0" y="113"/>
                  <a:pt x="0" y="168"/>
                </a:cubicBezTo>
                <a:cubicBezTo>
                  <a:pt x="0" y="289"/>
                  <a:pt x="139" y="431"/>
                  <a:pt x="145" y="437"/>
                </a:cubicBezTo>
                <a:cubicBezTo>
                  <a:pt x="149" y="440"/>
                  <a:pt x="154" y="443"/>
                  <a:pt x="159" y="443"/>
                </a:cubicBezTo>
                <a:cubicBezTo>
                  <a:pt x="164" y="443"/>
                  <a:pt x="169" y="440"/>
                  <a:pt x="172" y="437"/>
                </a:cubicBezTo>
                <a:cubicBezTo>
                  <a:pt x="178" y="431"/>
                  <a:pt x="317" y="289"/>
                  <a:pt x="317" y="168"/>
                </a:cubicBezTo>
                <a:cubicBezTo>
                  <a:pt x="317" y="113"/>
                  <a:pt x="300" y="68"/>
                  <a:pt x="267" y="38"/>
                </a:cubicBezTo>
                <a:close/>
                <a:moveTo>
                  <a:pt x="159" y="395"/>
                </a:moveTo>
                <a:cubicBezTo>
                  <a:pt x="146" y="381"/>
                  <a:pt x="125" y="357"/>
                  <a:pt x="105" y="328"/>
                </a:cubicBezTo>
                <a:cubicBezTo>
                  <a:pt x="61" y="266"/>
                  <a:pt x="39" y="211"/>
                  <a:pt x="39" y="168"/>
                </a:cubicBezTo>
                <a:cubicBezTo>
                  <a:pt x="39" y="48"/>
                  <a:pt x="131" y="39"/>
                  <a:pt x="159" y="39"/>
                </a:cubicBezTo>
                <a:cubicBezTo>
                  <a:pt x="270" y="39"/>
                  <a:pt x="279" y="138"/>
                  <a:pt x="279" y="168"/>
                </a:cubicBezTo>
                <a:cubicBezTo>
                  <a:pt x="279" y="253"/>
                  <a:pt x="193" y="357"/>
                  <a:pt x="159" y="395"/>
                </a:cubicBezTo>
                <a:close/>
                <a:moveTo>
                  <a:pt x="159" y="83"/>
                </a:moveTo>
                <a:cubicBezTo>
                  <a:pt x="117" y="83"/>
                  <a:pt x="82" y="118"/>
                  <a:pt x="82" y="161"/>
                </a:cubicBezTo>
                <a:cubicBezTo>
                  <a:pt x="82" y="204"/>
                  <a:pt x="117" y="239"/>
                  <a:pt x="159" y="239"/>
                </a:cubicBezTo>
                <a:cubicBezTo>
                  <a:pt x="201" y="239"/>
                  <a:pt x="235" y="204"/>
                  <a:pt x="235" y="161"/>
                </a:cubicBezTo>
                <a:cubicBezTo>
                  <a:pt x="235" y="118"/>
                  <a:pt x="201" y="83"/>
                  <a:pt x="159" y="83"/>
                </a:cubicBezTo>
                <a:close/>
                <a:moveTo>
                  <a:pt x="159" y="205"/>
                </a:moveTo>
                <a:cubicBezTo>
                  <a:pt x="135" y="205"/>
                  <a:pt x="116" y="185"/>
                  <a:pt x="116" y="161"/>
                </a:cubicBezTo>
                <a:cubicBezTo>
                  <a:pt x="116" y="137"/>
                  <a:pt x="135" y="117"/>
                  <a:pt x="159" y="117"/>
                </a:cubicBezTo>
                <a:cubicBezTo>
                  <a:pt x="182" y="117"/>
                  <a:pt x="202" y="137"/>
                  <a:pt x="202" y="161"/>
                </a:cubicBezTo>
                <a:cubicBezTo>
                  <a:pt x="202" y="185"/>
                  <a:pt x="182" y="205"/>
                  <a:pt x="159" y="205"/>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22" name="Freeform 923"/>
          <p:cNvSpPr>
            <a:spLocks/>
          </p:cNvSpPr>
          <p:nvPr userDrawn="1"/>
        </p:nvSpPr>
        <p:spPr bwMode="auto">
          <a:xfrm>
            <a:off x="12386398" y="4448022"/>
            <a:ext cx="395150" cy="315212"/>
          </a:xfrm>
          <a:custGeom>
            <a:avLst/>
            <a:gdLst>
              <a:gd name="T0" fmla="*/ 27 w 439"/>
              <a:gd name="T1" fmla="*/ 350 h 350"/>
              <a:gd name="T2" fmla="*/ 15 w 439"/>
              <a:gd name="T3" fmla="*/ 346 h 350"/>
              <a:gd name="T4" fmla="*/ 7 w 439"/>
              <a:gd name="T5" fmla="*/ 313 h 350"/>
              <a:gd name="T6" fmla="*/ 65 w 439"/>
              <a:gd name="T7" fmla="*/ 215 h 350"/>
              <a:gd name="T8" fmla="*/ 85 w 439"/>
              <a:gd name="T9" fmla="*/ 203 h 350"/>
              <a:gd name="T10" fmla="*/ 106 w 439"/>
              <a:gd name="T11" fmla="*/ 213 h 350"/>
              <a:gd name="T12" fmla="*/ 131 w 439"/>
              <a:gd name="T13" fmla="*/ 248 h 350"/>
              <a:gd name="T14" fmla="*/ 184 w 439"/>
              <a:gd name="T15" fmla="*/ 157 h 350"/>
              <a:gd name="T16" fmla="*/ 203 w 439"/>
              <a:gd name="T17" fmla="*/ 146 h 350"/>
              <a:gd name="T18" fmla="*/ 224 w 439"/>
              <a:gd name="T19" fmla="*/ 155 h 350"/>
              <a:gd name="T20" fmla="*/ 270 w 439"/>
              <a:gd name="T21" fmla="*/ 217 h 350"/>
              <a:gd name="T22" fmla="*/ 391 w 439"/>
              <a:gd name="T23" fmla="*/ 15 h 350"/>
              <a:gd name="T24" fmla="*/ 424 w 439"/>
              <a:gd name="T25" fmla="*/ 7 h 350"/>
              <a:gd name="T26" fmla="*/ 433 w 439"/>
              <a:gd name="T27" fmla="*/ 40 h 350"/>
              <a:gd name="T28" fmla="*/ 293 w 439"/>
              <a:gd name="T29" fmla="*/ 273 h 350"/>
              <a:gd name="T30" fmla="*/ 273 w 439"/>
              <a:gd name="T31" fmla="*/ 284 h 350"/>
              <a:gd name="T32" fmla="*/ 253 w 439"/>
              <a:gd name="T33" fmla="*/ 275 h 350"/>
              <a:gd name="T34" fmla="*/ 207 w 439"/>
              <a:gd name="T35" fmla="*/ 213 h 350"/>
              <a:gd name="T36" fmla="*/ 153 w 439"/>
              <a:gd name="T37" fmla="*/ 304 h 350"/>
              <a:gd name="T38" fmla="*/ 134 w 439"/>
              <a:gd name="T39" fmla="*/ 316 h 350"/>
              <a:gd name="T40" fmla="*/ 113 w 439"/>
              <a:gd name="T41" fmla="*/ 306 h 350"/>
              <a:gd name="T42" fmla="*/ 88 w 439"/>
              <a:gd name="T43" fmla="*/ 271 h 350"/>
              <a:gd name="T44" fmla="*/ 48 w 439"/>
              <a:gd name="T45" fmla="*/ 338 h 350"/>
              <a:gd name="T46" fmla="*/ 27 w 439"/>
              <a:gd name="T4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9" h="350">
                <a:moveTo>
                  <a:pt x="27" y="350"/>
                </a:moveTo>
                <a:cubicBezTo>
                  <a:pt x="23" y="350"/>
                  <a:pt x="19" y="349"/>
                  <a:pt x="15" y="346"/>
                </a:cubicBezTo>
                <a:cubicBezTo>
                  <a:pt x="4" y="340"/>
                  <a:pt x="0" y="325"/>
                  <a:pt x="7" y="313"/>
                </a:cubicBezTo>
                <a:cubicBezTo>
                  <a:pt x="65" y="215"/>
                  <a:pt x="65" y="215"/>
                  <a:pt x="65" y="215"/>
                </a:cubicBezTo>
                <a:cubicBezTo>
                  <a:pt x="70" y="208"/>
                  <a:pt x="77" y="204"/>
                  <a:pt x="85" y="203"/>
                </a:cubicBezTo>
                <a:cubicBezTo>
                  <a:pt x="93" y="203"/>
                  <a:pt x="101" y="207"/>
                  <a:pt x="106" y="213"/>
                </a:cubicBezTo>
                <a:cubicBezTo>
                  <a:pt x="131" y="248"/>
                  <a:pt x="131" y="248"/>
                  <a:pt x="131" y="248"/>
                </a:cubicBezTo>
                <a:cubicBezTo>
                  <a:pt x="184" y="157"/>
                  <a:pt x="184" y="157"/>
                  <a:pt x="184" y="157"/>
                </a:cubicBezTo>
                <a:cubicBezTo>
                  <a:pt x="188" y="151"/>
                  <a:pt x="195" y="146"/>
                  <a:pt x="203" y="146"/>
                </a:cubicBezTo>
                <a:cubicBezTo>
                  <a:pt x="211" y="145"/>
                  <a:pt x="219" y="149"/>
                  <a:pt x="224" y="155"/>
                </a:cubicBezTo>
                <a:cubicBezTo>
                  <a:pt x="270" y="217"/>
                  <a:pt x="270" y="217"/>
                  <a:pt x="270" y="217"/>
                </a:cubicBezTo>
                <a:cubicBezTo>
                  <a:pt x="391" y="15"/>
                  <a:pt x="391" y="15"/>
                  <a:pt x="391" y="15"/>
                </a:cubicBezTo>
                <a:cubicBezTo>
                  <a:pt x="398" y="4"/>
                  <a:pt x="413" y="0"/>
                  <a:pt x="424" y="7"/>
                </a:cubicBezTo>
                <a:cubicBezTo>
                  <a:pt x="436" y="14"/>
                  <a:pt x="439" y="29"/>
                  <a:pt x="433" y="40"/>
                </a:cubicBezTo>
                <a:cubicBezTo>
                  <a:pt x="293" y="273"/>
                  <a:pt x="293" y="273"/>
                  <a:pt x="293" y="273"/>
                </a:cubicBezTo>
                <a:cubicBezTo>
                  <a:pt x="289" y="280"/>
                  <a:pt x="281" y="284"/>
                  <a:pt x="273" y="284"/>
                </a:cubicBezTo>
                <a:cubicBezTo>
                  <a:pt x="265" y="285"/>
                  <a:pt x="258" y="281"/>
                  <a:pt x="253" y="275"/>
                </a:cubicBezTo>
                <a:cubicBezTo>
                  <a:pt x="207" y="213"/>
                  <a:pt x="207" y="213"/>
                  <a:pt x="207" y="213"/>
                </a:cubicBezTo>
                <a:cubicBezTo>
                  <a:pt x="153" y="304"/>
                  <a:pt x="153" y="304"/>
                  <a:pt x="153" y="304"/>
                </a:cubicBezTo>
                <a:cubicBezTo>
                  <a:pt x="149" y="311"/>
                  <a:pt x="142" y="315"/>
                  <a:pt x="134" y="316"/>
                </a:cubicBezTo>
                <a:cubicBezTo>
                  <a:pt x="126" y="316"/>
                  <a:pt x="118" y="312"/>
                  <a:pt x="113" y="306"/>
                </a:cubicBezTo>
                <a:cubicBezTo>
                  <a:pt x="88" y="271"/>
                  <a:pt x="88" y="271"/>
                  <a:pt x="88" y="271"/>
                </a:cubicBezTo>
                <a:cubicBezTo>
                  <a:pt x="48" y="338"/>
                  <a:pt x="48" y="338"/>
                  <a:pt x="48" y="338"/>
                </a:cubicBezTo>
                <a:cubicBezTo>
                  <a:pt x="44" y="346"/>
                  <a:pt x="36" y="350"/>
                  <a:pt x="27" y="350"/>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cxnSp>
        <p:nvCxnSpPr>
          <p:cNvPr id="23" name="Прямая соединительная линия 21"/>
          <p:cNvCxnSpPr/>
          <p:nvPr userDrawn="1"/>
        </p:nvCxnSpPr>
        <p:spPr>
          <a:xfrm flipV="1">
            <a:off x="7474509" y="3524436"/>
            <a:ext cx="798081" cy="7982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9"/>
          <p:cNvCxnSpPr/>
          <p:nvPr userDrawn="1"/>
        </p:nvCxnSpPr>
        <p:spPr>
          <a:xfrm flipV="1">
            <a:off x="12837315" y="3524434"/>
            <a:ext cx="798081" cy="79820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6664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800" fill="hold"/>
                                        <p:tgtEl>
                                          <p:spTgt spid="10"/>
                                        </p:tgtEl>
                                        <p:attrNameLst>
                                          <p:attrName>ppt_x</p:attrName>
                                        </p:attrNameLst>
                                      </p:cBhvr>
                                      <p:tavLst>
                                        <p:tav tm="0">
                                          <p:val>
                                            <p:strVal val="#ppt_x"/>
                                          </p:val>
                                        </p:tav>
                                        <p:tav tm="100000">
                                          <p:val>
                                            <p:strVal val="#ppt_x"/>
                                          </p:val>
                                        </p:tav>
                                      </p:tavLst>
                                    </p:anim>
                                    <p:anim calcmode="lin" valueType="num">
                                      <p:cBhvr additive="base">
                                        <p:cTn id="8" dur="8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4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800" fill="hold"/>
                                        <p:tgtEl>
                                          <p:spTgt spid="17"/>
                                        </p:tgtEl>
                                        <p:attrNameLst>
                                          <p:attrName>ppt_x</p:attrName>
                                        </p:attrNameLst>
                                      </p:cBhvr>
                                      <p:tavLst>
                                        <p:tav tm="0">
                                          <p:val>
                                            <p:strVal val="#ppt_x"/>
                                          </p:val>
                                        </p:tav>
                                        <p:tav tm="100000">
                                          <p:val>
                                            <p:strVal val="#ppt_x"/>
                                          </p:val>
                                        </p:tav>
                                      </p:tavLst>
                                    </p:anim>
                                    <p:anim calcmode="lin" valueType="num">
                                      <p:cBhvr additive="base">
                                        <p:cTn id="12" dur="8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4"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800" fill="hold"/>
                        <p:tgtEl>
                          <p:spTgt spid="10"/>
                        </p:tgtEl>
                        <p:attrNameLst>
                          <p:attrName>ppt_x</p:attrName>
                        </p:attrNameLst>
                      </p:cBhvr>
                      <p:tavLst>
                        <p:tav tm="0">
                          <p:val>
                            <p:strVal val="#ppt_x"/>
                          </p:val>
                        </p:tav>
                        <p:tav tm="100000">
                          <p:val>
                            <p:strVal val="#ppt_x"/>
                          </p:val>
                        </p:tav>
                      </p:tavLst>
                    </p:anim>
                    <p:anim calcmode="lin" valueType="num">
                      <p:cBhvr additive="base">
                        <p:cTn dur="800" fill="hold"/>
                        <p:tgtEl>
                          <p:spTgt spid="10"/>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4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800" fill="hold"/>
                        <p:tgtEl>
                          <p:spTgt spid="17"/>
                        </p:tgtEl>
                        <p:attrNameLst>
                          <p:attrName>ppt_x</p:attrName>
                        </p:attrNameLst>
                      </p:cBhvr>
                      <p:tavLst>
                        <p:tav tm="0">
                          <p:val>
                            <p:strVal val="#ppt_x"/>
                          </p:val>
                        </p:tav>
                        <p:tav tm="100000">
                          <p:val>
                            <p:strVal val="#ppt_x"/>
                          </p:val>
                        </p:tav>
                      </p:tavLst>
                    </p:anim>
                    <p:anim calcmode="lin" valueType="num">
                      <p:cBhvr additive="base">
                        <p:cTn dur="8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071">
    <p:spTree>
      <p:nvGrpSpPr>
        <p:cNvPr id="1" name=""/>
        <p:cNvGrpSpPr/>
        <p:nvPr/>
      </p:nvGrpSpPr>
      <p:grpSpPr>
        <a:xfrm>
          <a:off x="0" y="0"/>
          <a:ext cx="0" cy="0"/>
          <a:chOff x="0" y="0"/>
          <a:chExt cx="0" cy="0"/>
        </a:xfrm>
      </p:grpSpPr>
      <p:sp>
        <p:nvSpPr>
          <p:cNvPr id="10" name="Полилиния 9"/>
          <p:cNvSpPr/>
          <p:nvPr userDrawn="1"/>
        </p:nvSpPr>
        <p:spPr bwMode="auto">
          <a:xfrm>
            <a:off x="4824415" y="0"/>
            <a:ext cx="13463588" cy="10288588"/>
          </a:xfrm>
          <a:custGeom>
            <a:avLst/>
            <a:gdLst>
              <a:gd name="connsiteX0" fmla="*/ 6869416 w 8975725"/>
              <a:gd name="connsiteY0" fmla="*/ 0 h 6858000"/>
              <a:gd name="connsiteX1" fmla="*/ 8975725 w 8975725"/>
              <a:gd name="connsiteY1" fmla="*/ 0 h 6858000"/>
              <a:gd name="connsiteX2" fmla="*/ 8975725 w 8975725"/>
              <a:gd name="connsiteY2" fmla="*/ 6858000 h 6858000"/>
              <a:gd name="connsiteX3" fmla="*/ 0 w 8975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75725" h="6858000">
                <a:moveTo>
                  <a:pt x="6869416" y="0"/>
                </a:moveTo>
                <a:lnTo>
                  <a:pt x="8975725" y="0"/>
                </a:lnTo>
                <a:lnTo>
                  <a:pt x="8975725"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Текст 7"/>
          <p:cNvSpPr>
            <a:spLocks noGrp="1"/>
          </p:cNvSpPr>
          <p:nvPr>
            <p:ph type="body" sz="quarter" idx="39" hasCustomPrompt="1"/>
          </p:nvPr>
        </p:nvSpPr>
        <p:spPr>
          <a:xfrm>
            <a:off x="1583531" y="5652521"/>
            <a:ext cx="6479382" cy="2740299"/>
          </a:xfrm>
        </p:spPr>
        <p:txBody>
          <a:bodyPr tIns="0">
            <a:noAutofit/>
          </a:bodyPr>
          <a:lstStyle>
            <a:lvl1pPr algn="l">
              <a:lnSpc>
                <a:spcPct val="150000"/>
              </a:lnSpc>
              <a:defRPr sz="1500" b="0" baseline="0">
                <a:solidFill>
                  <a:schemeClr val="tx1">
                    <a:lumMod val="75000"/>
                    <a:lumOff val="25000"/>
                  </a:schemeClr>
                </a:solidFill>
              </a:defRPr>
            </a:lvl1pPr>
            <a:lvl2pPr algn="ctr">
              <a:defRPr/>
            </a:lvl2pPr>
            <a:lvl3pPr algn="ctr">
              <a:defRPr/>
            </a:lvl3pPr>
            <a:lvl4pPr algn="ctr">
              <a:lnSpc>
                <a:spcPct val="150000"/>
              </a:lnSpc>
              <a:defRPr/>
            </a:lvl4pPr>
            <a:lvl5pPr algn="ctr">
              <a:defRPr/>
            </a:lvl5pPr>
          </a:lstStyle>
          <a:p>
            <a:pPr lvl="0"/>
            <a:r>
              <a:rPr lang="en-US" dirty="0"/>
              <a:t>Body text here</a:t>
            </a:r>
          </a:p>
        </p:txBody>
      </p:sp>
      <p:sp>
        <p:nvSpPr>
          <p:cNvPr id="24" name="Текст 7"/>
          <p:cNvSpPr>
            <a:spLocks noGrp="1"/>
          </p:cNvSpPr>
          <p:nvPr>
            <p:ph type="body" sz="quarter" idx="46" hasCustomPrompt="1"/>
          </p:nvPr>
        </p:nvSpPr>
        <p:spPr>
          <a:xfrm>
            <a:off x="1598852" y="4876113"/>
            <a:ext cx="6448752" cy="540626"/>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29" name="Freeform 954"/>
          <p:cNvSpPr>
            <a:spLocks noEditPoints="1"/>
          </p:cNvSpPr>
          <p:nvPr userDrawn="1"/>
        </p:nvSpPr>
        <p:spPr bwMode="auto">
          <a:xfrm>
            <a:off x="1583531" y="4478829"/>
            <a:ext cx="404700" cy="279393"/>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schemeClr>
          </a:solidFill>
          <a:ln>
            <a:noFill/>
          </a:ln>
        </p:spPr>
        <p:txBody>
          <a:bodyPr vert="horz" wrap="square" lIns="68763" tIns="34382" rIns="68763" bIns="34382" numCol="1" anchor="t" anchorCtr="0" compatLnSpc="1">
            <a:prstTxWarp prst="textNoShape">
              <a:avLst/>
            </a:prstTxWarp>
          </a:bodyPr>
          <a:lstStyle/>
          <a:p>
            <a:endParaRPr lang="en-US" sz="1353"/>
          </a:p>
        </p:txBody>
      </p:sp>
      <p:cxnSp>
        <p:nvCxnSpPr>
          <p:cNvPr id="15" name="Прямая соединительная линия 14"/>
          <p:cNvCxnSpPr/>
          <p:nvPr userDrawn="1"/>
        </p:nvCxnSpPr>
        <p:spPr>
          <a:xfrm>
            <a:off x="0" y="4625670"/>
            <a:ext cx="1371600"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9"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1282492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800" fill="hold"/>
                        <p:tgtEl>
                          <p:spTgt spid="20"/>
                        </p:tgtEl>
                        <p:attrNameLst>
                          <p:attrName>ppt_x</p:attrName>
                        </p:attrNameLst>
                      </p:cBhvr>
                      <p:tavLst>
                        <p:tav tm="0">
                          <p:val>
                            <p:strVal val="#ppt_x"/>
                          </p:val>
                        </p:tav>
                        <p:tav tm="100000">
                          <p:val>
                            <p:strVal val="#ppt_x"/>
                          </p:val>
                        </p:tav>
                      </p:tavLst>
                    </p:anim>
                    <p:anim calcmode="lin" valueType="num">
                      <p:cBhvr additive="base">
                        <p:cTn dur="8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072">
    <p:spTree>
      <p:nvGrpSpPr>
        <p:cNvPr id="1" name=""/>
        <p:cNvGrpSpPr/>
        <p:nvPr/>
      </p:nvGrpSpPr>
      <p:grpSpPr>
        <a:xfrm>
          <a:off x="0" y="0"/>
          <a:ext cx="0" cy="0"/>
          <a:chOff x="0" y="0"/>
          <a:chExt cx="0" cy="0"/>
        </a:xfrm>
      </p:grpSpPr>
      <p:sp>
        <p:nvSpPr>
          <p:cNvPr id="19" name="Полилиния 14"/>
          <p:cNvSpPr/>
          <p:nvPr userDrawn="1"/>
        </p:nvSpPr>
        <p:spPr bwMode="auto">
          <a:xfrm>
            <a:off x="1" y="0"/>
            <a:ext cx="10336157" cy="10288588"/>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32" name="Скругленный прямоугольник 31"/>
          <p:cNvSpPr/>
          <p:nvPr userDrawn="1"/>
        </p:nvSpPr>
        <p:spPr>
          <a:xfrm>
            <a:off x="13139462" y="3112725"/>
            <a:ext cx="908742" cy="54207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1" name="Скругленный прямоугольник 30"/>
          <p:cNvSpPr/>
          <p:nvPr userDrawn="1"/>
        </p:nvSpPr>
        <p:spPr>
          <a:xfrm>
            <a:off x="13139462" y="2692441"/>
            <a:ext cx="908742" cy="54207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0" name="Скругленный прямоугольник 29"/>
          <p:cNvSpPr/>
          <p:nvPr userDrawn="1"/>
        </p:nvSpPr>
        <p:spPr>
          <a:xfrm>
            <a:off x="12018276" y="1873367"/>
            <a:ext cx="908742" cy="54207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7" name="Полилиния 26"/>
          <p:cNvSpPr/>
          <p:nvPr userDrawn="1"/>
        </p:nvSpPr>
        <p:spPr>
          <a:xfrm>
            <a:off x="4284934" y="1910382"/>
            <a:ext cx="9720542" cy="8664766"/>
          </a:xfrm>
          <a:custGeom>
            <a:avLst/>
            <a:gdLst>
              <a:gd name="connsiteX0" fmla="*/ 511175 w 12820651"/>
              <a:gd name="connsiteY0" fmla="*/ 0 h 11520489"/>
              <a:gd name="connsiteX1" fmla="*/ 12317413 w 12820651"/>
              <a:gd name="connsiteY1" fmla="*/ 0 h 11520489"/>
              <a:gd name="connsiteX2" fmla="*/ 12322175 w 12820651"/>
              <a:gd name="connsiteY2" fmla="*/ 0 h 11520489"/>
              <a:gd name="connsiteX3" fmla="*/ 12322175 w 12820651"/>
              <a:gd name="connsiteY3" fmla="*/ 480 h 11520489"/>
              <a:gd name="connsiteX4" fmla="*/ 12418833 w 12820651"/>
              <a:gd name="connsiteY4" fmla="*/ 10224 h 11520489"/>
              <a:gd name="connsiteX5" fmla="*/ 12820651 w 12820651"/>
              <a:gd name="connsiteY5" fmla="*/ 503238 h 11520489"/>
              <a:gd name="connsiteX6" fmla="*/ 12818549 w 12820651"/>
              <a:gd name="connsiteY6" fmla="*/ 527051 h 11520489"/>
              <a:gd name="connsiteX7" fmla="*/ 12820651 w 12820651"/>
              <a:gd name="connsiteY7" fmla="*/ 527051 h 11520489"/>
              <a:gd name="connsiteX8" fmla="*/ 12820651 w 12820651"/>
              <a:gd name="connsiteY8" fmla="*/ 11520489 h 11520489"/>
              <a:gd name="connsiteX9" fmla="*/ 0 w 12820651"/>
              <a:gd name="connsiteY9" fmla="*/ 11520489 h 11520489"/>
              <a:gd name="connsiteX10" fmla="*/ 0 w 12820651"/>
              <a:gd name="connsiteY10" fmla="*/ 527051 h 11520489"/>
              <a:gd name="connsiteX11" fmla="*/ 2401 w 12820651"/>
              <a:gd name="connsiteY11" fmla="*/ 527051 h 11520489"/>
              <a:gd name="connsiteX12" fmla="*/ 0 w 12820651"/>
              <a:gd name="connsiteY12" fmla="*/ 503239 h 11520489"/>
              <a:gd name="connsiteX13" fmla="*/ 503238 w 12820651"/>
              <a:gd name="connsiteY13" fmla="*/ 1 h 11520489"/>
              <a:gd name="connsiteX14" fmla="*/ 511175 w 12820651"/>
              <a:gd name="connsiteY14" fmla="*/ 801 h 115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20651" h="11520489">
                <a:moveTo>
                  <a:pt x="511175" y="0"/>
                </a:moveTo>
                <a:lnTo>
                  <a:pt x="12317413" y="0"/>
                </a:lnTo>
                <a:lnTo>
                  <a:pt x="12322175" y="0"/>
                </a:lnTo>
                <a:lnTo>
                  <a:pt x="12322175" y="480"/>
                </a:lnTo>
                <a:lnTo>
                  <a:pt x="12418833" y="10224"/>
                </a:lnTo>
                <a:cubicBezTo>
                  <a:pt x="12648149" y="57149"/>
                  <a:pt x="12820651" y="260049"/>
                  <a:pt x="12820651" y="503238"/>
                </a:cubicBezTo>
                <a:lnTo>
                  <a:pt x="12818549" y="527051"/>
                </a:lnTo>
                <a:lnTo>
                  <a:pt x="12820651" y="527051"/>
                </a:lnTo>
                <a:lnTo>
                  <a:pt x="12820651" y="11520489"/>
                </a:lnTo>
                <a:lnTo>
                  <a:pt x="0" y="11520489"/>
                </a:lnTo>
                <a:lnTo>
                  <a:pt x="0" y="527051"/>
                </a:lnTo>
                <a:lnTo>
                  <a:pt x="2401" y="527051"/>
                </a:lnTo>
                <a:lnTo>
                  <a:pt x="0" y="503239"/>
                </a:lnTo>
                <a:cubicBezTo>
                  <a:pt x="0" y="225308"/>
                  <a:pt x="225308" y="1"/>
                  <a:pt x="503238" y="1"/>
                </a:cubicBezTo>
                <a:lnTo>
                  <a:pt x="511175" y="801"/>
                </a:lnTo>
                <a:close/>
              </a:path>
            </a:pathLst>
          </a:custGeom>
          <a:solidFill>
            <a:schemeClr val="tx1"/>
          </a:solidFill>
          <a:ln w="19050">
            <a:gradFill flip="none" rotWithShape="1">
              <a:gsLst>
                <a:gs pos="0">
                  <a:schemeClr val="bg1">
                    <a:lumMod val="75000"/>
                  </a:schemeClr>
                </a:gs>
                <a:gs pos="40000">
                  <a:schemeClr val="bg1">
                    <a:lumMod val="75000"/>
                  </a:schemeClr>
                </a:gs>
                <a:gs pos="62000">
                  <a:schemeClr val="tx1">
                    <a:lumMod val="75000"/>
                    <a:lumOff val="25000"/>
                  </a:schemeClr>
                </a:gs>
                <a:gs pos="69000">
                  <a:schemeClr val="tx1">
                    <a:lumMod val="50000"/>
                    <a:lumOff val="50000"/>
                  </a:schemeClr>
                </a:gs>
                <a:gs pos="83000">
                  <a:schemeClr val="bg1">
                    <a:lumMod val="85000"/>
                  </a:schemeClr>
                </a:gs>
                <a:gs pos="100000">
                  <a:schemeClr val="tx1">
                    <a:lumMod val="75000"/>
                    <a:lumOff val="2500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2" name="Shape 427"/>
          <p:cNvSpPr>
            <a:spLocks noGrp="1"/>
          </p:cNvSpPr>
          <p:nvPr>
            <p:ph type="body" sz="quarter" idx="34" hasCustomPrompt="1"/>
          </p:nvPr>
        </p:nvSpPr>
        <p:spPr>
          <a:xfrm>
            <a:off x="14549520" y="1910383"/>
            <a:ext cx="2154951" cy="4058876"/>
          </a:xfrm>
          <a:prstGeom prst="rect">
            <a:avLst/>
          </a:prstGeom>
        </p:spPr>
        <p:txBody>
          <a:bodyPr anchor="b">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23" name="Текст 7"/>
          <p:cNvSpPr>
            <a:spLocks noGrp="1"/>
          </p:cNvSpPr>
          <p:nvPr>
            <p:ph type="body" sz="quarter" idx="38" hasCustomPrompt="1"/>
          </p:nvPr>
        </p:nvSpPr>
        <p:spPr>
          <a:xfrm>
            <a:off x="14549867" y="6082791"/>
            <a:ext cx="2154603" cy="2977022"/>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grpSp>
        <p:nvGrpSpPr>
          <p:cNvPr id="25" name="Группа 24"/>
          <p:cNvGrpSpPr/>
          <p:nvPr userDrawn="1"/>
        </p:nvGrpSpPr>
        <p:grpSpPr>
          <a:xfrm>
            <a:off x="9107915" y="2397086"/>
            <a:ext cx="96311" cy="94018"/>
            <a:chOff x="13422299" y="954496"/>
            <a:chExt cx="127026" cy="125005"/>
          </a:xfrm>
        </p:grpSpPr>
        <p:sp>
          <p:nvSpPr>
            <p:cNvPr id="26" name="Овал 25"/>
            <p:cNvSpPr/>
            <p:nvPr userDrawn="1"/>
          </p:nvSpPr>
          <p:spPr>
            <a:xfrm>
              <a:off x="13422301" y="954496"/>
              <a:ext cx="127023" cy="125004"/>
            </a:xfrm>
            <a:prstGeom prst="ellipse">
              <a:avLst/>
            </a:prstGeom>
            <a:solidFill>
              <a:schemeClr val="bg1"/>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5" name="Овал 34"/>
            <p:cNvSpPr/>
            <p:nvPr userDrawn="1"/>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sp>
        <p:nvSpPr>
          <p:cNvPr id="29" name="Номер слайда 21"/>
          <p:cNvSpPr>
            <a:spLocks noGrp="1"/>
          </p:cNvSpPr>
          <p:nvPr>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8" name="Рисунок 13"/>
          <p:cNvSpPr>
            <a:spLocks noGrp="1"/>
          </p:cNvSpPr>
          <p:nvPr>
            <p:ph type="pic" sz="quarter" idx="10" hasCustomPrompt="1"/>
          </p:nvPr>
        </p:nvSpPr>
        <p:spPr>
          <a:xfrm>
            <a:off x="5365798" y="2977806"/>
            <a:ext cx="7561223" cy="22865358"/>
          </a:xfrm>
          <a:prstGeom prst="rect">
            <a:avLst/>
          </a:prstGeom>
          <a:solidFill>
            <a:schemeClr val="bg1">
              <a:alpha val="10000"/>
            </a:schemeClr>
          </a:solidFill>
          <a:ln w="3175">
            <a:solidFill>
              <a:schemeClr val="bg1">
                <a:alpha val="50000"/>
              </a:schemeClr>
            </a:solidFill>
          </a:ln>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39" name="Shape 427"/>
          <p:cNvSpPr>
            <a:spLocks noGrp="1"/>
          </p:cNvSpPr>
          <p:nvPr>
            <p:ph type="body" sz="quarter" idx="52" hasCustomPrompt="1"/>
          </p:nvPr>
        </p:nvSpPr>
        <p:spPr>
          <a:xfrm>
            <a:off x="1151023" y="2172469"/>
            <a:ext cx="2659863" cy="3512453"/>
          </a:xfrm>
          <a:prstGeom prst="rect">
            <a:avLst/>
          </a:prstGeom>
        </p:spPr>
        <p:txBody>
          <a:bodyPr anchor="t"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17"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0"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152019326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400"/>
                                        <p:tgtEl>
                                          <p:spTgt spid="39">
                                            <p:txEl>
                                              <p:pRg st="0" end="0"/>
                                            </p:txEl>
                                          </p:spTgt>
                                        </p:tgtEl>
                                      </p:cBhvr>
                                    </p:animEffect>
                                    <p:anim calcmode="lin" valueType="num">
                                      <p:cBhvr>
                                        <p:cTn id="8"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073">
    <p:spTree>
      <p:nvGrpSpPr>
        <p:cNvPr id="1" name=""/>
        <p:cNvGrpSpPr/>
        <p:nvPr/>
      </p:nvGrpSpPr>
      <p:grpSpPr>
        <a:xfrm>
          <a:off x="0" y="0"/>
          <a:ext cx="0" cy="0"/>
          <a:chOff x="0" y="0"/>
          <a:chExt cx="0" cy="0"/>
        </a:xfrm>
      </p:grpSpPr>
      <p:sp>
        <p:nvSpPr>
          <p:cNvPr id="16" name="Полилиния 15"/>
          <p:cNvSpPr/>
          <p:nvPr userDrawn="1"/>
        </p:nvSpPr>
        <p:spPr>
          <a:xfrm>
            <a:off x="4284934" y="-429834"/>
            <a:ext cx="9720542" cy="11004980"/>
          </a:xfrm>
          <a:custGeom>
            <a:avLst/>
            <a:gdLst>
              <a:gd name="connsiteX0" fmla="*/ 0 w 12820651"/>
              <a:gd name="connsiteY0" fmla="*/ 0 h 10480675"/>
              <a:gd name="connsiteX1" fmla="*/ 12820651 w 12820651"/>
              <a:gd name="connsiteY1" fmla="*/ 0 h 10480675"/>
              <a:gd name="connsiteX2" fmla="*/ 12820651 w 12820651"/>
              <a:gd name="connsiteY2" fmla="*/ 10480675 h 10480675"/>
              <a:gd name="connsiteX3" fmla="*/ 0 w 12820651"/>
              <a:gd name="connsiteY3" fmla="*/ 10480675 h 10480675"/>
            </a:gdLst>
            <a:ahLst/>
            <a:cxnLst>
              <a:cxn ang="0">
                <a:pos x="connsiteX0" y="connsiteY0"/>
              </a:cxn>
              <a:cxn ang="0">
                <a:pos x="connsiteX1" y="connsiteY1"/>
              </a:cxn>
              <a:cxn ang="0">
                <a:pos x="connsiteX2" y="connsiteY2"/>
              </a:cxn>
              <a:cxn ang="0">
                <a:pos x="connsiteX3" y="connsiteY3"/>
              </a:cxn>
            </a:cxnLst>
            <a:rect l="l" t="t" r="r" b="b"/>
            <a:pathLst>
              <a:path w="12820651" h="10480675">
                <a:moveTo>
                  <a:pt x="0" y="0"/>
                </a:moveTo>
                <a:lnTo>
                  <a:pt x="12820651" y="0"/>
                </a:lnTo>
                <a:lnTo>
                  <a:pt x="12820651" y="10480675"/>
                </a:lnTo>
                <a:lnTo>
                  <a:pt x="0" y="10480675"/>
                </a:lnTo>
                <a:close/>
              </a:path>
            </a:pathLst>
          </a:custGeom>
          <a:solidFill>
            <a:schemeClr val="tx1"/>
          </a:solidFill>
          <a:ln w="19050">
            <a:gradFill flip="none" rotWithShape="1">
              <a:gsLst>
                <a:gs pos="0">
                  <a:schemeClr val="bg1">
                    <a:lumMod val="75000"/>
                  </a:schemeClr>
                </a:gs>
                <a:gs pos="40000">
                  <a:schemeClr val="bg1">
                    <a:lumMod val="75000"/>
                  </a:schemeClr>
                </a:gs>
                <a:gs pos="62000">
                  <a:schemeClr val="tx1">
                    <a:lumMod val="75000"/>
                    <a:lumOff val="25000"/>
                  </a:schemeClr>
                </a:gs>
                <a:gs pos="69000">
                  <a:schemeClr val="tx1">
                    <a:lumMod val="50000"/>
                    <a:lumOff val="50000"/>
                  </a:schemeClr>
                </a:gs>
                <a:gs pos="83000">
                  <a:schemeClr val="bg1">
                    <a:lumMod val="85000"/>
                  </a:schemeClr>
                </a:gs>
                <a:gs pos="100000">
                  <a:schemeClr val="tx1">
                    <a:lumMod val="75000"/>
                    <a:lumOff val="2500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8" name="Рисунок 13"/>
          <p:cNvSpPr>
            <a:spLocks noGrp="1"/>
          </p:cNvSpPr>
          <p:nvPr>
            <p:ph type="pic" sz="quarter" idx="10"/>
          </p:nvPr>
        </p:nvSpPr>
        <p:spPr>
          <a:xfrm>
            <a:off x="5394980" y="-6858375"/>
            <a:ext cx="7561223" cy="22919087"/>
          </a:xfrm>
          <a:prstGeom prst="rect">
            <a:avLst/>
          </a:prstGeom>
          <a:solidFill>
            <a:schemeClr val="bg1">
              <a:alpha val="10000"/>
            </a:schemeClr>
          </a:solidFill>
          <a:ln w="3175">
            <a:solidFill>
              <a:schemeClr val="bg1">
                <a:alpha val="50000"/>
              </a:schemeClr>
            </a:solidFill>
          </a:ln>
        </p:spPr>
        <p:txBody>
          <a:bodyPr anchor="ctr"/>
          <a:lstStyle>
            <a:lvl1pPr marL="0" indent="0" algn="ctr">
              <a:buNone/>
              <a:defRPr sz="1505" baseline="0"/>
            </a:lvl1pPr>
          </a:lstStyle>
          <a:p>
            <a:endParaRPr lang="en-US" dirty="0"/>
          </a:p>
        </p:txBody>
      </p:sp>
      <p:sp>
        <p:nvSpPr>
          <p:cNvPr id="13" name="Shape 427"/>
          <p:cNvSpPr>
            <a:spLocks noGrp="1"/>
          </p:cNvSpPr>
          <p:nvPr>
            <p:ph type="body" sz="quarter" idx="34" hasCustomPrompt="1"/>
          </p:nvPr>
        </p:nvSpPr>
        <p:spPr>
          <a:xfrm>
            <a:off x="1589408" y="2164892"/>
            <a:ext cx="2154269" cy="812131"/>
          </a:xfrm>
          <a:prstGeom prst="rect">
            <a:avLst/>
          </a:prstGeom>
        </p:spPr>
        <p:txBody>
          <a:bodyPr anchor="b">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14" name="Текст 7"/>
          <p:cNvSpPr>
            <a:spLocks noGrp="1"/>
          </p:cNvSpPr>
          <p:nvPr>
            <p:ph type="body" sz="quarter" idx="38" hasCustomPrompt="1"/>
          </p:nvPr>
        </p:nvSpPr>
        <p:spPr>
          <a:xfrm>
            <a:off x="1589757" y="3248527"/>
            <a:ext cx="2153568" cy="5956425"/>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5" name="Shape 427"/>
          <p:cNvSpPr>
            <a:spLocks noGrp="1"/>
          </p:cNvSpPr>
          <p:nvPr>
            <p:ph type="body" sz="quarter" idx="39" hasCustomPrompt="1"/>
          </p:nvPr>
        </p:nvSpPr>
        <p:spPr>
          <a:xfrm>
            <a:off x="14549519" y="2164893"/>
            <a:ext cx="2155304" cy="4332162"/>
          </a:xfrm>
          <a:prstGeom prst="rect">
            <a:avLst/>
          </a:prstGeom>
        </p:spPr>
        <p:txBody>
          <a:bodyPr anchor="b">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19" name="Текст 7"/>
          <p:cNvSpPr>
            <a:spLocks noGrp="1"/>
          </p:cNvSpPr>
          <p:nvPr>
            <p:ph type="body" sz="quarter" idx="40" hasCustomPrompt="1"/>
          </p:nvPr>
        </p:nvSpPr>
        <p:spPr>
          <a:xfrm>
            <a:off x="14549867" y="6792769"/>
            <a:ext cx="2154603" cy="2412185"/>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3" name="Номер слайда 21"/>
          <p:cNvSpPr>
            <a:spLocks noGrp="1"/>
          </p:cNvSpPr>
          <p:nvPr>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1"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2"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102762020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074">
    <p:spTree>
      <p:nvGrpSpPr>
        <p:cNvPr id="1" name=""/>
        <p:cNvGrpSpPr/>
        <p:nvPr/>
      </p:nvGrpSpPr>
      <p:grpSpPr>
        <a:xfrm>
          <a:off x="0" y="0"/>
          <a:ext cx="0" cy="0"/>
          <a:chOff x="0" y="0"/>
          <a:chExt cx="0" cy="0"/>
        </a:xfrm>
      </p:grpSpPr>
      <p:sp>
        <p:nvSpPr>
          <p:cNvPr id="14" name="Полилиния 9"/>
          <p:cNvSpPr/>
          <p:nvPr userDrawn="1"/>
        </p:nvSpPr>
        <p:spPr bwMode="auto">
          <a:xfrm>
            <a:off x="4824415" y="0"/>
            <a:ext cx="13463588" cy="10288588"/>
          </a:xfrm>
          <a:custGeom>
            <a:avLst/>
            <a:gdLst>
              <a:gd name="connsiteX0" fmla="*/ 6869416 w 8975725"/>
              <a:gd name="connsiteY0" fmla="*/ 0 h 6858000"/>
              <a:gd name="connsiteX1" fmla="*/ 8975725 w 8975725"/>
              <a:gd name="connsiteY1" fmla="*/ 0 h 6858000"/>
              <a:gd name="connsiteX2" fmla="*/ 8975725 w 8975725"/>
              <a:gd name="connsiteY2" fmla="*/ 6858000 h 6858000"/>
              <a:gd name="connsiteX3" fmla="*/ 0 w 8975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75725" h="6858000">
                <a:moveTo>
                  <a:pt x="6869416" y="0"/>
                </a:moveTo>
                <a:lnTo>
                  <a:pt x="8975725" y="0"/>
                </a:lnTo>
                <a:lnTo>
                  <a:pt x="8975725"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grpSp>
        <p:nvGrpSpPr>
          <p:cNvPr id="3" name="Группа 2"/>
          <p:cNvGrpSpPr/>
          <p:nvPr userDrawn="1"/>
        </p:nvGrpSpPr>
        <p:grpSpPr>
          <a:xfrm>
            <a:off x="4284934" y="-1813346"/>
            <a:ext cx="9720542" cy="8664766"/>
            <a:chOff x="5651500" y="-719932"/>
            <a:chExt cx="12820651" cy="11520489"/>
          </a:xfrm>
          <a:solidFill>
            <a:schemeClr val="tx1"/>
          </a:solidFill>
        </p:grpSpPr>
        <p:sp>
          <p:nvSpPr>
            <p:cNvPr id="19" name="Полилиния 18"/>
            <p:cNvSpPr/>
            <p:nvPr userDrawn="1"/>
          </p:nvSpPr>
          <p:spPr>
            <a:xfrm flipV="1">
              <a:off x="5651500" y="-719932"/>
              <a:ext cx="12820651" cy="11520489"/>
            </a:xfrm>
            <a:custGeom>
              <a:avLst/>
              <a:gdLst>
                <a:gd name="connsiteX0" fmla="*/ 511175 w 12820651"/>
                <a:gd name="connsiteY0" fmla="*/ 0 h 11520489"/>
                <a:gd name="connsiteX1" fmla="*/ 12317413 w 12820651"/>
                <a:gd name="connsiteY1" fmla="*/ 0 h 11520489"/>
                <a:gd name="connsiteX2" fmla="*/ 12322175 w 12820651"/>
                <a:gd name="connsiteY2" fmla="*/ 0 h 11520489"/>
                <a:gd name="connsiteX3" fmla="*/ 12322175 w 12820651"/>
                <a:gd name="connsiteY3" fmla="*/ 480 h 11520489"/>
                <a:gd name="connsiteX4" fmla="*/ 12418833 w 12820651"/>
                <a:gd name="connsiteY4" fmla="*/ 10224 h 11520489"/>
                <a:gd name="connsiteX5" fmla="*/ 12820651 w 12820651"/>
                <a:gd name="connsiteY5" fmla="*/ 503238 h 11520489"/>
                <a:gd name="connsiteX6" fmla="*/ 12818549 w 12820651"/>
                <a:gd name="connsiteY6" fmla="*/ 527051 h 11520489"/>
                <a:gd name="connsiteX7" fmla="*/ 12820651 w 12820651"/>
                <a:gd name="connsiteY7" fmla="*/ 527051 h 11520489"/>
                <a:gd name="connsiteX8" fmla="*/ 12820651 w 12820651"/>
                <a:gd name="connsiteY8" fmla="*/ 11520489 h 11520489"/>
                <a:gd name="connsiteX9" fmla="*/ 0 w 12820651"/>
                <a:gd name="connsiteY9" fmla="*/ 11520489 h 11520489"/>
                <a:gd name="connsiteX10" fmla="*/ 0 w 12820651"/>
                <a:gd name="connsiteY10" fmla="*/ 527051 h 11520489"/>
                <a:gd name="connsiteX11" fmla="*/ 2401 w 12820651"/>
                <a:gd name="connsiteY11" fmla="*/ 527051 h 11520489"/>
                <a:gd name="connsiteX12" fmla="*/ 0 w 12820651"/>
                <a:gd name="connsiteY12" fmla="*/ 503239 h 11520489"/>
                <a:gd name="connsiteX13" fmla="*/ 503238 w 12820651"/>
                <a:gd name="connsiteY13" fmla="*/ 1 h 11520489"/>
                <a:gd name="connsiteX14" fmla="*/ 511175 w 12820651"/>
                <a:gd name="connsiteY14" fmla="*/ 801 h 115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20651" h="11520489">
                  <a:moveTo>
                    <a:pt x="511175" y="0"/>
                  </a:moveTo>
                  <a:lnTo>
                    <a:pt x="12317413" y="0"/>
                  </a:lnTo>
                  <a:lnTo>
                    <a:pt x="12322175" y="0"/>
                  </a:lnTo>
                  <a:lnTo>
                    <a:pt x="12322175" y="480"/>
                  </a:lnTo>
                  <a:lnTo>
                    <a:pt x="12418833" y="10224"/>
                  </a:lnTo>
                  <a:cubicBezTo>
                    <a:pt x="12648149" y="57149"/>
                    <a:pt x="12820651" y="260049"/>
                    <a:pt x="12820651" y="503238"/>
                  </a:cubicBezTo>
                  <a:lnTo>
                    <a:pt x="12818549" y="527051"/>
                  </a:lnTo>
                  <a:lnTo>
                    <a:pt x="12820651" y="527051"/>
                  </a:lnTo>
                  <a:lnTo>
                    <a:pt x="12820651" y="11520489"/>
                  </a:lnTo>
                  <a:lnTo>
                    <a:pt x="0" y="11520489"/>
                  </a:lnTo>
                  <a:lnTo>
                    <a:pt x="0" y="527051"/>
                  </a:lnTo>
                  <a:lnTo>
                    <a:pt x="2401" y="527051"/>
                  </a:lnTo>
                  <a:lnTo>
                    <a:pt x="0" y="503239"/>
                  </a:lnTo>
                  <a:cubicBezTo>
                    <a:pt x="0" y="225308"/>
                    <a:pt x="225308" y="1"/>
                    <a:pt x="503238" y="1"/>
                  </a:cubicBezTo>
                  <a:lnTo>
                    <a:pt x="511175" y="801"/>
                  </a:lnTo>
                  <a:close/>
                </a:path>
              </a:pathLst>
            </a:custGeom>
            <a:grpFill/>
            <a:ln w="19050">
              <a:gradFill flip="none" rotWithShape="1">
                <a:gsLst>
                  <a:gs pos="0">
                    <a:schemeClr val="bg1">
                      <a:lumMod val="75000"/>
                    </a:schemeClr>
                  </a:gs>
                  <a:gs pos="40000">
                    <a:schemeClr val="bg1">
                      <a:lumMod val="75000"/>
                    </a:schemeClr>
                  </a:gs>
                  <a:gs pos="62000">
                    <a:schemeClr val="tx1">
                      <a:lumMod val="75000"/>
                      <a:lumOff val="25000"/>
                    </a:schemeClr>
                  </a:gs>
                  <a:gs pos="69000">
                    <a:schemeClr val="tx1">
                      <a:lumMod val="50000"/>
                      <a:lumOff val="50000"/>
                    </a:schemeClr>
                  </a:gs>
                  <a:gs pos="83000">
                    <a:schemeClr val="bg1">
                      <a:lumMod val="85000"/>
                    </a:schemeClr>
                  </a:gs>
                  <a:gs pos="100000">
                    <a:schemeClr val="tx1">
                      <a:lumMod val="75000"/>
                      <a:lumOff val="2500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6" name="Овал 25"/>
            <p:cNvSpPr/>
            <p:nvPr userDrawn="1"/>
          </p:nvSpPr>
          <p:spPr>
            <a:xfrm>
              <a:off x="11626850" y="9197975"/>
              <a:ext cx="869950" cy="869950"/>
            </a:xfrm>
            <a:prstGeom prst="ellipse">
              <a:avLst/>
            </a:prstGeom>
            <a:grp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 name="Скругленный прямоугольник 1"/>
            <p:cNvSpPr/>
            <p:nvPr userDrawn="1"/>
          </p:nvSpPr>
          <p:spPr>
            <a:xfrm>
              <a:off x="11874291" y="9445416"/>
              <a:ext cx="375068" cy="375068"/>
            </a:xfrm>
            <a:prstGeom prst="roundRect">
              <a:avLst/>
            </a:prstGeom>
            <a:grp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sp>
        <p:nvSpPr>
          <p:cNvPr id="28" name="Shape 427"/>
          <p:cNvSpPr>
            <a:spLocks noGrp="1"/>
          </p:cNvSpPr>
          <p:nvPr>
            <p:ph type="body" sz="quarter" idx="34" hasCustomPrompt="1"/>
          </p:nvPr>
        </p:nvSpPr>
        <p:spPr>
          <a:xfrm>
            <a:off x="4824164" y="7278988"/>
            <a:ext cx="8639678" cy="1385338"/>
          </a:xfrm>
          <a:prstGeom prst="rect">
            <a:avLst/>
          </a:prstGeom>
        </p:spPr>
        <p:txBody>
          <a:bodyPr anchor="ctr">
            <a:norm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18" name="Номер слайда 21"/>
          <p:cNvSpPr>
            <a:spLocks noGrp="1"/>
          </p:cNvSpPr>
          <p:nvPr>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30" name="Рисунок 13"/>
          <p:cNvSpPr>
            <a:spLocks noGrp="1"/>
          </p:cNvSpPr>
          <p:nvPr>
            <p:ph type="pic" sz="quarter" idx="10"/>
          </p:nvPr>
        </p:nvSpPr>
        <p:spPr>
          <a:xfrm>
            <a:off x="5365798" y="-17646836"/>
            <a:ext cx="7561223" cy="22865358"/>
          </a:xfrm>
          <a:prstGeom prst="rect">
            <a:avLst/>
          </a:prstGeom>
          <a:solidFill>
            <a:schemeClr val="bg1">
              <a:alpha val="10000"/>
            </a:schemeClr>
          </a:solidFill>
          <a:ln w="3175">
            <a:solidFill>
              <a:schemeClr val="bg1">
                <a:alpha val="50000"/>
              </a:schemeClr>
            </a:solidFill>
          </a:ln>
        </p:spPr>
        <p:txBody>
          <a:bodyPr anchor="ctr"/>
          <a:lstStyle>
            <a:lvl1pPr marL="0" indent="0" algn="ctr">
              <a:buNone/>
              <a:defRPr sz="1505" baseline="0"/>
            </a:lvl1pPr>
          </a:lstStyle>
          <a:p>
            <a:endParaRPr lang="en-US" dirty="0"/>
          </a:p>
        </p:txBody>
      </p:sp>
      <p:sp>
        <p:nvSpPr>
          <p:cNvPr id="31" name="Полилиния 30">
            <a:hlinkClick r:id="" action="ppaction://noaction" highlightClick="1"/>
          </p:cNvPr>
          <p:cNvSpPr/>
          <p:nvPr userDrawn="1"/>
        </p:nvSpPr>
        <p:spPr>
          <a:xfrm>
            <a:off x="8173744" y="8934514"/>
            <a:ext cx="1940510" cy="540877"/>
          </a:xfrm>
          <a:custGeom>
            <a:avLst/>
            <a:gdLst>
              <a:gd name="connsiteX0" fmla="*/ 359569 w 2559383"/>
              <a:gd name="connsiteY0" fmla="*/ 0 h 719138"/>
              <a:gd name="connsiteX1" fmla="*/ 364324 w 2559383"/>
              <a:gd name="connsiteY1" fmla="*/ 479 h 719138"/>
              <a:gd name="connsiteX2" fmla="*/ 364324 w 2559383"/>
              <a:gd name="connsiteY2" fmla="*/ 0 h 719138"/>
              <a:gd name="connsiteX3" fmla="*/ 2185911 w 2559383"/>
              <a:gd name="connsiteY3" fmla="*/ 0 h 719138"/>
              <a:gd name="connsiteX4" fmla="*/ 2185911 w 2559383"/>
              <a:gd name="connsiteY4" fmla="*/ 1402 h 719138"/>
              <a:gd name="connsiteX5" fmla="*/ 2199814 w 2559383"/>
              <a:gd name="connsiteY5" fmla="*/ 0 h 719138"/>
              <a:gd name="connsiteX6" fmla="*/ 2559383 w 2559383"/>
              <a:gd name="connsiteY6" fmla="*/ 359569 h 719138"/>
              <a:gd name="connsiteX7" fmla="*/ 2199814 w 2559383"/>
              <a:gd name="connsiteY7" fmla="*/ 719138 h 719138"/>
              <a:gd name="connsiteX8" fmla="*/ 2185911 w 2559383"/>
              <a:gd name="connsiteY8" fmla="*/ 717736 h 719138"/>
              <a:gd name="connsiteX9" fmla="*/ 2185911 w 2559383"/>
              <a:gd name="connsiteY9" fmla="*/ 719138 h 719138"/>
              <a:gd name="connsiteX10" fmla="*/ 364324 w 2559383"/>
              <a:gd name="connsiteY10" fmla="*/ 719138 h 719138"/>
              <a:gd name="connsiteX11" fmla="*/ 364324 w 2559383"/>
              <a:gd name="connsiteY11" fmla="*/ 718659 h 719138"/>
              <a:gd name="connsiteX12" fmla="*/ 359569 w 2559383"/>
              <a:gd name="connsiteY12" fmla="*/ 719138 h 719138"/>
              <a:gd name="connsiteX13" fmla="*/ 0 w 2559383"/>
              <a:gd name="connsiteY13" fmla="*/ 359569 h 719138"/>
              <a:gd name="connsiteX14" fmla="*/ 359569 w 2559383"/>
              <a:gd name="connsiteY14" fmla="*/ 0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9383" h="719138">
                <a:moveTo>
                  <a:pt x="359569" y="0"/>
                </a:moveTo>
                <a:lnTo>
                  <a:pt x="364324" y="479"/>
                </a:lnTo>
                <a:lnTo>
                  <a:pt x="364324" y="0"/>
                </a:lnTo>
                <a:lnTo>
                  <a:pt x="2185911" y="0"/>
                </a:lnTo>
                <a:lnTo>
                  <a:pt x="2185911" y="1402"/>
                </a:lnTo>
                <a:lnTo>
                  <a:pt x="2199814" y="0"/>
                </a:lnTo>
                <a:cubicBezTo>
                  <a:pt x="2398398" y="0"/>
                  <a:pt x="2559383" y="160985"/>
                  <a:pt x="2559383" y="359569"/>
                </a:cubicBezTo>
                <a:cubicBezTo>
                  <a:pt x="2559383" y="558153"/>
                  <a:pt x="2398398" y="719138"/>
                  <a:pt x="2199814" y="719138"/>
                </a:cubicBezTo>
                <a:lnTo>
                  <a:pt x="2185911" y="717736"/>
                </a:lnTo>
                <a:lnTo>
                  <a:pt x="2185911" y="719138"/>
                </a:lnTo>
                <a:lnTo>
                  <a:pt x="364324" y="719138"/>
                </a:lnTo>
                <a:lnTo>
                  <a:pt x="364324" y="718659"/>
                </a:lnTo>
                <a:lnTo>
                  <a:pt x="359569" y="719138"/>
                </a:lnTo>
                <a:cubicBezTo>
                  <a:pt x="160985" y="719138"/>
                  <a:pt x="0" y="558153"/>
                  <a:pt x="0" y="359569"/>
                </a:cubicBezTo>
                <a:cubicBezTo>
                  <a:pt x="0" y="160985"/>
                  <a:pt x="160985" y="0"/>
                  <a:pt x="35956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3" b="0" dirty="0">
                <a:solidFill>
                  <a:schemeClr val="bg1"/>
                </a:solidFill>
                <a:latin typeface="+mj-lt"/>
              </a:rPr>
              <a:t>See Project</a:t>
            </a:r>
          </a:p>
        </p:txBody>
      </p:sp>
      <p:sp>
        <p:nvSpPr>
          <p:cNvPr id="16"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7"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65078726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40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07">
    <p:spTree>
      <p:nvGrpSpPr>
        <p:cNvPr id="1" name=""/>
        <p:cNvGrpSpPr/>
        <p:nvPr/>
      </p:nvGrpSpPr>
      <p:grpSpPr>
        <a:xfrm>
          <a:off x="0" y="0"/>
          <a:ext cx="0" cy="0"/>
          <a:chOff x="0" y="0"/>
          <a:chExt cx="0" cy="0"/>
        </a:xfrm>
      </p:grpSpPr>
      <p:sp>
        <p:nvSpPr>
          <p:cNvPr id="17" name="Рисунок 23"/>
          <p:cNvSpPr>
            <a:spLocks noGrp="1"/>
          </p:cNvSpPr>
          <p:nvPr>
            <p:ph type="pic" sz="quarter" idx="43" hasCustomPrompt="1"/>
          </p:nvPr>
        </p:nvSpPr>
        <p:spPr>
          <a:xfrm flipH="1">
            <a:off x="1" y="-6768557"/>
            <a:ext cx="6986420" cy="13537114"/>
          </a:xfrm>
          <a:custGeom>
            <a:avLst/>
            <a:gdLst>
              <a:gd name="connsiteX0" fmla="*/ 8949988 w 8949988"/>
              <a:gd name="connsiteY0" fmla="*/ 0 h 4818744"/>
              <a:gd name="connsiteX1" fmla="*/ 8949988 w 8949988"/>
              <a:gd name="connsiteY1" fmla="*/ 4818744 h 4818744"/>
              <a:gd name="connsiteX2" fmla="*/ 0 w 8949988"/>
              <a:gd name="connsiteY2" fmla="*/ 2409372 h 4818744"/>
            </a:gdLst>
            <a:ahLst/>
            <a:cxnLst>
              <a:cxn ang="0">
                <a:pos x="connsiteX0" y="connsiteY0"/>
              </a:cxn>
              <a:cxn ang="0">
                <a:pos x="connsiteX1" y="connsiteY1"/>
              </a:cxn>
              <a:cxn ang="0">
                <a:pos x="connsiteX2" y="connsiteY2"/>
              </a:cxn>
            </a:cxnLst>
            <a:rect l="l" t="t" r="r" b="b"/>
            <a:pathLst>
              <a:path w="8949988" h="4818744">
                <a:moveTo>
                  <a:pt x="8949988" y="0"/>
                </a:moveTo>
                <a:lnTo>
                  <a:pt x="8949988" y="4818744"/>
                </a:lnTo>
                <a:lnTo>
                  <a:pt x="0" y="2409372"/>
                </a:lnTo>
                <a:close/>
              </a:path>
            </a:pathLst>
          </a:custGeom>
          <a:solidFill>
            <a:schemeClr val="tx1">
              <a:alpha val="10000"/>
            </a:schemeClr>
          </a:solidFill>
        </p:spPr>
        <p:txBody>
          <a:bodyPr wrap="square" anchor="ctr">
            <a:noAutofit/>
          </a:bodyPr>
          <a:lstStyle>
            <a:lvl1pPr marL="0" marR="0" indent="0" algn="ctr" defTabSz="670871" rtl="0" eaLnBrk="1" fontAlgn="auto" latinLnBrk="0" hangingPunct="1">
              <a:lnSpc>
                <a:spcPct val="150000"/>
              </a:lnSpc>
              <a:spcBef>
                <a:spcPts val="1488"/>
              </a:spcBef>
              <a:spcAft>
                <a:spcPts val="0"/>
              </a:spcAft>
              <a:buClrTx/>
              <a:buSzPct val="100000"/>
              <a:buFontTx/>
              <a:buNone/>
              <a:tabLst/>
              <a:defRPr/>
            </a:lvl1pPr>
          </a:lstStyle>
          <a:p>
            <a:r>
              <a:rPr lang="en-US" dirty="0"/>
              <a:t>Drop your image here</a:t>
            </a:r>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38" name="Текст 7"/>
          <p:cNvSpPr>
            <a:spLocks noGrp="1"/>
          </p:cNvSpPr>
          <p:nvPr>
            <p:ph type="body" sz="quarter" idx="39" hasCustomPrompt="1"/>
          </p:nvPr>
        </p:nvSpPr>
        <p:spPr>
          <a:xfrm>
            <a:off x="5903120" y="3241868"/>
            <a:ext cx="6481763" cy="3791535"/>
          </a:xfrm>
        </p:spPr>
        <p:txBody>
          <a:bodyPr anchor="ctr" anchorCtr="0">
            <a:noAutofit/>
          </a:bodyPr>
          <a:lstStyle>
            <a:lvl1pPr algn="ctr">
              <a:lnSpc>
                <a:spcPct val="150000"/>
              </a:lnSpc>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39" name="Полилиния 38">
            <a:hlinkClick r:id="" action="ppaction://noaction" highlightClick="1"/>
          </p:cNvPr>
          <p:cNvSpPr/>
          <p:nvPr userDrawn="1"/>
        </p:nvSpPr>
        <p:spPr>
          <a:xfrm>
            <a:off x="8173744" y="7310251"/>
            <a:ext cx="1940510" cy="540877"/>
          </a:xfrm>
          <a:custGeom>
            <a:avLst/>
            <a:gdLst>
              <a:gd name="connsiteX0" fmla="*/ 359569 w 2559383"/>
              <a:gd name="connsiteY0" fmla="*/ 0 h 719138"/>
              <a:gd name="connsiteX1" fmla="*/ 364324 w 2559383"/>
              <a:gd name="connsiteY1" fmla="*/ 479 h 719138"/>
              <a:gd name="connsiteX2" fmla="*/ 364324 w 2559383"/>
              <a:gd name="connsiteY2" fmla="*/ 0 h 719138"/>
              <a:gd name="connsiteX3" fmla="*/ 2185911 w 2559383"/>
              <a:gd name="connsiteY3" fmla="*/ 0 h 719138"/>
              <a:gd name="connsiteX4" fmla="*/ 2185911 w 2559383"/>
              <a:gd name="connsiteY4" fmla="*/ 1402 h 719138"/>
              <a:gd name="connsiteX5" fmla="*/ 2199814 w 2559383"/>
              <a:gd name="connsiteY5" fmla="*/ 0 h 719138"/>
              <a:gd name="connsiteX6" fmla="*/ 2559383 w 2559383"/>
              <a:gd name="connsiteY6" fmla="*/ 359569 h 719138"/>
              <a:gd name="connsiteX7" fmla="*/ 2199814 w 2559383"/>
              <a:gd name="connsiteY7" fmla="*/ 719138 h 719138"/>
              <a:gd name="connsiteX8" fmla="*/ 2185911 w 2559383"/>
              <a:gd name="connsiteY8" fmla="*/ 717736 h 719138"/>
              <a:gd name="connsiteX9" fmla="*/ 2185911 w 2559383"/>
              <a:gd name="connsiteY9" fmla="*/ 719138 h 719138"/>
              <a:gd name="connsiteX10" fmla="*/ 364324 w 2559383"/>
              <a:gd name="connsiteY10" fmla="*/ 719138 h 719138"/>
              <a:gd name="connsiteX11" fmla="*/ 364324 w 2559383"/>
              <a:gd name="connsiteY11" fmla="*/ 718659 h 719138"/>
              <a:gd name="connsiteX12" fmla="*/ 359569 w 2559383"/>
              <a:gd name="connsiteY12" fmla="*/ 719138 h 719138"/>
              <a:gd name="connsiteX13" fmla="*/ 0 w 2559383"/>
              <a:gd name="connsiteY13" fmla="*/ 359569 h 719138"/>
              <a:gd name="connsiteX14" fmla="*/ 359569 w 2559383"/>
              <a:gd name="connsiteY14" fmla="*/ 0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9383" h="719138">
                <a:moveTo>
                  <a:pt x="359569" y="0"/>
                </a:moveTo>
                <a:lnTo>
                  <a:pt x="364324" y="479"/>
                </a:lnTo>
                <a:lnTo>
                  <a:pt x="364324" y="0"/>
                </a:lnTo>
                <a:lnTo>
                  <a:pt x="2185911" y="0"/>
                </a:lnTo>
                <a:lnTo>
                  <a:pt x="2185911" y="1402"/>
                </a:lnTo>
                <a:lnTo>
                  <a:pt x="2199814" y="0"/>
                </a:lnTo>
                <a:cubicBezTo>
                  <a:pt x="2398398" y="0"/>
                  <a:pt x="2559383" y="160985"/>
                  <a:pt x="2559383" y="359569"/>
                </a:cubicBezTo>
                <a:cubicBezTo>
                  <a:pt x="2559383" y="558153"/>
                  <a:pt x="2398398" y="719138"/>
                  <a:pt x="2199814" y="719138"/>
                </a:cubicBezTo>
                <a:lnTo>
                  <a:pt x="2185911" y="717736"/>
                </a:lnTo>
                <a:lnTo>
                  <a:pt x="2185911" y="719138"/>
                </a:lnTo>
                <a:lnTo>
                  <a:pt x="364324" y="719138"/>
                </a:lnTo>
                <a:lnTo>
                  <a:pt x="364324" y="718659"/>
                </a:lnTo>
                <a:lnTo>
                  <a:pt x="359569" y="719138"/>
                </a:lnTo>
                <a:cubicBezTo>
                  <a:pt x="160985" y="719138"/>
                  <a:pt x="0" y="558153"/>
                  <a:pt x="0" y="359569"/>
                </a:cubicBezTo>
                <a:cubicBezTo>
                  <a:pt x="0" y="160985"/>
                  <a:pt x="160985" y="0"/>
                  <a:pt x="35956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3" b="0" dirty="0">
                <a:solidFill>
                  <a:schemeClr val="bg1"/>
                </a:solidFill>
                <a:latin typeface="+mj-lt"/>
              </a:rPr>
              <a:t>Try</a:t>
            </a:r>
            <a:r>
              <a:rPr lang="en-US" sz="1353" b="0" baseline="0" dirty="0">
                <a:solidFill>
                  <a:schemeClr val="bg1"/>
                </a:solidFill>
                <a:latin typeface="+mj-lt"/>
              </a:rPr>
              <a:t> it now</a:t>
            </a:r>
            <a:endParaRPr lang="en-US" sz="1353" b="0" dirty="0">
              <a:solidFill>
                <a:schemeClr val="bg1"/>
              </a:solidFill>
              <a:latin typeface="+mj-lt"/>
            </a:endParaRPr>
          </a:p>
        </p:txBody>
      </p:sp>
      <p:cxnSp>
        <p:nvCxnSpPr>
          <p:cNvPr id="18" name="Прямая соединительная линия 17"/>
          <p:cNvCxnSpPr/>
          <p:nvPr userDrawn="1"/>
        </p:nvCxnSpPr>
        <p:spPr>
          <a:xfrm flipV="1">
            <a:off x="12384883" y="1895773"/>
            <a:ext cx="1090613" cy="109077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userDrawn="1"/>
        </p:nvCxnSpPr>
        <p:spPr>
          <a:xfrm flipV="1">
            <a:off x="6970592" y="269124"/>
            <a:ext cx="2185989" cy="218632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userDrawn="1"/>
        </p:nvCxnSpPr>
        <p:spPr>
          <a:xfrm flipV="1">
            <a:off x="2662238" y="8393248"/>
            <a:ext cx="1081089" cy="108125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userDrawn="1"/>
        </p:nvCxnSpPr>
        <p:spPr>
          <a:xfrm flipV="1">
            <a:off x="3525443" y="5144295"/>
            <a:ext cx="217884" cy="217916"/>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userDrawn="1"/>
        </p:nvCxnSpPr>
        <p:spPr>
          <a:xfrm flipV="1">
            <a:off x="3525443" y="6233886"/>
            <a:ext cx="217884" cy="217916"/>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userDrawn="1"/>
        </p:nvCxnSpPr>
        <p:spPr>
          <a:xfrm flipV="1">
            <a:off x="3525443" y="7317521"/>
            <a:ext cx="217884" cy="217916"/>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13"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1"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3"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91936190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400" fill="hold"/>
                                        <p:tgtEl>
                                          <p:spTgt spid="38"/>
                                        </p:tgtEl>
                                        <p:attrNameLst>
                                          <p:attrName>ppt_x</p:attrName>
                                        </p:attrNameLst>
                                      </p:cBhvr>
                                      <p:tavLst>
                                        <p:tav tm="0">
                                          <p:val>
                                            <p:strVal val="#ppt_x"/>
                                          </p:val>
                                        </p:tav>
                                        <p:tav tm="100000">
                                          <p:val>
                                            <p:strVal val="#ppt_x"/>
                                          </p:val>
                                        </p:tav>
                                      </p:tavLst>
                                    </p:anim>
                                    <p:anim calcmode="lin" valueType="num">
                                      <p:cBhvr additive="base">
                                        <p:cTn id="8" dur="4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4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tmplLst>
          <p:tmpl>
            <p:tnLst>
              <p:par>
                <p:cTn presetID="2" presetClass="entr" presetSubtype="4" decel="100000" fill="hold" nodeType="withEffect">
                  <p:stCondLst>
                    <p:cond delay="1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400" fill="hold"/>
                        <p:tgtEl>
                          <p:spTgt spid="38"/>
                        </p:tgtEl>
                        <p:attrNameLst>
                          <p:attrName>ppt_x</p:attrName>
                        </p:attrNameLst>
                      </p:cBhvr>
                      <p:tavLst>
                        <p:tav tm="0">
                          <p:val>
                            <p:strVal val="#ppt_x"/>
                          </p:val>
                        </p:tav>
                        <p:tav tm="100000">
                          <p:val>
                            <p:strVal val="#ppt_x"/>
                          </p:val>
                        </p:tav>
                      </p:tavLst>
                    </p:anim>
                    <p:anim calcmode="lin" valueType="num">
                      <p:cBhvr additive="base">
                        <p:cTn dur="4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075">
    <p:spTree>
      <p:nvGrpSpPr>
        <p:cNvPr id="1" name=""/>
        <p:cNvGrpSpPr/>
        <p:nvPr/>
      </p:nvGrpSpPr>
      <p:grpSpPr>
        <a:xfrm>
          <a:off x="0" y="0"/>
          <a:ext cx="0" cy="0"/>
          <a:chOff x="0" y="0"/>
          <a:chExt cx="0" cy="0"/>
        </a:xfrm>
      </p:grpSpPr>
      <p:sp>
        <p:nvSpPr>
          <p:cNvPr id="47" name="Полилиния 14"/>
          <p:cNvSpPr/>
          <p:nvPr userDrawn="1"/>
        </p:nvSpPr>
        <p:spPr bwMode="auto">
          <a:xfrm>
            <a:off x="1" y="0"/>
            <a:ext cx="10336157" cy="10288588"/>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32" name="Скругленный прямоугольник 31"/>
          <p:cNvSpPr/>
          <p:nvPr userDrawn="1"/>
        </p:nvSpPr>
        <p:spPr>
          <a:xfrm>
            <a:off x="10455750" y="5581814"/>
            <a:ext cx="908742" cy="54207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9" name="Скругленный прямоугольник 38"/>
          <p:cNvSpPr/>
          <p:nvPr userDrawn="1"/>
        </p:nvSpPr>
        <p:spPr>
          <a:xfrm>
            <a:off x="10455750" y="5161531"/>
            <a:ext cx="908742" cy="54207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0" name="Скругленный прямоугольник 39"/>
          <p:cNvSpPr/>
          <p:nvPr userDrawn="1"/>
        </p:nvSpPr>
        <p:spPr>
          <a:xfrm>
            <a:off x="9334565" y="4342456"/>
            <a:ext cx="908742" cy="54207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1" name="Полилиния 40"/>
          <p:cNvSpPr/>
          <p:nvPr userDrawn="1"/>
        </p:nvSpPr>
        <p:spPr>
          <a:xfrm>
            <a:off x="1601225" y="4379471"/>
            <a:ext cx="9720542" cy="8664766"/>
          </a:xfrm>
          <a:custGeom>
            <a:avLst/>
            <a:gdLst>
              <a:gd name="connsiteX0" fmla="*/ 511175 w 12820651"/>
              <a:gd name="connsiteY0" fmla="*/ 0 h 11520489"/>
              <a:gd name="connsiteX1" fmla="*/ 12317413 w 12820651"/>
              <a:gd name="connsiteY1" fmla="*/ 0 h 11520489"/>
              <a:gd name="connsiteX2" fmla="*/ 12322175 w 12820651"/>
              <a:gd name="connsiteY2" fmla="*/ 0 h 11520489"/>
              <a:gd name="connsiteX3" fmla="*/ 12322175 w 12820651"/>
              <a:gd name="connsiteY3" fmla="*/ 480 h 11520489"/>
              <a:gd name="connsiteX4" fmla="*/ 12418833 w 12820651"/>
              <a:gd name="connsiteY4" fmla="*/ 10224 h 11520489"/>
              <a:gd name="connsiteX5" fmla="*/ 12820651 w 12820651"/>
              <a:gd name="connsiteY5" fmla="*/ 503238 h 11520489"/>
              <a:gd name="connsiteX6" fmla="*/ 12818549 w 12820651"/>
              <a:gd name="connsiteY6" fmla="*/ 527051 h 11520489"/>
              <a:gd name="connsiteX7" fmla="*/ 12820651 w 12820651"/>
              <a:gd name="connsiteY7" fmla="*/ 527051 h 11520489"/>
              <a:gd name="connsiteX8" fmla="*/ 12820651 w 12820651"/>
              <a:gd name="connsiteY8" fmla="*/ 11520489 h 11520489"/>
              <a:gd name="connsiteX9" fmla="*/ 0 w 12820651"/>
              <a:gd name="connsiteY9" fmla="*/ 11520489 h 11520489"/>
              <a:gd name="connsiteX10" fmla="*/ 0 w 12820651"/>
              <a:gd name="connsiteY10" fmla="*/ 527051 h 11520489"/>
              <a:gd name="connsiteX11" fmla="*/ 2401 w 12820651"/>
              <a:gd name="connsiteY11" fmla="*/ 527051 h 11520489"/>
              <a:gd name="connsiteX12" fmla="*/ 0 w 12820651"/>
              <a:gd name="connsiteY12" fmla="*/ 503239 h 11520489"/>
              <a:gd name="connsiteX13" fmla="*/ 503238 w 12820651"/>
              <a:gd name="connsiteY13" fmla="*/ 1 h 11520489"/>
              <a:gd name="connsiteX14" fmla="*/ 511175 w 12820651"/>
              <a:gd name="connsiteY14" fmla="*/ 801 h 115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20651" h="11520489">
                <a:moveTo>
                  <a:pt x="511175" y="0"/>
                </a:moveTo>
                <a:lnTo>
                  <a:pt x="12317413" y="0"/>
                </a:lnTo>
                <a:lnTo>
                  <a:pt x="12322175" y="0"/>
                </a:lnTo>
                <a:lnTo>
                  <a:pt x="12322175" y="480"/>
                </a:lnTo>
                <a:lnTo>
                  <a:pt x="12418833" y="10224"/>
                </a:lnTo>
                <a:cubicBezTo>
                  <a:pt x="12648149" y="57149"/>
                  <a:pt x="12820651" y="260049"/>
                  <a:pt x="12820651" y="503238"/>
                </a:cubicBezTo>
                <a:lnTo>
                  <a:pt x="12818549" y="527051"/>
                </a:lnTo>
                <a:lnTo>
                  <a:pt x="12820651" y="527051"/>
                </a:lnTo>
                <a:lnTo>
                  <a:pt x="12820651" y="11520489"/>
                </a:lnTo>
                <a:lnTo>
                  <a:pt x="0" y="11520489"/>
                </a:lnTo>
                <a:lnTo>
                  <a:pt x="0" y="527051"/>
                </a:lnTo>
                <a:lnTo>
                  <a:pt x="2401" y="527051"/>
                </a:lnTo>
                <a:lnTo>
                  <a:pt x="0" y="503239"/>
                </a:lnTo>
                <a:cubicBezTo>
                  <a:pt x="0" y="225308"/>
                  <a:pt x="225308" y="1"/>
                  <a:pt x="503238" y="1"/>
                </a:cubicBezTo>
                <a:lnTo>
                  <a:pt x="511175" y="801"/>
                </a:lnTo>
                <a:close/>
              </a:path>
            </a:pathLst>
          </a:custGeom>
          <a:solidFill>
            <a:schemeClr val="tx1"/>
          </a:solidFill>
          <a:ln w="22225">
            <a:gradFill flip="none" rotWithShape="1">
              <a:gsLst>
                <a:gs pos="0">
                  <a:schemeClr val="bg1">
                    <a:lumMod val="75000"/>
                  </a:schemeClr>
                </a:gs>
                <a:gs pos="40000">
                  <a:schemeClr val="bg1">
                    <a:lumMod val="75000"/>
                  </a:schemeClr>
                </a:gs>
                <a:gs pos="62000">
                  <a:schemeClr val="tx1">
                    <a:lumMod val="75000"/>
                    <a:lumOff val="25000"/>
                  </a:schemeClr>
                </a:gs>
                <a:gs pos="69000">
                  <a:schemeClr val="tx1">
                    <a:lumMod val="50000"/>
                    <a:lumOff val="50000"/>
                  </a:schemeClr>
                </a:gs>
                <a:gs pos="83000">
                  <a:schemeClr val="bg1">
                    <a:lumMod val="85000"/>
                  </a:schemeClr>
                </a:gs>
                <a:gs pos="100000">
                  <a:schemeClr val="tx1">
                    <a:lumMod val="75000"/>
                    <a:lumOff val="2500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5" name="Овал 44"/>
          <p:cNvSpPr/>
          <p:nvPr userDrawn="1"/>
        </p:nvSpPr>
        <p:spPr>
          <a:xfrm>
            <a:off x="13048197" y="2108226"/>
            <a:ext cx="134715" cy="133635"/>
          </a:xfrm>
          <a:prstGeom prst="ellipse">
            <a:avLst/>
          </a:prstGeom>
          <a:solidFill>
            <a:schemeClr val="bg1"/>
          </a:solidFill>
          <a:ln w="76200">
            <a:gradFill flip="none" rotWithShape="1">
              <a:gsLst>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2" name="Рисунок 13"/>
          <p:cNvSpPr>
            <a:spLocks noGrp="1"/>
          </p:cNvSpPr>
          <p:nvPr>
            <p:ph type="pic" sz="quarter" idx="39"/>
          </p:nvPr>
        </p:nvSpPr>
        <p:spPr>
          <a:xfrm>
            <a:off x="2682086" y="5446896"/>
            <a:ext cx="7561223" cy="7634353"/>
          </a:xfrm>
          <a:prstGeom prst="rect">
            <a:avLst/>
          </a:prstGeom>
          <a:solidFill>
            <a:schemeClr val="bg1">
              <a:alpha val="10000"/>
            </a:schemeClr>
          </a:solidFill>
          <a:ln w="3175">
            <a:solidFill>
              <a:schemeClr val="bg1">
                <a:alpha val="50000"/>
              </a:schemeClr>
            </a:solidFill>
          </a:ln>
        </p:spPr>
        <p:txBody>
          <a:bodyPr anchor="ctr"/>
          <a:lstStyle>
            <a:lvl1pPr marL="0" indent="0" algn="ctr">
              <a:buNone/>
              <a:defRPr sz="1505" baseline="0"/>
            </a:lvl1pPr>
          </a:lstStyle>
          <a:p>
            <a:endParaRPr lang="en-US" dirty="0"/>
          </a:p>
        </p:txBody>
      </p:sp>
      <p:sp>
        <p:nvSpPr>
          <p:cNvPr id="46" name="Овал 45"/>
          <p:cNvSpPr/>
          <p:nvPr userDrawn="1"/>
        </p:nvSpPr>
        <p:spPr>
          <a:xfrm>
            <a:off x="13074050" y="2147630"/>
            <a:ext cx="69144" cy="68589"/>
          </a:xfrm>
          <a:prstGeom prst="ellipse">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7" name="Скругленный прямоугольник 6"/>
          <p:cNvSpPr/>
          <p:nvPr userDrawn="1"/>
        </p:nvSpPr>
        <p:spPr>
          <a:xfrm>
            <a:off x="12954808" y="2327922"/>
            <a:ext cx="270452" cy="41426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6" name="Скругленный прямоугольник 25"/>
          <p:cNvSpPr/>
          <p:nvPr userDrawn="1"/>
        </p:nvSpPr>
        <p:spPr>
          <a:xfrm>
            <a:off x="12954808" y="3166100"/>
            <a:ext cx="270452" cy="41426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5" name="Скругленный прямоугольник 34"/>
          <p:cNvSpPr/>
          <p:nvPr userDrawn="1"/>
        </p:nvSpPr>
        <p:spPr>
          <a:xfrm>
            <a:off x="12954808" y="3933536"/>
            <a:ext cx="270452" cy="41426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6" name="Скругленный прямоугольник 5"/>
          <p:cNvSpPr/>
          <p:nvPr userDrawn="1"/>
        </p:nvSpPr>
        <p:spPr>
          <a:xfrm>
            <a:off x="13002737" y="1084980"/>
            <a:ext cx="3697922" cy="7579345"/>
          </a:xfrm>
          <a:prstGeom prst="roundRect">
            <a:avLst/>
          </a:prstGeom>
          <a:solidFill>
            <a:schemeClr val="tx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8" name="Рисунок 13"/>
          <p:cNvSpPr>
            <a:spLocks noGrp="1"/>
          </p:cNvSpPr>
          <p:nvPr>
            <p:ph type="pic" sz="quarter" idx="10"/>
          </p:nvPr>
        </p:nvSpPr>
        <p:spPr>
          <a:xfrm>
            <a:off x="13209926" y="2035751"/>
            <a:ext cx="3251321" cy="5743534"/>
          </a:xfrm>
          <a:prstGeom prst="rect">
            <a:avLst/>
          </a:prstGeom>
          <a:solidFill>
            <a:schemeClr val="bg1">
              <a:alpha val="10000"/>
            </a:schemeClr>
          </a:solidFill>
          <a:ln w="3175">
            <a:solidFill>
              <a:schemeClr val="bg1">
                <a:alpha val="50000"/>
              </a:schemeClr>
            </a:solidFill>
          </a:ln>
        </p:spPr>
        <p:txBody>
          <a:bodyPr anchor="ctr"/>
          <a:lstStyle>
            <a:lvl1pPr marL="0" indent="0" algn="ctr">
              <a:buNone/>
              <a:defRPr sz="1505" baseline="0"/>
            </a:lvl1pPr>
          </a:lstStyle>
          <a:p>
            <a:endParaRPr lang="en-US" dirty="0"/>
          </a:p>
        </p:txBody>
      </p:sp>
      <p:sp>
        <p:nvSpPr>
          <p:cNvPr id="25" name="Овал 24"/>
          <p:cNvSpPr/>
          <p:nvPr userDrawn="1"/>
        </p:nvSpPr>
        <p:spPr>
          <a:xfrm>
            <a:off x="14544100" y="7921188"/>
            <a:ext cx="615197" cy="610267"/>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2" name="Скругленный прямоугольник 11"/>
          <p:cNvSpPr/>
          <p:nvPr userDrawn="1"/>
        </p:nvSpPr>
        <p:spPr>
          <a:xfrm>
            <a:off x="14380653" y="1557204"/>
            <a:ext cx="942087" cy="68589"/>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8" name="Номер слайда 21"/>
          <p:cNvSpPr>
            <a:spLocks noGrp="1"/>
          </p:cNvSpPr>
          <p:nvPr>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66" name="Shape 427"/>
          <p:cNvSpPr>
            <a:spLocks noGrp="1"/>
          </p:cNvSpPr>
          <p:nvPr>
            <p:ph type="body" sz="quarter" idx="52" hasCustomPrompt="1"/>
          </p:nvPr>
        </p:nvSpPr>
        <p:spPr>
          <a:xfrm>
            <a:off x="1601225" y="1026690"/>
            <a:ext cx="7542777" cy="793402"/>
          </a:xfrm>
          <a:prstGeom prst="rect">
            <a:avLst/>
          </a:prstGeom>
        </p:spPr>
        <p:txBody>
          <a:bodyPr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67" name="Текст 7"/>
          <p:cNvSpPr>
            <a:spLocks noGrp="1"/>
          </p:cNvSpPr>
          <p:nvPr>
            <p:ph type="body" sz="quarter" idx="38" hasCustomPrompt="1"/>
          </p:nvPr>
        </p:nvSpPr>
        <p:spPr>
          <a:xfrm>
            <a:off x="1601224" y="2451144"/>
            <a:ext cx="7542777" cy="1466370"/>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68" name="Shape 427"/>
          <p:cNvSpPr>
            <a:spLocks noGrp="1"/>
          </p:cNvSpPr>
          <p:nvPr>
            <p:ph type="body" sz="quarter" idx="51" hasCustomPrompt="1"/>
          </p:nvPr>
        </p:nvSpPr>
        <p:spPr>
          <a:xfrm>
            <a:off x="1601224" y="1930857"/>
            <a:ext cx="7542777" cy="451940"/>
          </a:xfrm>
          <a:prstGeom prst="rect">
            <a:avLst/>
          </a:prstGeom>
        </p:spPr>
        <p:txBody>
          <a:bodyPr lIns="0" rIns="0" bIns="0" anchor="b" anchorCtr="0">
            <a:no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70" name="Shape 427"/>
          <p:cNvSpPr>
            <a:spLocks noGrp="1"/>
          </p:cNvSpPr>
          <p:nvPr>
            <p:ph type="body" sz="quarter" idx="54" hasCustomPrompt="1"/>
          </p:nvPr>
        </p:nvSpPr>
        <p:spPr>
          <a:xfrm>
            <a:off x="13014205" y="8934531"/>
            <a:ext cx="3690266" cy="607230"/>
          </a:xfrm>
          <a:prstGeom prst="rect">
            <a:avLst/>
          </a:prstGeom>
        </p:spPr>
        <p:txBody>
          <a:bodyPr anchor="t" anchorCtr="0">
            <a:no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grpSp>
        <p:nvGrpSpPr>
          <p:cNvPr id="37" name="Группа 36"/>
          <p:cNvGrpSpPr/>
          <p:nvPr userDrawn="1"/>
        </p:nvGrpSpPr>
        <p:grpSpPr>
          <a:xfrm flipH="1">
            <a:off x="14835586" y="1357898"/>
            <a:ext cx="35225" cy="34387"/>
            <a:chOff x="13422299" y="954496"/>
            <a:chExt cx="127026" cy="125005"/>
          </a:xfrm>
        </p:grpSpPr>
        <p:sp>
          <p:nvSpPr>
            <p:cNvPr id="43" name="Овал 42"/>
            <p:cNvSpPr/>
            <p:nvPr userDrawn="1"/>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4" name="Овал 43"/>
            <p:cNvSpPr/>
            <p:nvPr userDrawn="1"/>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nvGrpSpPr>
          <p:cNvPr id="49" name="Группа 48"/>
          <p:cNvGrpSpPr/>
          <p:nvPr userDrawn="1"/>
        </p:nvGrpSpPr>
        <p:grpSpPr>
          <a:xfrm>
            <a:off x="6417281" y="4907519"/>
            <a:ext cx="96311" cy="94018"/>
            <a:chOff x="13422299" y="954496"/>
            <a:chExt cx="127026" cy="125005"/>
          </a:xfrm>
        </p:grpSpPr>
        <p:sp>
          <p:nvSpPr>
            <p:cNvPr id="51" name="Овал 50"/>
            <p:cNvSpPr/>
            <p:nvPr userDrawn="1"/>
          </p:nvSpPr>
          <p:spPr>
            <a:xfrm>
              <a:off x="13422301" y="954496"/>
              <a:ext cx="127023" cy="125004"/>
            </a:xfrm>
            <a:prstGeom prst="ellipse">
              <a:avLst/>
            </a:prstGeom>
            <a:solidFill>
              <a:schemeClr val="bg1"/>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2" name="Овал 51"/>
            <p:cNvSpPr/>
            <p:nvPr userDrawn="1"/>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nvGrpSpPr>
          <p:cNvPr id="53" name="Группа 52"/>
          <p:cNvGrpSpPr/>
          <p:nvPr userDrawn="1"/>
        </p:nvGrpSpPr>
        <p:grpSpPr>
          <a:xfrm flipH="1">
            <a:off x="14089064" y="1574303"/>
            <a:ext cx="35225" cy="34387"/>
            <a:chOff x="13422299" y="954496"/>
            <a:chExt cx="127026" cy="125005"/>
          </a:xfrm>
        </p:grpSpPr>
        <p:sp>
          <p:nvSpPr>
            <p:cNvPr id="54" name="Овал 53"/>
            <p:cNvSpPr/>
            <p:nvPr userDrawn="1"/>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5" name="Овал 54"/>
            <p:cNvSpPr/>
            <p:nvPr userDrawn="1"/>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sp>
        <p:nvSpPr>
          <p:cNvPr id="3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6"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5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400917405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076">
    <p:spTree>
      <p:nvGrpSpPr>
        <p:cNvPr id="1" name=""/>
        <p:cNvGrpSpPr/>
        <p:nvPr/>
      </p:nvGrpSpPr>
      <p:grpSpPr>
        <a:xfrm>
          <a:off x="0" y="0"/>
          <a:ext cx="0" cy="0"/>
          <a:chOff x="0" y="0"/>
          <a:chExt cx="0" cy="0"/>
        </a:xfrm>
      </p:grpSpPr>
      <p:sp>
        <p:nvSpPr>
          <p:cNvPr id="27" name="Полилиния 20"/>
          <p:cNvSpPr/>
          <p:nvPr userDrawn="1"/>
        </p:nvSpPr>
        <p:spPr bwMode="auto">
          <a:xfrm>
            <a:off x="0" y="-14327"/>
            <a:ext cx="18288000" cy="10302915"/>
          </a:xfrm>
          <a:custGeom>
            <a:avLst/>
            <a:gdLst>
              <a:gd name="connsiteX0" fmla="*/ 6740969 w 12192000"/>
              <a:gd name="connsiteY0" fmla="*/ 0 h 6867550"/>
              <a:gd name="connsiteX1" fmla="*/ 12192000 w 12192000"/>
              <a:gd name="connsiteY1" fmla="*/ 0 h 6867550"/>
              <a:gd name="connsiteX2" fmla="*/ 12192000 w 12192000"/>
              <a:gd name="connsiteY2" fmla="*/ 1584319 h 6867550"/>
              <a:gd name="connsiteX3" fmla="*/ 6898158 w 12192000"/>
              <a:gd name="connsiteY3" fmla="*/ 6867550 h 6867550"/>
              <a:gd name="connsiteX4" fmla="*/ 0 w 12192000"/>
              <a:gd name="connsiteY4" fmla="*/ 6867550 h 6867550"/>
              <a:gd name="connsiteX5" fmla="*/ 0 w 12192000"/>
              <a:gd name="connsiteY5" fmla="*/ 6727455 h 686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67550">
                <a:moveTo>
                  <a:pt x="6740969" y="0"/>
                </a:moveTo>
                <a:lnTo>
                  <a:pt x="12192000" y="0"/>
                </a:lnTo>
                <a:lnTo>
                  <a:pt x="12192000" y="1584319"/>
                </a:lnTo>
                <a:lnTo>
                  <a:pt x="6898158" y="6867550"/>
                </a:lnTo>
                <a:lnTo>
                  <a:pt x="0" y="6867550"/>
                </a:lnTo>
                <a:lnTo>
                  <a:pt x="0" y="6727455"/>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7" name="Скругленный прямоугольник 6"/>
          <p:cNvSpPr/>
          <p:nvPr userDrawn="1"/>
        </p:nvSpPr>
        <p:spPr>
          <a:xfrm>
            <a:off x="10345228" y="2593343"/>
            <a:ext cx="289967" cy="4441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6" name="Скругленный прямоугольник 25"/>
          <p:cNvSpPr/>
          <p:nvPr userDrawn="1"/>
        </p:nvSpPr>
        <p:spPr>
          <a:xfrm>
            <a:off x="10345228" y="3431519"/>
            <a:ext cx="289967" cy="4441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5" name="Скругленный прямоугольник 34"/>
          <p:cNvSpPr/>
          <p:nvPr userDrawn="1"/>
        </p:nvSpPr>
        <p:spPr>
          <a:xfrm>
            <a:off x="10345228" y="4198955"/>
            <a:ext cx="289967" cy="4441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6" name="Скругленный прямоугольник 5"/>
          <p:cNvSpPr/>
          <p:nvPr userDrawn="1"/>
        </p:nvSpPr>
        <p:spPr>
          <a:xfrm>
            <a:off x="10403000" y="1350399"/>
            <a:ext cx="3964767" cy="8126277"/>
          </a:xfrm>
          <a:prstGeom prst="roundRect">
            <a:avLst/>
          </a:prstGeom>
          <a:solidFill>
            <a:schemeClr val="tx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2" name="Shape 427"/>
          <p:cNvSpPr>
            <a:spLocks noGrp="1"/>
          </p:cNvSpPr>
          <p:nvPr>
            <p:ph type="body" sz="quarter" idx="34" hasCustomPrompt="1"/>
          </p:nvPr>
        </p:nvSpPr>
        <p:spPr>
          <a:xfrm>
            <a:off x="1606580" y="4602821"/>
            <a:ext cx="6456558" cy="751019"/>
          </a:xfrm>
          <a:prstGeom prst="rect">
            <a:avLst/>
          </a:prstGeom>
        </p:spPr>
        <p:txBody>
          <a:bodyPr anchor="b">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23" name="Текст 7"/>
          <p:cNvSpPr>
            <a:spLocks noGrp="1"/>
          </p:cNvSpPr>
          <p:nvPr>
            <p:ph type="body" sz="quarter" idx="38" hasCustomPrompt="1"/>
          </p:nvPr>
        </p:nvSpPr>
        <p:spPr>
          <a:xfrm>
            <a:off x="1607963" y="5505431"/>
            <a:ext cx="6455177" cy="3496326"/>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8" name="Рисунок 13"/>
          <p:cNvSpPr>
            <a:spLocks noGrp="1"/>
          </p:cNvSpPr>
          <p:nvPr>
            <p:ph type="pic" sz="quarter" idx="10"/>
          </p:nvPr>
        </p:nvSpPr>
        <p:spPr>
          <a:xfrm>
            <a:off x="10623367" y="2301170"/>
            <a:ext cx="3485939" cy="6157993"/>
          </a:xfrm>
          <a:prstGeom prst="rect">
            <a:avLst/>
          </a:prstGeom>
          <a:solidFill>
            <a:schemeClr val="bg1">
              <a:alpha val="10000"/>
            </a:schemeClr>
          </a:solidFill>
          <a:ln w="3175">
            <a:solidFill>
              <a:schemeClr val="bg1">
                <a:alpha val="50000"/>
              </a:schemeClr>
            </a:solidFill>
          </a:ln>
        </p:spPr>
        <p:txBody>
          <a:bodyPr anchor="ctr"/>
          <a:lstStyle>
            <a:lvl1pPr marL="0" indent="0" algn="ctr">
              <a:buNone/>
              <a:defRPr sz="1505" baseline="0"/>
            </a:lvl1pPr>
          </a:lstStyle>
          <a:p>
            <a:endParaRPr lang="en-US" dirty="0"/>
          </a:p>
        </p:txBody>
      </p:sp>
      <p:sp>
        <p:nvSpPr>
          <p:cNvPr id="25" name="Овал 24"/>
          <p:cNvSpPr/>
          <p:nvPr userDrawn="1"/>
        </p:nvSpPr>
        <p:spPr>
          <a:xfrm>
            <a:off x="12055589" y="8640767"/>
            <a:ext cx="659591" cy="654305"/>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9" name="Номер слайда 21"/>
          <p:cNvSpPr>
            <a:spLocks noGrp="1"/>
          </p:cNvSpPr>
          <p:nvPr>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45" name="Shape 427"/>
          <p:cNvSpPr>
            <a:spLocks noGrp="1"/>
          </p:cNvSpPr>
          <p:nvPr>
            <p:ph type="body" sz="quarter" idx="52" hasCustomPrompt="1"/>
          </p:nvPr>
        </p:nvSpPr>
        <p:spPr>
          <a:xfrm>
            <a:off x="1582343" y="2172469"/>
            <a:ext cx="6480570" cy="2159694"/>
          </a:xfrm>
          <a:prstGeom prst="rect">
            <a:avLst/>
          </a:prstGeom>
        </p:spPr>
        <p:txBody>
          <a:bodyPr anchor="b"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48" name="Текст 16"/>
          <p:cNvSpPr txBox="1">
            <a:spLocks/>
          </p:cNvSpPr>
          <p:nvPr userDrawn="1"/>
        </p:nvSpPr>
        <p:spPr>
          <a:xfrm>
            <a:off x="547151" y="7581819"/>
            <a:ext cx="322550" cy="1688907"/>
          </a:xfrm>
          <a:prstGeom prst="rect">
            <a:avLst/>
          </a:prstGeom>
        </p:spPr>
        <p:txBody>
          <a:bodyPr vert="vert270" lIns="0" tIns="0" rIns="0" bIns="0" numCol="1" rtlCol="0" anchor="t">
            <a:normAutofit/>
          </a:bodyPr>
          <a:lstStyle>
            <a:lvl1pPr marL="0" indent="0" algn="l" defTabSz="892175" rtl="0" eaLnBrk="1" latinLnBrk="0" hangingPunct="1">
              <a:lnSpc>
                <a:spcPct val="150000"/>
              </a:lnSpc>
              <a:spcBef>
                <a:spcPts val="1978"/>
              </a:spcBef>
              <a:buSzPct val="100000"/>
              <a:buFontTx/>
              <a:buNone/>
              <a:defRPr sz="2000" kern="1200">
                <a:solidFill>
                  <a:schemeClr val="tx1">
                    <a:lumMod val="95000"/>
                    <a:lumOff val="5000"/>
                  </a:schemeClr>
                </a:solidFill>
                <a:latin typeface="+mn-lt"/>
                <a:ea typeface="+mn-ea"/>
                <a:cs typeface="+mn-cs"/>
              </a:defRPr>
            </a:lvl1pPr>
            <a:lvl2pPr marL="0" indent="0" algn="l" defTabSz="892175" rtl="0" eaLnBrk="1" latinLnBrk="0" hangingPunct="1">
              <a:lnSpc>
                <a:spcPct val="90000"/>
              </a:lnSpc>
              <a:spcBef>
                <a:spcPts val="989"/>
              </a:spcBef>
              <a:buSzPct val="100000"/>
              <a:buFontTx/>
              <a:buNone/>
              <a:defRPr sz="2400" b="1"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2pPr>
            <a:lvl3pPr marL="0" indent="0" algn="l" defTabSz="892175" rtl="0" eaLnBrk="1" latinLnBrk="0" hangingPunct="1">
              <a:lnSpc>
                <a:spcPct val="150000"/>
              </a:lnSpc>
              <a:spcBef>
                <a:spcPts val="989"/>
              </a:spcBef>
              <a:buSzPct val="100000"/>
              <a:buFontTx/>
              <a:buNone/>
              <a:defRPr sz="2000" kern="1200" baseline="0">
                <a:solidFill>
                  <a:schemeClr val="tx1">
                    <a:lumMod val="95000"/>
                    <a:lumOff val="5000"/>
                  </a:schemeClr>
                </a:solidFill>
                <a:latin typeface="+mn-lt"/>
                <a:ea typeface="+mn-ea"/>
                <a:cs typeface="+mn-cs"/>
              </a:defRPr>
            </a:lvl3pPr>
            <a:lvl4pPr marL="0" indent="0" algn="l" defTabSz="1809049" rtl="0" eaLnBrk="1" latinLnBrk="0" hangingPunct="1">
              <a:lnSpc>
                <a:spcPct val="150000"/>
              </a:lnSpc>
              <a:spcBef>
                <a:spcPts val="989"/>
              </a:spcBef>
              <a:buSzPct val="100000"/>
              <a:buFontTx/>
              <a:buNone/>
              <a:defRPr sz="3200" b="1" kern="1200">
                <a:solidFill>
                  <a:schemeClr val="tx1">
                    <a:lumMod val="95000"/>
                    <a:lumOff val="5000"/>
                  </a:schemeClr>
                </a:solidFill>
                <a:latin typeface="+mn-lt"/>
                <a:ea typeface="Open Sans" panose="020B0606030504020204" pitchFamily="34" charset="0"/>
                <a:cs typeface="Open Sans" panose="020B0606030504020204" pitchFamily="34" charset="0"/>
              </a:defRPr>
            </a:lvl4pPr>
            <a:lvl5pPr marL="0" indent="0" algn="l" defTabSz="1809049" rtl="0" eaLnBrk="1" latinLnBrk="0" hangingPunct="1">
              <a:lnSpc>
                <a:spcPct val="150000"/>
              </a:lnSpc>
              <a:spcBef>
                <a:spcPts val="989"/>
              </a:spcBef>
              <a:buSzPct val="100000"/>
              <a:buFontTx/>
              <a:buNone/>
              <a:defRPr sz="2400" kern="1200" baseline="0">
                <a:solidFill>
                  <a:schemeClr val="tx1">
                    <a:lumMod val="95000"/>
                    <a:lumOff val="5000"/>
                  </a:schemeClr>
                </a:solidFill>
                <a:latin typeface="+mn-lt"/>
                <a:ea typeface="Open Sans" panose="020B0606030504020204" pitchFamily="34" charset="0"/>
                <a:cs typeface="Open Sans" panose="020B0606030504020204" pitchFamily="34" charset="0"/>
              </a:defRPr>
            </a:lvl5pPr>
            <a:lvl6pPr marL="0" indent="0" algn="l" defTabSz="1809049" rtl="0" eaLnBrk="1" latinLnBrk="0" hangingPunct="1">
              <a:lnSpc>
                <a:spcPct val="90000"/>
              </a:lnSpc>
              <a:spcBef>
                <a:spcPts val="989"/>
              </a:spcBef>
              <a:buFontTx/>
              <a:buNone/>
              <a:defRPr sz="1600" kern="1200">
                <a:solidFill>
                  <a:schemeClr val="bg1">
                    <a:lumMod val="65000"/>
                  </a:schemeClr>
                </a:solidFill>
                <a:latin typeface="+mn-lt"/>
                <a:ea typeface="+mn-ea"/>
                <a:cs typeface="+mn-cs"/>
              </a:defRPr>
            </a:lvl6pPr>
            <a:lvl7pPr marL="0" indent="0" algn="l" defTabSz="1809049" rtl="0" eaLnBrk="1" latinLnBrk="0" hangingPunct="1">
              <a:lnSpc>
                <a:spcPct val="90000"/>
              </a:lnSpc>
              <a:spcBef>
                <a:spcPts val="989"/>
              </a:spcBef>
              <a:buFontTx/>
              <a:buNone/>
              <a:defRPr sz="1600" b="1" kern="1200" baseline="0">
                <a:solidFill>
                  <a:schemeClr val="bg1">
                    <a:lumMod val="65000"/>
                  </a:schemeClr>
                </a:solidFill>
                <a:latin typeface="+mn-lt"/>
                <a:ea typeface="+mn-ea"/>
                <a:cs typeface="+mn-cs"/>
              </a:defRPr>
            </a:lvl7pPr>
            <a:lvl8pPr marL="0" marR="0" indent="0" algn="l" defTabSz="1809049" rtl="0" eaLnBrk="1" fontAlgn="auto" latinLnBrk="0" hangingPunct="1">
              <a:lnSpc>
                <a:spcPct val="90000"/>
              </a:lnSpc>
              <a:spcBef>
                <a:spcPts val="989"/>
              </a:spcBef>
              <a:spcAft>
                <a:spcPts val="0"/>
              </a:spcAft>
              <a:buClrTx/>
              <a:buSzTx/>
              <a:buFontTx/>
              <a:buNone/>
              <a:tabLst/>
              <a:defRPr sz="1600" b="1" kern="1200">
                <a:solidFill>
                  <a:schemeClr val="tx1">
                    <a:lumMod val="75000"/>
                    <a:lumOff val="25000"/>
                  </a:schemeClr>
                </a:solidFill>
                <a:latin typeface="+mn-lt"/>
                <a:ea typeface="+mn-ea"/>
                <a:cs typeface="+mn-cs"/>
              </a:defRPr>
            </a:lvl8pPr>
            <a:lvl9pPr marL="357188" indent="0" algn="l" defTabSz="1809049" rtl="0" eaLnBrk="1" latinLnBrk="0" hangingPunct="1">
              <a:lnSpc>
                <a:spcPct val="90000"/>
              </a:lnSpc>
              <a:spcBef>
                <a:spcPts val="989"/>
              </a:spcBef>
              <a:buFont typeface="Arial" panose="020B0604020202020204" pitchFamily="34" charset="0"/>
              <a:buNone/>
              <a:defRPr sz="3561" kern="1200">
                <a:solidFill>
                  <a:schemeClr val="tx1"/>
                </a:solidFill>
                <a:latin typeface="+mn-lt"/>
                <a:ea typeface="+mn-ea"/>
                <a:cs typeface="+mn-cs"/>
              </a:defRPr>
            </a:lvl9pPr>
          </a:lstStyle>
          <a:p>
            <a:pPr lvl="5" algn="r">
              <a:lnSpc>
                <a:spcPct val="100000"/>
              </a:lnSpc>
            </a:pPr>
            <a:r>
              <a:rPr lang="en-US" sz="1203" baseline="0" dirty="0">
                <a:solidFill>
                  <a:schemeClr val="bg1">
                    <a:alpha val="30000"/>
                  </a:schemeClr>
                </a:solidFill>
                <a:latin typeface="+mn-lt"/>
              </a:rPr>
              <a:t>  </a:t>
            </a:r>
            <a:r>
              <a:rPr lang="en-US" sz="903" b="1" dirty="0">
                <a:solidFill>
                  <a:schemeClr val="bg1">
                    <a:alpha val="30000"/>
                  </a:schemeClr>
                </a:solidFill>
                <a:latin typeface="+mn-lt"/>
              </a:rPr>
              <a:t>CLICK TO DISCOVER</a:t>
            </a:r>
          </a:p>
          <a:p>
            <a:pPr lvl="7" algn="r"/>
            <a:endParaRPr lang="en-US" sz="1203" dirty="0">
              <a:solidFill>
                <a:schemeClr val="bg1">
                  <a:alpha val="30000"/>
                </a:schemeClr>
              </a:solidFill>
              <a:latin typeface="+mn-lt"/>
            </a:endParaRPr>
          </a:p>
        </p:txBody>
      </p:sp>
      <p:sp>
        <p:nvSpPr>
          <p:cNvPr id="4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bg1">
              <a:alpha val="7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8" name="Скругленный прямоугольник 27"/>
          <p:cNvSpPr/>
          <p:nvPr userDrawn="1"/>
        </p:nvSpPr>
        <p:spPr>
          <a:xfrm>
            <a:off x="11913839" y="1914307"/>
            <a:ext cx="942087" cy="68589"/>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nvGrpSpPr>
          <p:cNvPr id="29" name="Группа 28"/>
          <p:cNvGrpSpPr/>
          <p:nvPr userDrawn="1"/>
        </p:nvGrpSpPr>
        <p:grpSpPr>
          <a:xfrm flipH="1">
            <a:off x="12368771" y="1715001"/>
            <a:ext cx="35225" cy="34387"/>
            <a:chOff x="13422299" y="954496"/>
            <a:chExt cx="127026" cy="125005"/>
          </a:xfrm>
        </p:grpSpPr>
        <p:sp>
          <p:nvSpPr>
            <p:cNvPr id="33" name="Овал 32"/>
            <p:cNvSpPr/>
            <p:nvPr userDrawn="1"/>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4" name="Овал 33"/>
            <p:cNvSpPr/>
            <p:nvPr userDrawn="1"/>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nvGrpSpPr>
          <p:cNvPr id="42" name="Группа 41"/>
          <p:cNvGrpSpPr/>
          <p:nvPr userDrawn="1"/>
        </p:nvGrpSpPr>
        <p:grpSpPr>
          <a:xfrm flipH="1">
            <a:off x="11622250" y="1931406"/>
            <a:ext cx="35225" cy="34387"/>
            <a:chOff x="13422299" y="954496"/>
            <a:chExt cx="127026" cy="125005"/>
          </a:xfrm>
        </p:grpSpPr>
        <p:sp>
          <p:nvSpPr>
            <p:cNvPr id="43" name="Овал 42"/>
            <p:cNvSpPr/>
            <p:nvPr userDrawn="1"/>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4" name="Овал 43"/>
            <p:cNvSpPr/>
            <p:nvPr userDrawn="1"/>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sp>
        <p:nvSpPr>
          <p:cNvPr id="2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1"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2"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54927935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400"/>
                                        <p:tgtEl>
                                          <p:spTgt spid="45">
                                            <p:txEl>
                                              <p:pRg st="0" end="0"/>
                                            </p:txEl>
                                          </p:spTgt>
                                        </p:tgtEl>
                                      </p:cBhvr>
                                    </p:animEffect>
                                    <p:anim calcmode="lin" valueType="num">
                                      <p:cBhvr>
                                        <p:cTn id="8"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077">
    <p:spTree>
      <p:nvGrpSpPr>
        <p:cNvPr id="1" name=""/>
        <p:cNvGrpSpPr/>
        <p:nvPr/>
      </p:nvGrpSpPr>
      <p:grpSpPr>
        <a:xfrm>
          <a:off x="0" y="0"/>
          <a:ext cx="0" cy="0"/>
          <a:chOff x="0" y="0"/>
          <a:chExt cx="0" cy="0"/>
        </a:xfrm>
      </p:grpSpPr>
      <p:sp>
        <p:nvSpPr>
          <p:cNvPr id="44" name="Полилиния 43"/>
          <p:cNvSpPr/>
          <p:nvPr userDrawn="1"/>
        </p:nvSpPr>
        <p:spPr bwMode="auto">
          <a:xfrm>
            <a:off x="4824415" y="0"/>
            <a:ext cx="13463588" cy="10288588"/>
          </a:xfrm>
          <a:custGeom>
            <a:avLst/>
            <a:gdLst>
              <a:gd name="connsiteX0" fmla="*/ 6869416 w 8975725"/>
              <a:gd name="connsiteY0" fmla="*/ 0 h 6858000"/>
              <a:gd name="connsiteX1" fmla="*/ 8975725 w 8975725"/>
              <a:gd name="connsiteY1" fmla="*/ 0 h 6858000"/>
              <a:gd name="connsiteX2" fmla="*/ 8975725 w 8975725"/>
              <a:gd name="connsiteY2" fmla="*/ 6858000 h 6858000"/>
              <a:gd name="connsiteX3" fmla="*/ 0 w 8975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75725" h="6858000">
                <a:moveTo>
                  <a:pt x="6869416" y="0"/>
                </a:moveTo>
                <a:lnTo>
                  <a:pt x="8975725" y="0"/>
                </a:lnTo>
                <a:lnTo>
                  <a:pt x="8975725"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7" name="Скругленный прямоугольник 6"/>
          <p:cNvSpPr/>
          <p:nvPr userDrawn="1"/>
        </p:nvSpPr>
        <p:spPr>
          <a:xfrm>
            <a:off x="2786099" y="2593343"/>
            <a:ext cx="289967" cy="4441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6" name="Скругленный прямоугольник 25"/>
          <p:cNvSpPr/>
          <p:nvPr userDrawn="1"/>
        </p:nvSpPr>
        <p:spPr>
          <a:xfrm>
            <a:off x="2786099" y="3431519"/>
            <a:ext cx="289967" cy="4441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5" name="Скругленный прямоугольник 34"/>
          <p:cNvSpPr/>
          <p:nvPr userDrawn="1"/>
        </p:nvSpPr>
        <p:spPr>
          <a:xfrm>
            <a:off x="2786099" y="4198955"/>
            <a:ext cx="289967" cy="4441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6" name="Скругленный прямоугольник 5"/>
          <p:cNvSpPr/>
          <p:nvPr userDrawn="1"/>
        </p:nvSpPr>
        <p:spPr>
          <a:xfrm>
            <a:off x="2843871" y="1350399"/>
            <a:ext cx="3964767" cy="8126277"/>
          </a:xfrm>
          <a:prstGeom prst="roundRect">
            <a:avLst/>
          </a:prstGeom>
          <a:solidFill>
            <a:schemeClr val="tx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2" name="Shape 427"/>
          <p:cNvSpPr>
            <a:spLocks noGrp="1"/>
          </p:cNvSpPr>
          <p:nvPr>
            <p:ph type="body" sz="quarter" idx="34" hasCustomPrompt="1"/>
          </p:nvPr>
        </p:nvSpPr>
        <p:spPr>
          <a:xfrm>
            <a:off x="8063139" y="4602821"/>
            <a:ext cx="3240180" cy="751019"/>
          </a:xfrm>
          <a:prstGeom prst="rect">
            <a:avLst/>
          </a:prstGeom>
        </p:spPr>
        <p:txBody>
          <a:bodyPr anchor="b">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23" name="Текст 7"/>
          <p:cNvSpPr>
            <a:spLocks noGrp="1"/>
          </p:cNvSpPr>
          <p:nvPr>
            <p:ph type="body" sz="quarter" idx="38" hasCustomPrompt="1"/>
          </p:nvPr>
        </p:nvSpPr>
        <p:spPr>
          <a:xfrm>
            <a:off x="8063138" y="5490917"/>
            <a:ext cx="3240180" cy="3496326"/>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8" name="Рисунок 13"/>
          <p:cNvSpPr>
            <a:spLocks noGrp="1"/>
          </p:cNvSpPr>
          <p:nvPr>
            <p:ph type="pic" sz="quarter" idx="10"/>
          </p:nvPr>
        </p:nvSpPr>
        <p:spPr>
          <a:xfrm>
            <a:off x="3083287" y="2301170"/>
            <a:ext cx="3485939" cy="6157993"/>
          </a:xfrm>
          <a:prstGeom prst="rect">
            <a:avLst/>
          </a:prstGeom>
          <a:solidFill>
            <a:schemeClr val="bg1">
              <a:alpha val="10000"/>
            </a:schemeClr>
          </a:solidFill>
          <a:ln w="3175">
            <a:solidFill>
              <a:schemeClr val="bg1">
                <a:alpha val="50000"/>
              </a:schemeClr>
            </a:solidFill>
          </a:ln>
        </p:spPr>
        <p:txBody>
          <a:bodyPr anchor="ctr"/>
          <a:lstStyle>
            <a:lvl1pPr marL="0" indent="0" algn="ctr">
              <a:buNone/>
              <a:defRPr sz="1505" baseline="0"/>
            </a:lvl1pPr>
          </a:lstStyle>
          <a:p>
            <a:endParaRPr lang="en-US" dirty="0"/>
          </a:p>
        </p:txBody>
      </p:sp>
      <p:sp>
        <p:nvSpPr>
          <p:cNvPr id="25" name="Овал 24"/>
          <p:cNvSpPr/>
          <p:nvPr userDrawn="1"/>
        </p:nvSpPr>
        <p:spPr>
          <a:xfrm>
            <a:off x="4496461" y="8640767"/>
            <a:ext cx="659591" cy="654305"/>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0" name="Shape 427"/>
          <p:cNvSpPr>
            <a:spLocks noGrp="1"/>
          </p:cNvSpPr>
          <p:nvPr>
            <p:ph type="body" sz="quarter" idx="39" hasCustomPrompt="1"/>
          </p:nvPr>
        </p:nvSpPr>
        <p:spPr>
          <a:xfrm>
            <a:off x="12385385" y="4602821"/>
            <a:ext cx="3240180" cy="751019"/>
          </a:xfrm>
          <a:prstGeom prst="rect">
            <a:avLst/>
          </a:prstGeom>
        </p:spPr>
        <p:txBody>
          <a:bodyPr anchor="b">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31" name="Текст 7"/>
          <p:cNvSpPr>
            <a:spLocks noGrp="1"/>
          </p:cNvSpPr>
          <p:nvPr>
            <p:ph type="body" sz="quarter" idx="40" hasCustomPrompt="1"/>
          </p:nvPr>
        </p:nvSpPr>
        <p:spPr>
          <a:xfrm>
            <a:off x="12385383" y="5490917"/>
            <a:ext cx="3240180" cy="3496326"/>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9" name="Номер слайда 21"/>
          <p:cNvSpPr>
            <a:spLocks noGrp="1"/>
          </p:cNvSpPr>
          <p:nvPr>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38" name="Shape 427"/>
          <p:cNvSpPr>
            <a:spLocks noGrp="1"/>
          </p:cNvSpPr>
          <p:nvPr>
            <p:ph type="body" sz="quarter" idx="52" hasCustomPrompt="1"/>
          </p:nvPr>
        </p:nvSpPr>
        <p:spPr>
          <a:xfrm>
            <a:off x="8062912" y="2172469"/>
            <a:ext cx="7562651" cy="2159694"/>
          </a:xfrm>
          <a:prstGeom prst="rect">
            <a:avLst/>
          </a:prstGeom>
        </p:spPr>
        <p:txBody>
          <a:bodyPr anchor="b" anchorCtr="0">
            <a:normAutofit/>
          </a:bodyPr>
          <a:lstStyle>
            <a:lvl1pPr algn="l">
              <a:lnSpc>
                <a:spcPct val="150000"/>
              </a:lnSpc>
              <a:defRPr sz="3600" b="1" spc="-68">
                <a:solidFill>
                  <a:schemeClr val="tx1"/>
                </a:solidFill>
                <a:latin typeface="+mj-lt"/>
              </a:defRPr>
            </a:lvl1pPr>
          </a:lstStyle>
          <a:p>
            <a:pPr lvl="0"/>
            <a:r>
              <a:rPr lang="en-US" dirty="0"/>
              <a:t>H4 Title here</a:t>
            </a:r>
          </a:p>
        </p:txBody>
      </p:sp>
      <p:sp>
        <p:nvSpPr>
          <p:cNvPr id="40" name="Скругленный прямоугольник 39"/>
          <p:cNvSpPr/>
          <p:nvPr userDrawn="1"/>
        </p:nvSpPr>
        <p:spPr>
          <a:xfrm>
            <a:off x="4353371" y="1932845"/>
            <a:ext cx="942087" cy="68589"/>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nvGrpSpPr>
          <p:cNvPr id="41" name="Группа 40"/>
          <p:cNvGrpSpPr/>
          <p:nvPr userDrawn="1"/>
        </p:nvGrpSpPr>
        <p:grpSpPr>
          <a:xfrm flipH="1">
            <a:off x="4808303" y="1733539"/>
            <a:ext cx="35225" cy="34387"/>
            <a:chOff x="13422299" y="954496"/>
            <a:chExt cx="127026" cy="125005"/>
          </a:xfrm>
        </p:grpSpPr>
        <p:sp>
          <p:nvSpPr>
            <p:cNvPr id="42" name="Овал 41"/>
            <p:cNvSpPr/>
            <p:nvPr userDrawn="1"/>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45" name="Овал 44"/>
            <p:cNvSpPr/>
            <p:nvPr userDrawn="1"/>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nvGrpSpPr>
          <p:cNvPr id="46" name="Группа 45"/>
          <p:cNvGrpSpPr/>
          <p:nvPr userDrawn="1"/>
        </p:nvGrpSpPr>
        <p:grpSpPr>
          <a:xfrm flipH="1">
            <a:off x="4061782" y="1949945"/>
            <a:ext cx="35225" cy="34387"/>
            <a:chOff x="13422299" y="954496"/>
            <a:chExt cx="127026" cy="125005"/>
          </a:xfrm>
        </p:grpSpPr>
        <p:sp>
          <p:nvSpPr>
            <p:cNvPr id="47" name="Овал 46"/>
            <p:cNvSpPr/>
            <p:nvPr userDrawn="1"/>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0" name="Овал 49"/>
            <p:cNvSpPr/>
            <p:nvPr userDrawn="1"/>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sp>
        <p:nvSpPr>
          <p:cNvPr id="27"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2"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3"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59056645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400"/>
                                        <p:tgtEl>
                                          <p:spTgt spid="38">
                                            <p:txEl>
                                              <p:pRg st="0" end="0"/>
                                            </p:txEl>
                                          </p:spTgt>
                                        </p:tgtEl>
                                      </p:cBhvr>
                                    </p:animEffect>
                                    <p:anim calcmode="lin" valueType="num">
                                      <p:cBhvr>
                                        <p:cTn id="8"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078">
    <p:spTree>
      <p:nvGrpSpPr>
        <p:cNvPr id="1" name=""/>
        <p:cNvGrpSpPr/>
        <p:nvPr/>
      </p:nvGrpSpPr>
      <p:grpSpPr>
        <a:xfrm>
          <a:off x="0" y="0"/>
          <a:ext cx="0" cy="0"/>
          <a:chOff x="0" y="0"/>
          <a:chExt cx="0" cy="0"/>
        </a:xfrm>
      </p:grpSpPr>
      <p:sp>
        <p:nvSpPr>
          <p:cNvPr id="64" name="Полилиния 63"/>
          <p:cNvSpPr/>
          <p:nvPr userDrawn="1"/>
        </p:nvSpPr>
        <p:spPr bwMode="auto">
          <a:xfrm>
            <a:off x="4857419" y="-1"/>
            <a:ext cx="13430582" cy="10288590"/>
          </a:xfrm>
          <a:custGeom>
            <a:avLst/>
            <a:gdLst>
              <a:gd name="connsiteX0" fmla="*/ 6869416 w 8975725"/>
              <a:gd name="connsiteY0" fmla="*/ 0 h 6858000"/>
              <a:gd name="connsiteX1" fmla="*/ 8975725 w 8975725"/>
              <a:gd name="connsiteY1" fmla="*/ 0 h 6858000"/>
              <a:gd name="connsiteX2" fmla="*/ 8975725 w 8975725"/>
              <a:gd name="connsiteY2" fmla="*/ 6858000 h 6858000"/>
              <a:gd name="connsiteX3" fmla="*/ 0 w 8975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75725" h="6858000">
                <a:moveTo>
                  <a:pt x="6869416" y="0"/>
                </a:moveTo>
                <a:lnTo>
                  <a:pt x="8975725" y="0"/>
                </a:lnTo>
                <a:lnTo>
                  <a:pt x="8975725"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grpSp>
        <p:nvGrpSpPr>
          <p:cNvPr id="103" name="Группа 102"/>
          <p:cNvGrpSpPr/>
          <p:nvPr userDrawn="1"/>
        </p:nvGrpSpPr>
        <p:grpSpPr>
          <a:xfrm>
            <a:off x="7790669" y="2422467"/>
            <a:ext cx="2685666" cy="5416017"/>
            <a:chOff x="1989262" y="1623867"/>
            <a:chExt cx="1790444" cy="3610121"/>
          </a:xfrm>
        </p:grpSpPr>
        <p:sp>
          <p:nvSpPr>
            <p:cNvPr id="104" name="Скругленный прямоугольник 103"/>
            <p:cNvSpPr/>
            <p:nvPr userDrawn="1"/>
          </p:nvSpPr>
          <p:spPr>
            <a:xfrm>
              <a:off x="2018075" y="1623867"/>
              <a:ext cx="1761631" cy="3610121"/>
            </a:xfrm>
            <a:prstGeom prst="roundRect">
              <a:avLst/>
            </a:prstGeom>
            <a:solidFill>
              <a:schemeClr val="tx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05" name="Скругленный прямоугольник 104"/>
            <p:cNvSpPr/>
            <p:nvPr userDrawn="1"/>
          </p:nvSpPr>
          <p:spPr>
            <a:xfrm>
              <a:off x="1989262" y="2417246"/>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06" name="Скругленный прямоугольник 105"/>
            <p:cNvSpPr/>
            <p:nvPr userDrawn="1"/>
          </p:nvSpPr>
          <p:spPr>
            <a:xfrm>
              <a:off x="1989262" y="2975944"/>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07" name="Скругленный прямоугольник 106"/>
            <p:cNvSpPr/>
            <p:nvPr userDrawn="1"/>
          </p:nvSpPr>
          <p:spPr>
            <a:xfrm>
              <a:off x="1989262" y="2165350"/>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08" name="Овал 107"/>
            <p:cNvSpPr/>
            <p:nvPr userDrawn="1"/>
          </p:nvSpPr>
          <p:spPr>
            <a:xfrm>
              <a:off x="2737044" y="4794285"/>
              <a:ext cx="293070" cy="290677"/>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09" name="Скругленный прямоугольник 108"/>
            <p:cNvSpPr/>
            <p:nvPr userDrawn="1"/>
          </p:nvSpPr>
          <p:spPr>
            <a:xfrm>
              <a:off x="2700363" y="1826650"/>
              <a:ext cx="397054" cy="30475"/>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nvGrpSpPr>
            <p:cNvPr id="110" name="Группа 109"/>
            <p:cNvGrpSpPr/>
            <p:nvPr userDrawn="1"/>
          </p:nvGrpSpPr>
          <p:grpSpPr>
            <a:xfrm>
              <a:off x="2532509" y="1821846"/>
              <a:ext cx="23483" cy="22921"/>
              <a:chOff x="2532509" y="1821846"/>
              <a:chExt cx="23483" cy="22921"/>
            </a:xfrm>
          </p:grpSpPr>
          <p:sp>
            <p:nvSpPr>
              <p:cNvPr id="114" name="Овал 113"/>
              <p:cNvSpPr/>
              <p:nvPr userDrawn="1"/>
            </p:nvSpPr>
            <p:spPr>
              <a:xfrm flipH="1">
                <a:off x="2532509" y="1821846"/>
                <a:ext cx="23482" cy="22921"/>
              </a:xfrm>
              <a:prstGeom prst="ellipse">
                <a:avLst/>
              </a:prstGeom>
              <a:solidFill>
                <a:schemeClr val="bg1"/>
              </a:solidFill>
              <a:ln w="254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15" name="Овал 114"/>
              <p:cNvSpPr/>
              <p:nvPr userDrawn="1"/>
            </p:nvSpPr>
            <p:spPr>
              <a:xfrm flipH="1">
                <a:off x="2532509" y="1821846"/>
                <a:ext cx="23483" cy="22921"/>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nvGrpSpPr>
            <p:cNvPr id="111" name="Группа 110"/>
            <p:cNvGrpSpPr/>
            <p:nvPr userDrawn="1"/>
          </p:nvGrpSpPr>
          <p:grpSpPr>
            <a:xfrm>
              <a:off x="2887149" y="1731786"/>
              <a:ext cx="23483" cy="22921"/>
              <a:chOff x="2532509" y="1821846"/>
              <a:chExt cx="23483" cy="22921"/>
            </a:xfrm>
          </p:grpSpPr>
          <p:sp>
            <p:nvSpPr>
              <p:cNvPr id="112" name="Овал 111"/>
              <p:cNvSpPr/>
              <p:nvPr userDrawn="1"/>
            </p:nvSpPr>
            <p:spPr>
              <a:xfrm flipH="1">
                <a:off x="2532509" y="1821846"/>
                <a:ext cx="23482" cy="22921"/>
              </a:xfrm>
              <a:prstGeom prst="ellipse">
                <a:avLst/>
              </a:prstGeom>
              <a:solidFill>
                <a:schemeClr val="bg1"/>
              </a:solidFill>
              <a:ln w="254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13" name="Овал 112"/>
              <p:cNvSpPr/>
              <p:nvPr userDrawn="1"/>
            </p:nvSpPr>
            <p:spPr>
              <a:xfrm flipH="1">
                <a:off x="2532509" y="1821846"/>
                <a:ext cx="23483" cy="22921"/>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grpSp>
        <p:nvGrpSpPr>
          <p:cNvPr id="116" name="Группа 115"/>
          <p:cNvGrpSpPr/>
          <p:nvPr userDrawn="1"/>
        </p:nvGrpSpPr>
        <p:grpSpPr>
          <a:xfrm>
            <a:off x="12662138" y="2426903"/>
            <a:ext cx="2685666" cy="5416017"/>
            <a:chOff x="1989262" y="1623867"/>
            <a:chExt cx="1790444" cy="3610121"/>
          </a:xfrm>
        </p:grpSpPr>
        <p:sp>
          <p:nvSpPr>
            <p:cNvPr id="117" name="Скругленный прямоугольник 116"/>
            <p:cNvSpPr/>
            <p:nvPr userDrawn="1"/>
          </p:nvSpPr>
          <p:spPr>
            <a:xfrm>
              <a:off x="2018075" y="1623867"/>
              <a:ext cx="1761631" cy="3610121"/>
            </a:xfrm>
            <a:prstGeom prst="roundRect">
              <a:avLst/>
            </a:prstGeom>
            <a:solidFill>
              <a:schemeClr val="tx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18" name="Скругленный прямоугольник 117"/>
            <p:cNvSpPr/>
            <p:nvPr userDrawn="1"/>
          </p:nvSpPr>
          <p:spPr>
            <a:xfrm>
              <a:off x="1989262" y="2417246"/>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19" name="Скругленный прямоугольник 118"/>
            <p:cNvSpPr/>
            <p:nvPr userDrawn="1"/>
          </p:nvSpPr>
          <p:spPr>
            <a:xfrm>
              <a:off x="1989262" y="2975944"/>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20" name="Скругленный прямоугольник 119"/>
            <p:cNvSpPr/>
            <p:nvPr userDrawn="1"/>
          </p:nvSpPr>
          <p:spPr>
            <a:xfrm>
              <a:off x="1989262" y="2165350"/>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21" name="Овал 120"/>
            <p:cNvSpPr/>
            <p:nvPr userDrawn="1"/>
          </p:nvSpPr>
          <p:spPr>
            <a:xfrm>
              <a:off x="2737044" y="4794285"/>
              <a:ext cx="293070" cy="290677"/>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22" name="Скругленный прямоугольник 121"/>
            <p:cNvSpPr/>
            <p:nvPr userDrawn="1"/>
          </p:nvSpPr>
          <p:spPr>
            <a:xfrm>
              <a:off x="2700363" y="1821846"/>
              <a:ext cx="397054" cy="30475"/>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nvGrpSpPr>
            <p:cNvPr id="123" name="Группа 122"/>
            <p:cNvGrpSpPr/>
            <p:nvPr userDrawn="1"/>
          </p:nvGrpSpPr>
          <p:grpSpPr>
            <a:xfrm>
              <a:off x="2532509" y="1821846"/>
              <a:ext cx="23483" cy="22921"/>
              <a:chOff x="2532509" y="1821846"/>
              <a:chExt cx="23483" cy="22921"/>
            </a:xfrm>
          </p:grpSpPr>
          <p:sp>
            <p:nvSpPr>
              <p:cNvPr id="127" name="Овал 126"/>
              <p:cNvSpPr/>
              <p:nvPr userDrawn="1"/>
            </p:nvSpPr>
            <p:spPr>
              <a:xfrm flipH="1">
                <a:off x="2532509" y="1821846"/>
                <a:ext cx="23482" cy="22921"/>
              </a:xfrm>
              <a:prstGeom prst="ellipse">
                <a:avLst/>
              </a:prstGeom>
              <a:solidFill>
                <a:schemeClr val="bg1"/>
              </a:solidFill>
              <a:ln w="254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28" name="Овал 127"/>
              <p:cNvSpPr/>
              <p:nvPr userDrawn="1"/>
            </p:nvSpPr>
            <p:spPr>
              <a:xfrm flipH="1">
                <a:off x="2532509" y="1821846"/>
                <a:ext cx="23483" cy="22921"/>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nvGrpSpPr>
            <p:cNvPr id="124" name="Группа 123"/>
            <p:cNvGrpSpPr/>
            <p:nvPr userDrawn="1"/>
          </p:nvGrpSpPr>
          <p:grpSpPr>
            <a:xfrm>
              <a:off x="2887149" y="1731786"/>
              <a:ext cx="23483" cy="22921"/>
              <a:chOff x="2532509" y="1821846"/>
              <a:chExt cx="23483" cy="22921"/>
            </a:xfrm>
          </p:grpSpPr>
          <p:sp>
            <p:nvSpPr>
              <p:cNvPr id="125" name="Овал 124"/>
              <p:cNvSpPr/>
              <p:nvPr userDrawn="1"/>
            </p:nvSpPr>
            <p:spPr>
              <a:xfrm flipH="1">
                <a:off x="2532509" y="1821846"/>
                <a:ext cx="23482" cy="22921"/>
              </a:xfrm>
              <a:prstGeom prst="ellipse">
                <a:avLst/>
              </a:prstGeom>
              <a:solidFill>
                <a:schemeClr val="bg1"/>
              </a:solidFill>
              <a:ln w="254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26" name="Овал 125"/>
              <p:cNvSpPr/>
              <p:nvPr userDrawn="1"/>
            </p:nvSpPr>
            <p:spPr>
              <a:xfrm flipH="1">
                <a:off x="2532509" y="1821846"/>
                <a:ext cx="23483" cy="22921"/>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grpSp>
        <p:nvGrpSpPr>
          <p:cNvPr id="20" name="Группа 19"/>
          <p:cNvGrpSpPr/>
          <p:nvPr userDrawn="1"/>
        </p:nvGrpSpPr>
        <p:grpSpPr>
          <a:xfrm>
            <a:off x="2969606" y="2436177"/>
            <a:ext cx="2685666" cy="5416017"/>
            <a:chOff x="1989262" y="1623867"/>
            <a:chExt cx="1790444" cy="3610121"/>
          </a:xfrm>
        </p:grpSpPr>
        <p:sp>
          <p:nvSpPr>
            <p:cNvPr id="71" name="Скругленный прямоугольник 70"/>
            <p:cNvSpPr/>
            <p:nvPr userDrawn="1"/>
          </p:nvSpPr>
          <p:spPr>
            <a:xfrm>
              <a:off x="2018075" y="1623867"/>
              <a:ext cx="1761631" cy="3610121"/>
            </a:xfrm>
            <a:prstGeom prst="roundRect">
              <a:avLst/>
            </a:prstGeom>
            <a:solidFill>
              <a:schemeClr val="tx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68" name="Скругленный прямоугольник 67"/>
            <p:cNvSpPr/>
            <p:nvPr userDrawn="1"/>
          </p:nvSpPr>
          <p:spPr>
            <a:xfrm>
              <a:off x="1989262" y="2417246"/>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69" name="Скругленный прямоугольник 68"/>
            <p:cNvSpPr/>
            <p:nvPr userDrawn="1"/>
          </p:nvSpPr>
          <p:spPr>
            <a:xfrm>
              <a:off x="1989262" y="2975944"/>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70" name="Скругленный прямоугольник 69"/>
            <p:cNvSpPr/>
            <p:nvPr userDrawn="1"/>
          </p:nvSpPr>
          <p:spPr>
            <a:xfrm>
              <a:off x="1989262" y="2165350"/>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72" name="Овал 71"/>
            <p:cNvSpPr/>
            <p:nvPr userDrawn="1"/>
          </p:nvSpPr>
          <p:spPr>
            <a:xfrm>
              <a:off x="2737044" y="4794285"/>
              <a:ext cx="293070" cy="290677"/>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73" name="Скругленный прямоугольник 72"/>
            <p:cNvSpPr/>
            <p:nvPr userDrawn="1"/>
          </p:nvSpPr>
          <p:spPr>
            <a:xfrm>
              <a:off x="2700363" y="1817511"/>
              <a:ext cx="397054" cy="30475"/>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nvGrpSpPr>
            <p:cNvPr id="18" name="Группа 17"/>
            <p:cNvGrpSpPr/>
            <p:nvPr userDrawn="1"/>
          </p:nvGrpSpPr>
          <p:grpSpPr>
            <a:xfrm>
              <a:off x="2532509" y="1821846"/>
              <a:ext cx="23483" cy="22921"/>
              <a:chOff x="2532509" y="1821846"/>
              <a:chExt cx="23483" cy="22921"/>
            </a:xfrm>
          </p:grpSpPr>
          <p:sp>
            <p:nvSpPr>
              <p:cNvPr id="76" name="Овал 75"/>
              <p:cNvSpPr/>
              <p:nvPr userDrawn="1"/>
            </p:nvSpPr>
            <p:spPr>
              <a:xfrm flipH="1">
                <a:off x="2532509" y="1821846"/>
                <a:ext cx="23482" cy="22921"/>
              </a:xfrm>
              <a:prstGeom prst="ellipse">
                <a:avLst/>
              </a:prstGeom>
              <a:solidFill>
                <a:schemeClr val="bg1"/>
              </a:solidFill>
              <a:ln w="254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77" name="Овал 76"/>
              <p:cNvSpPr/>
              <p:nvPr userDrawn="1"/>
            </p:nvSpPr>
            <p:spPr>
              <a:xfrm flipH="1">
                <a:off x="2532509" y="1821846"/>
                <a:ext cx="23483" cy="22921"/>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nvGrpSpPr>
            <p:cNvPr id="100" name="Группа 99"/>
            <p:cNvGrpSpPr/>
            <p:nvPr userDrawn="1"/>
          </p:nvGrpSpPr>
          <p:grpSpPr>
            <a:xfrm>
              <a:off x="2887149" y="1731786"/>
              <a:ext cx="23483" cy="22921"/>
              <a:chOff x="2532509" y="1821846"/>
              <a:chExt cx="23483" cy="22921"/>
            </a:xfrm>
          </p:grpSpPr>
          <p:sp>
            <p:nvSpPr>
              <p:cNvPr id="101" name="Овал 100"/>
              <p:cNvSpPr/>
              <p:nvPr userDrawn="1"/>
            </p:nvSpPr>
            <p:spPr>
              <a:xfrm flipH="1">
                <a:off x="2532509" y="1821846"/>
                <a:ext cx="23482" cy="22921"/>
              </a:xfrm>
              <a:prstGeom prst="ellipse">
                <a:avLst/>
              </a:prstGeom>
              <a:solidFill>
                <a:schemeClr val="bg1"/>
              </a:solidFill>
              <a:ln w="254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02" name="Овал 101"/>
              <p:cNvSpPr/>
              <p:nvPr userDrawn="1"/>
            </p:nvSpPr>
            <p:spPr>
              <a:xfrm flipH="1">
                <a:off x="2532509" y="1821846"/>
                <a:ext cx="23483" cy="22921"/>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sp>
        <p:nvSpPr>
          <p:cNvPr id="3" name="Номер слайда 21"/>
          <p:cNvSpPr>
            <a:spLocks noGrp="1"/>
          </p:cNvSpPr>
          <p:nvPr userDrawn="1">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6" name="Shape 427"/>
          <p:cNvSpPr>
            <a:spLocks noGrp="1"/>
          </p:cNvSpPr>
          <p:nvPr userDrawn="1">
            <p:ph type="body" sz="quarter" idx="34" hasCustomPrompt="1"/>
          </p:nvPr>
        </p:nvSpPr>
        <p:spPr>
          <a:xfrm>
            <a:off x="2255560" y="8068055"/>
            <a:ext cx="4131062" cy="541473"/>
          </a:xfrm>
          <a:prstGeom prst="rect">
            <a:avLst/>
          </a:prstGeom>
        </p:spPr>
        <p:txBody>
          <a:bodyPr anchor="b">
            <a:norm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7" name="Текст 7"/>
          <p:cNvSpPr>
            <a:spLocks noGrp="1"/>
          </p:cNvSpPr>
          <p:nvPr userDrawn="1">
            <p:ph type="body" sz="quarter" idx="38" hasCustomPrompt="1"/>
          </p:nvPr>
        </p:nvSpPr>
        <p:spPr>
          <a:xfrm>
            <a:off x="2255558" y="8703749"/>
            <a:ext cx="4131062" cy="788426"/>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8" name="Shape 427"/>
          <p:cNvSpPr>
            <a:spLocks noGrp="1"/>
          </p:cNvSpPr>
          <p:nvPr userDrawn="1">
            <p:ph type="body" sz="quarter" idx="39" hasCustomPrompt="1"/>
          </p:nvPr>
        </p:nvSpPr>
        <p:spPr>
          <a:xfrm>
            <a:off x="7073966" y="8068055"/>
            <a:ext cx="4131062" cy="541473"/>
          </a:xfrm>
          <a:prstGeom prst="rect">
            <a:avLst/>
          </a:prstGeom>
        </p:spPr>
        <p:txBody>
          <a:bodyPr anchor="b">
            <a:norm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9" name="Текст 7"/>
          <p:cNvSpPr>
            <a:spLocks noGrp="1"/>
          </p:cNvSpPr>
          <p:nvPr userDrawn="1">
            <p:ph type="body" sz="quarter" idx="40" hasCustomPrompt="1"/>
          </p:nvPr>
        </p:nvSpPr>
        <p:spPr>
          <a:xfrm>
            <a:off x="7073965" y="8703749"/>
            <a:ext cx="4131062" cy="788426"/>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0" name="Shape 427"/>
          <p:cNvSpPr>
            <a:spLocks noGrp="1"/>
          </p:cNvSpPr>
          <p:nvPr userDrawn="1">
            <p:ph type="body" sz="quarter" idx="52" hasCustomPrompt="1"/>
          </p:nvPr>
        </p:nvSpPr>
        <p:spPr>
          <a:xfrm>
            <a:off x="2662239" y="893496"/>
            <a:ext cx="12963324" cy="1162436"/>
          </a:xfrm>
          <a:prstGeom prst="rect">
            <a:avLst/>
          </a:prstGeom>
        </p:spPr>
        <p:txBody>
          <a:bodyPr anchor="b" anchorCtr="0">
            <a:normAutofit/>
          </a:bodyPr>
          <a:lstStyle>
            <a:lvl1pPr algn="ctr">
              <a:lnSpc>
                <a:spcPct val="150000"/>
              </a:lnSpc>
              <a:defRPr sz="3000" b="1" spc="0">
                <a:solidFill>
                  <a:schemeClr val="tx1"/>
                </a:solidFill>
                <a:latin typeface="+mj-lt"/>
              </a:defRPr>
            </a:lvl1pPr>
          </a:lstStyle>
          <a:p>
            <a:pPr lvl="0"/>
            <a:r>
              <a:rPr lang="en-US" dirty="0"/>
              <a:t>H4 Title here</a:t>
            </a:r>
          </a:p>
        </p:txBody>
      </p:sp>
      <p:sp>
        <p:nvSpPr>
          <p:cNvPr id="15" name="Рисунок 13"/>
          <p:cNvSpPr>
            <a:spLocks noGrp="1"/>
          </p:cNvSpPr>
          <p:nvPr userDrawn="1">
            <p:ph type="pic" sz="quarter" idx="10"/>
          </p:nvPr>
        </p:nvSpPr>
        <p:spPr>
          <a:xfrm>
            <a:off x="3155837" y="2944837"/>
            <a:ext cx="2323316" cy="4104191"/>
          </a:xfrm>
          <a:prstGeom prst="rect">
            <a:avLst/>
          </a:prstGeom>
          <a:solidFill>
            <a:schemeClr val="bg1">
              <a:alpha val="10000"/>
            </a:schemeClr>
          </a:solidFill>
          <a:ln w="3175">
            <a:solidFill>
              <a:schemeClr val="bg1">
                <a:alpha val="50000"/>
              </a:schemeClr>
            </a:solidFill>
          </a:ln>
        </p:spPr>
        <p:txBody>
          <a:bodyPr anchor="ctr"/>
          <a:lstStyle>
            <a:lvl1pPr marL="0" indent="0" algn="ctr">
              <a:buNone/>
              <a:defRPr sz="1505" baseline="0"/>
            </a:lvl1pPr>
          </a:lstStyle>
          <a:p>
            <a:endParaRPr lang="en-US" dirty="0"/>
          </a:p>
        </p:txBody>
      </p:sp>
      <p:sp>
        <p:nvSpPr>
          <p:cNvPr id="36" name="Рисунок 13"/>
          <p:cNvSpPr>
            <a:spLocks noGrp="1"/>
          </p:cNvSpPr>
          <p:nvPr userDrawn="1">
            <p:ph type="pic" sz="quarter" idx="53"/>
          </p:nvPr>
        </p:nvSpPr>
        <p:spPr>
          <a:xfrm>
            <a:off x="7982342" y="2945056"/>
            <a:ext cx="2323316" cy="4104191"/>
          </a:xfrm>
          <a:prstGeom prst="rect">
            <a:avLst/>
          </a:prstGeom>
          <a:solidFill>
            <a:schemeClr val="bg1">
              <a:alpha val="10000"/>
            </a:schemeClr>
          </a:solidFill>
          <a:ln w="3175">
            <a:solidFill>
              <a:schemeClr val="bg1">
                <a:alpha val="50000"/>
              </a:schemeClr>
            </a:solidFill>
          </a:ln>
        </p:spPr>
        <p:txBody>
          <a:bodyPr anchor="ctr"/>
          <a:lstStyle>
            <a:lvl1pPr marL="0" indent="0" algn="ctr">
              <a:buNone/>
              <a:defRPr sz="1505" baseline="0"/>
            </a:lvl1pPr>
          </a:lstStyle>
          <a:p>
            <a:endParaRPr lang="en-US" dirty="0"/>
          </a:p>
        </p:txBody>
      </p:sp>
      <p:sp>
        <p:nvSpPr>
          <p:cNvPr id="49" name="Рисунок 13"/>
          <p:cNvSpPr>
            <a:spLocks noGrp="1"/>
          </p:cNvSpPr>
          <p:nvPr userDrawn="1">
            <p:ph type="pic" sz="quarter" idx="54"/>
          </p:nvPr>
        </p:nvSpPr>
        <p:spPr>
          <a:xfrm>
            <a:off x="12867751" y="2946212"/>
            <a:ext cx="2323316" cy="4104191"/>
          </a:xfrm>
          <a:prstGeom prst="rect">
            <a:avLst/>
          </a:prstGeom>
          <a:solidFill>
            <a:schemeClr val="bg1">
              <a:alpha val="10000"/>
            </a:schemeClr>
          </a:solidFill>
          <a:ln w="3175">
            <a:solidFill>
              <a:schemeClr val="bg1">
                <a:alpha val="50000"/>
              </a:schemeClr>
            </a:solidFill>
          </a:ln>
        </p:spPr>
        <p:txBody>
          <a:bodyPr anchor="ctr"/>
          <a:lstStyle>
            <a:lvl1pPr marL="0" indent="0" algn="ctr">
              <a:buNone/>
              <a:defRPr sz="1505" baseline="0"/>
            </a:lvl1pPr>
          </a:lstStyle>
          <a:p>
            <a:endParaRPr lang="en-US" dirty="0"/>
          </a:p>
        </p:txBody>
      </p:sp>
      <p:sp>
        <p:nvSpPr>
          <p:cNvPr id="58" name="Shape 427"/>
          <p:cNvSpPr>
            <a:spLocks noGrp="1"/>
          </p:cNvSpPr>
          <p:nvPr userDrawn="1">
            <p:ph type="body" sz="quarter" idx="55" hasCustomPrompt="1"/>
          </p:nvPr>
        </p:nvSpPr>
        <p:spPr>
          <a:xfrm>
            <a:off x="11949452" y="8068055"/>
            <a:ext cx="4131062" cy="541473"/>
          </a:xfrm>
          <a:prstGeom prst="rect">
            <a:avLst/>
          </a:prstGeom>
        </p:spPr>
        <p:txBody>
          <a:bodyPr anchor="b">
            <a:norm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59" name="Текст 7"/>
          <p:cNvSpPr>
            <a:spLocks noGrp="1"/>
          </p:cNvSpPr>
          <p:nvPr userDrawn="1">
            <p:ph type="body" sz="quarter" idx="56" hasCustomPrompt="1"/>
          </p:nvPr>
        </p:nvSpPr>
        <p:spPr>
          <a:xfrm>
            <a:off x="11949451" y="8703749"/>
            <a:ext cx="4131062" cy="788426"/>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61" name="Прямая соединительная линия 60"/>
          <p:cNvCxnSpPr/>
          <p:nvPr userDrawn="1"/>
        </p:nvCxnSpPr>
        <p:spPr>
          <a:xfrm>
            <a:off x="5859277" y="5144294"/>
            <a:ext cx="1727385"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Прямая соединительная линия 61"/>
          <p:cNvCxnSpPr/>
          <p:nvPr userDrawn="1"/>
        </p:nvCxnSpPr>
        <p:spPr>
          <a:xfrm>
            <a:off x="10700360" y="5144294"/>
            <a:ext cx="1727385" cy="0"/>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56"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57"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63"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21117663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400"/>
                                        <p:tgtEl>
                                          <p:spTgt spid="10">
                                            <p:txEl>
                                              <p:pRg st="0" end="0"/>
                                            </p:txEl>
                                          </p:spTgt>
                                        </p:tgtEl>
                                      </p:cBhvr>
                                    </p:animEffect>
                                    <p:anim calcmode="lin" valueType="num">
                                      <p:cBhvr>
                                        <p:cTn id="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079">
    <p:spTree>
      <p:nvGrpSpPr>
        <p:cNvPr id="1" name=""/>
        <p:cNvGrpSpPr/>
        <p:nvPr/>
      </p:nvGrpSpPr>
      <p:grpSpPr>
        <a:xfrm>
          <a:off x="0" y="0"/>
          <a:ext cx="0" cy="0"/>
          <a:chOff x="0" y="0"/>
          <a:chExt cx="0" cy="0"/>
        </a:xfrm>
      </p:grpSpPr>
      <p:sp>
        <p:nvSpPr>
          <p:cNvPr id="33" name="Полилиния 32"/>
          <p:cNvSpPr/>
          <p:nvPr userDrawn="1"/>
        </p:nvSpPr>
        <p:spPr bwMode="auto">
          <a:xfrm>
            <a:off x="1" y="0"/>
            <a:ext cx="10336157" cy="10288588"/>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grpSp>
        <p:nvGrpSpPr>
          <p:cNvPr id="2" name="Группа 1"/>
          <p:cNvGrpSpPr/>
          <p:nvPr userDrawn="1"/>
        </p:nvGrpSpPr>
        <p:grpSpPr>
          <a:xfrm>
            <a:off x="7055894" y="1075782"/>
            <a:ext cx="14659857" cy="8343070"/>
            <a:chOff x="4703929" y="717077"/>
            <a:chExt cx="9773238" cy="5561188"/>
          </a:xfrm>
        </p:grpSpPr>
        <p:sp>
          <p:nvSpPr>
            <p:cNvPr id="35" name="Полилиния 34"/>
            <p:cNvSpPr/>
            <p:nvPr userDrawn="1"/>
          </p:nvSpPr>
          <p:spPr>
            <a:xfrm>
              <a:off x="5555970" y="717077"/>
              <a:ext cx="7984744" cy="5414294"/>
            </a:xfrm>
            <a:custGeom>
              <a:avLst/>
              <a:gdLst>
                <a:gd name="connsiteX0" fmla="*/ 593737 w 15796902"/>
                <a:gd name="connsiteY0" fmla="*/ 0 h 10799762"/>
                <a:gd name="connsiteX1" fmla="*/ 2968613 w 15796902"/>
                <a:gd name="connsiteY1" fmla="*/ 0 h 10799762"/>
                <a:gd name="connsiteX2" fmla="*/ 2968615 w 15796902"/>
                <a:gd name="connsiteY2" fmla="*/ 0 h 10799762"/>
                <a:gd name="connsiteX3" fmla="*/ 12828290 w 15796902"/>
                <a:gd name="connsiteY3" fmla="*/ 0 h 10799762"/>
                <a:gd name="connsiteX4" fmla="*/ 14287500 w 15796902"/>
                <a:gd name="connsiteY4" fmla="*/ 0 h 10799762"/>
                <a:gd name="connsiteX5" fmla="*/ 15203166 w 15796902"/>
                <a:gd name="connsiteY5" fmla="*/ 0 h 10799762"/>
                <a:gd name="connsiteX6" fmla="*/ 15796902 w 15796902"/>
                <a:gd name="connsiteY6" fmla="*/ 593737 h 10799762"/>
                <a:gd name="connsiteX7" fmla="*/ 15796902 w 15796902"/>
                <a:gd name="connsiteY7" fmla="*/ 5080012 h 10799762"/>
                <a:gd name="connsiteX8" fmla="*/ 15796902 w 15796902"/>
                <a:gd name="connsiteY8" fmla="*/ 5719750 h 10799762"/>
                <a:gd name="connsiteX9" fmla="*/ 15796902 w 15796902"/>
                <a:gd name="connsiteY9" fmla="*/ 10206025 h 10799762"/>
                <a:gd name="connsiteX10" fmla="*/ 15203166 w 15796902"/>
                <a:gd name="connsiteY10" fmla="*/ 10799762 h 10799762"/>
                <a:gd name="connsiteX11" fmla="*/ 14287500 w 15796902"/>
                <a:gd name="connsiteY11" fmla="*/ 10799762 h 10799762"/>
                <a:gd name="connsiteX12" fmla="*/ 12828290 w 15796902"/>
                <a:gd name="connsiteY12" fmla="*/ 10799762 h 10799762"/>
                <a:gd name="connsiteX13" fmla="*/ 2968613 w 15796902"/>
                <a:gd name="connsiteY13" fmla="*/ 10799762 h 10799762"/>
                <a:gd name="connsiteX14" fmla="*/ 1781175 w 15796902"/>
                <a:gd name="connsiteY14" fmla="*/ 10799762 h 10799762"/>
                <a:gd name="connsiteX15" fmla="*/ 593737 w 15796902"/>
                <a:gd name="connsiteY15" fmla="*/ 10799762 h 10799762"/>
                <a:gd name="connsiteX16" fmla="*/ 0 w 15796902"/>
                <a:gd name="connsiteY16" fmla="*/ 10206025 h 10799762"/>
                <a:gd name="connsiteX17" fmla="*/ 0 w 15796902"/>
                <a:gd name="connsiteY17" fmla="*/ 5719750 h 10799762"/>
                <a:gd name="connsiteX18" fmla="*/ 0 w 15796902"/>
                <a:gd name="connsiteY18" fmla="*/ 5080012 h 10799762"/>
                <a:gd name="connsiteX19" fmla="*/ 0 w 15796902"/>
                <a:gd name="connsiteY19" fmla="*/ 593737 h 10799762"/>
                <a:gd name="connsiteX20" fmla="*/ 593737 w 15796902"/>
                <a:gd name="connsiteY20" fmla="*/ 0 h 107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796902" h="10799762">
                  <a:moveTo>
                    <a:pt x="593737" y="0"/>
                  </a:moveTo>
                  <a:lnTo>
                    <a:pt x="2968613" y="0"/>
                  </a:lnTo>
                  <a:lnTo>
                    <a:pt x="2968615" y="0"/>
                  </a:lnTo>
                  <a:lnTo>
                    <a:pt x="12828290" y="0"/>
                  </a:lnTo>
                  <a:lnTo>
                    <a:pt x="14287500" y="0"/>
                  </a:lnTo>
                  <a:lnTo>
                    <a:pt x="15203166" y="0"/>
                  </a:lnTo>
                  <a:cubicBezTo>
                    <a:pt x="15531078" y="0"/>
                    <a:pt x="15796902" y="265825"/>
                    <a:pt x="15796902" y="593737"/>
                  </a:cubicBezTo>
                  <a:lnTo>
                    <a:pt x="15796902" y="5080012"/>
                  </a:lnTo>
                  <a:lnTo>
                    <a:pt x="15796902" y="5719750"/>
                  </a:lnTo>
                  <a:lnTo>
                    <a:pt x="15796902" y="10206025"/>
                  </a:lnTo>
                  <a:cubicBezTo>
                    <a:pt x="15796902" y="10533937"/>
                    <a:pt x="15531078" y="10799762"/>
                    <a:pt x="15203166" y="10799762"/>
                  </a:cubicBezTo>
                  <a:lnTo>
                    <a:pt x="14287500" y="10799762"/>
                  </a:lnTo>
                  <a:lnTo>
                    <a:pt x="12828290" y="10799762"/>
                  </a:lnTo>
                  <a:lnTo>
                    <a:pt x="2968613" y="10799762"/>
                  </a:lnTo>
                  <a:lnTo>
                    <a:pt x="1781175" y="10799762"/>
                  </a:lnTo>
                  <a:lnTo>
                    <a:pt x="593737" y="10799762"/>
                  </a:lnTo>
                  <a:cubicBezTo>
                    <a:pt x="265825" y="10799762"/>
                    <a:pt x="0" y="10533937"/>
                    <a:pt x="0" y="10206025"/>
                  </a:cubicBezTo>
                  <a:lnTo>
                    <a:pt x="0" y="5719750"/>
                  </a:lnTo>
                  <a:lnTo>
                    <a:pt x="0" y="5080012"/>
                  </a:lnTo>
                  <a:lnTo>
                    <a:pt x="0" y="593737"/>
                  </a:lnTo>
                  <a:cubicBezTo>
                    <a:pt x="0" y="265825"/>
                    <a:pt x="265825" y="0"/>
                    <a:pt x="593737" y="0"/>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7" name="Полилиния 36"/>
            <p:cNvSpPr/>
            <p:nvPr userDrawn="1"/>
          </p:nvSpPr>
          <p:spPr>
            <a:xfrm>
              <a:off x="4703929" y="6202089"/>
              <a:ext cx="9773238" cy="76176"/>
            </a:xfrm>
            <a:custGeom>
              <a:avLst/>
              <a:gdLst>
                <a:gd name="connsiteX0" fmla="*/ 0 w 19335232"/>
                <a:gd name="connsiteY0" fmla="*/ 0 h 333694"/>
                <a:gd name="connsiteX1" fmla="*/ 19335232 w 19335232"/>
                <a:gd name="connsiteY1" fmla="*/ 0 h 333694"/>
                <a:gd name="connsiteX2" fmla="*/ 19322694 w 19335232"/>
                <a:gd name="connsiteY2" fmla="*/ 40390 h 333694"/>
                <a:gd name="connsiteX3" fmla="*/ 18880202 w 19335232"/>
                <a:gd name="connsiteY3" fmla="*/ 333694 h 333694"/>
                <a:gd name="connsiteX4" fmla="*/ 455030 w 19335232"/>
                <a:gd name="connsiteY4" fmla="*/ 333694 h 333694"/>
                <a:gd name="connsiteX5" fmla="*/ 12538 w 19335232"/>
                <a:gd name="connsiteY5" fmla="*/ 40390 h 33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5232" h="333694">
                  <a:moveTo>
                    <a:pt x="0" y="0"/>
                  </a:moveTo>
                  <a:lnTo>
                    <a:pt x="19335232" y="0"/>
                  </a:lnTo>
                  <a:lnTo>
                    <a:pt x="19322694" y="40390"/>
                  </a:lnTo>
                  <a:cubicBezTo>
                    <a:pt x="19249792" y="212753"/>
                    <a:pt x="19079120" y="333694"/>
                    <a:pt x="18880202" y="333694"/>
                  </a:cubicBezTo>
                  <a:lnTo>
                    <a:pt x="455030" y="333694"/>
                  </a:lnTo>
                  <a:cubicBezTo>
                    <a:pt x="256112" y="333694"/>
                    <a:pt x="85441" y="212753"/>
                    <a:pt x="12538" y="40390"/>
                  </a:cubicBezTo>
                  <a:close/>
                </a:path>
              </a:pathLst>
            </a:custGeom>
            <a:gradFill flip="none" rotWithShape="1">
              <a:gsLst>
                <a:gs pos="89000">
                  <a:srgbClr val="828282"/>
                </a:gs>
                <a:gs pos="0">
                  <a:srgbClr val="C5C5C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7" name="Прямоугольник 6"/>
            <p:cNvSpPr/>
            <p:nvPr userDrawn="1"/>
          </p:nvSpPr>
          <p:spPr>
            <a:xfrm>
              <a:off x="4703929" y="6015623"/>
              <a:ext cx="9773238" cy="186467"/>
            </a:xfrm>
            <a:prstGeom prst="rect">
              <a:avLst/>
            </a:prstGeom>
            <a:gradFill flip="none" rotWithShape="1">
              <a:gsLst>
                <a:gs pos="2000">
                  <a:srgbClr val="D5D5D5"/>
                </a:gs>
                <a:gs pos="1000">
                  <a:srgbClr val="F2F2F2"/>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8" name="Полилиния 37"/>
            <p:cNvSpPr/>
            <p:nvPr userDrawn="1"/>
          </p:nvSpPr>
          <p:spPr>
            <a:xfrm>
              <a:off x="8891012" y="6018701"/>
              <a:ext cx="1351391" cy="106495"/>
            </a:xfrm>
            <a:custGeom>
              <a:avLst/>
              <a:gdLst>
                <a:gd name="connsiteX0" fmla="*/ 0 w 2673572"/>
                <a:gd name="connsiteY0" fmla="*/ 0 h 212424"/>
                <a:gd name="connsiteX1" fmla="*/ 2673572 w 2673572"/>
                <a:gd name="connsiteY1" fmla="*/ 0 h 212424"/>
                <a:gd name="connsiteX2" fmla="*/ 2662629 w 2673572"/>
                <a:gd name="connsiteY2" fmla="*/ 54207 h 212424"/>
                <a:gd name="connsiteX3" fmla="*/ 2423935 w 2673572"/>
                <a:gd name="connsiteY3" fmla="*/ 212424 h 212424"/>
                <a:gd name="connsiteX4" fmla="*/ 249637 w 2673572"/>
                <a:gd name="connsiteY4" fmla="*/ 212424 h 212424"/>
                <a:gd name="connsiteX5" fmla="*/ 10944 w 2673572"/>
                <a:gd name="connsiteY5" fmla="*/ 54207 h 2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572" h="212424">
                  <a:moveTo>
                    <a:pt x="0" y="0"/>
                  </a:moveTo>
                  <a:lnTo>
                    <a:pt x="2673572" y="0"/>
                  </a:lnTo>
                  <a:lnTo>
                    <a:pt x="2662629" y="54207"/>
                  </a:lnTo>
                  <a:cubicBezTo>
                    <a:pt x="2623302" y="147185"/>
                    <a:pt x="2531237" y="212424"/>
                    <a:pt x="2423935" y="212424"/>
                  </a:cubicBezTo>
                  <a:lnTo>
                    <a:pt x="249637" y="212424"/>
                  </a:lnTo>
                  <a:cubicBezTo>
                    <a:pt x="142335" y="212424"/>
                    <a:pt x="50270" y="147185"/>
                    <a:pt x="10944" y="54207"/>
                  </a:cubicBezTo>
                  <a:close/>
                </a:path>
              </a:pathLst>
            </a:custGeom>
            <a:gradFill>
              <a:gsLst>
                <a:gs pos="88000">
                  <a:srgbClr val="F2F2F2"/>
                </a:gs>
                <a:gs pos="12000">
                  <a:srgbClr val="F2F2F2"/>
                </a:gs>
                <a:gs pos="100000">
                  <a:srgbClr val="828282"/>
                </a:gs>
                <a:gs pos="0">
                  <a:srgbClr val="82828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nvGrpSpPr>
            <p:cNvPr id="27" name="Группа 26"/>
            <p:cNvGrpSpPr/>
            <p:nvPr userDrawn="1"/>
          </p:nvGrpSpPr>
          <p:grpSpPr>
            <a:xfrm flipH="1">
              <a:off x="9572513" y="890239"/>
              <a:ext cx="23483" cy="22921"/>
              <a:chOff x="13422299" y="954496"/>
              <a:chExt cx="127026" cy="125005"/>
            </a:xfrm>
          </p:grpSpPr>
          <p:sp>
            <p:nvSpPr>
              <p:cNvPr id="30" name="Овал 29"/>
              <p:cNvSpPr/>
              <p:nvPr userDrawn="1"/>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34" name="Овал 33"/>
              <p:cNvSpPr/>
              <p:nvPr userDrawn="1"/>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sp>
        <p:nvSpPr>
          <p:cNvPr id="22" name="Shape 427"/>
          <p:cNvSpPr>
            <a:spLocks noGrp="1"/>
          </p:cNvSpPr>
          <p:nvPr>
            <p:ph type="body" sz="quarter" idx="34" hasCustomPrompt="1"/>
          </p:nvPr>
        </p:nvSpPr>
        <p:spPr>
          <a:xfrm>
            <a:off x="1588205" y="4128967"/>
            <a:ext cx="5396478" cy="545744"/>
          </a:xfrm>
          <a:prstGeom prst="rect">
            <a:avLst/>
          </a:prstGeom>
        </p:spPr>
        <p:txBody>
          <a:bodyPr anchor="b">
            <a:norm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23" name="Текст 7"/>
          <p:cNvSpPr>
            <a:spLocks noGrp="1"/>
          </p:cNvSpPr>
          <p:nvPr>
            <p:ph type="body" sz="quarter" idx="38" hasCustomPrompt="1"/>
          </p:nvPr>
        </p:nvSpPr>
        <p:spPr>
          <a:xfrm>
            <a:off x="1588555" y="4752543"/>
            <a:ext cx="5396129" cy="1273705"/>
          </a:xfrm>
        </p:spPr>
        <p:txBody>
          <a:bodyPr anchor="t">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6" name="Рисунок 13"/>
          <p:cNvSpPr>
            <a:spLocks noGrp="1"/>
          </p:cNvSpPr>
          <p:nvPr>
            <p:ph type="pic" sz="quarter" idx="39" hasCustomPrompt="1"/>
          </p:nvPr>
        </p:nvSpPr>
        <p:spPr>
          <a:xfrm>
            <a:off x="8719508" y="1623826"/>
            <a:ext cx="11212656" cy="7040942"/>
          </a:xfrm>
          <a:prstGeom prst="rect">
            <a:avLst/>
          </a:prstGeom>
          <a:solidFill>
            <a:schemeClr val="bg1">
              <a:alpha val="10000"/>
            </a:schemeClr>
          </a:solidFill>
          <a:ln w="3175">
            <a:solidFill>
              <a:schemeClr val="tx1">
                <a:alpha val="50000"/>
              </a:schemeClr>
            </a:solidFill>
          </a:ln>
        </p:spPr>
        <p:txBody>
          <a:bodyPr anchor="ctr"/>
          <a:lstStyle>
            <a:lvl1pPr marL="0" indent="0" algn="ctr">
              <a:buNone/>
              <a:defRPr sz="1505" baseline="0"/>
            </a:lvl1pPr>
          </a:lstStyle>
          <a:p>
            <a:r>
              <a:rPr lang="en-US" dirty="0"/>
              <a:t>Drop your image here</a:t>
            </a:r>
          </a:p>
        </p:txBody>
      </p:sp>
      <p:sp>
        <p:nvSpPr>
          <p:cNvPr id="26" name="Номер слайда 21"/>
          <p:cNvSpPr>
            <a:spLocks noGrp="1"/>
          </p:cNvSpPr>
          <p:nvPr>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31" name="Shape 427"/>
          <p:cNvSpPr>
            <a:spLocks noGrp="1"/>
          </p:cNvSpPr>
          <p:nvPr>
            <p:ph type="body" sz="quarter" idx="52" hasCustomPrompt="1"/>
          </p:nvPr>
        </p:nvSpPr>
        <p:spPr>
          <a:xfrm>
            <a:off x="1583533" y="2172470"/>
            <a:ext cx="5401151" cy="1619066"/>
          </a:xfrm>
          <a:prstGeom prst="rect">
            <a:avLst/>
          </a:prstGeom>
        </p:spPr>
        <p:txBody>
          <a:bodyPr anchor="b" anchorCtr="0">
            <a:normAutofit/>
          </a:bodyPr>
          <a:lstStyle>
            <a:lvl1pPr algn="ctr">
              <a:lnSpc>
                <a:spcPct val="150000"/>
              </a:lnSpc>
              <a:defRPr sz="3000" b="1" spc="0">
                <a:solidFill>
                  <a:schemeClr val="tx1"/>
                </a:solidFill>
                <a:latin typeface="+mj-lt"/>
              </a:defRPr>
            </a:lvl1pPr>
          </a:lstStyle>
          <a:p>
            <a:pPr lvl="0"/>
            <a:r>
              <a:rPr lang="en-US" dirty="0"/>
              <a:t>H4 Title here</a:t>
            </a:r>
          </a:p>
        </p:txBody>
      </p:sp>
      <p:sp>
        <p:nvSpPr>
          <p:cNvPr id="40" name="Shape 427"/>
          <p:cNvSpPr>
            <a:spLocks noGrp="1"/>
          </p:cNvSpPr>
          <p:nvPr>
            <p:ph type="body" sz="quarter" idx="53" hasCustomPrompt="1"/>
          </p:nvPr>
        </p:nvSpPr>
        <p:spPr>
          <a:xfrm>
            <a:off x="1583183" y="6187176"/>
            <a:ext cx="5396478" cy="545744"/>
          </a:xfrm>
          <a:prstGeom prst="rect">
            <a:avLst/>
          </a:prstGeom>
        </p:spPr>
        <p:txBody>
          <a:bodyPr anchor="b">
            <a:norm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41" name="Текст 7"/>
          <p:cNvSpPr>
            <a:spLocks noGrp="1"/>
          </p:cNvSpPr>
          <p:nvPr>
            <p:ph type="body" sz="quarter" idx="54" hasCustomPrompt="1"/>
          </p:nvPr>
        </p:nvSpPr>
        <p:spPr>
          <a:xfrm>
            <a:off x="1583533" y="6825266"/>
            <a:ext cx="5396129" cy="1273705"/>
          </a:xfrm>
        </p:spPr>
        <p:txBody>
          <a:bodyPr anchor="t">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1"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5"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8"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52954386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400"/>
                                        <p:tgtEl>
                                          <p:spTgt spid="31">
                                            <p:txEl>
                                              <p:pRg st="0" end="0"/>
                                            </p:txEl>
                                          </p:spTgt>
                                        </p:tgtEl>
                                      </p:cBhvr>
                                    </p:animEffect>
                                    <p:anim calcmode="lin" valueType="num">
                                      <p:cBhvr>
                                        <p:cTn id="8"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080">
    <p:spTree>
      <p:nvGrpSpPr>
        <p:cNvPr id="1" name=""/>
        <p:cNvGrpSpPr/>
        <p:nvPr/>
      </p:nvGrpSpPr>
      <p:grpSpPr>
        <a:xfrm>
          <a:off x="0" y="0"/>
          <a:ext cx="0" cy="0"/>
          <a:chOff x="0" y="0"/>
          <a:chExt cx="0" cy="0"/>
        </a:xfrm>
      </p:grpSpPr>
      <p:sp>
        <p:nvSpPr>
          <p:cNvPr id="33" name="Полилиния 32"/>
          <p:cNvSpPr/>
          <p:nvPr userDrawn="1"/>
        </p:nvSpPr>
        <p:spPr bwMode="auto">
          <a:xfrm>
            <a:off x="1" y="0"/>
            <a:ext cx="10336157" cy="10288588"/>
          </a:xfrm>
          <a:custGeom>
            <a:avLst/>
            <a:gdLst>
              <a:gd name="connsiteX0" fmla="*/ 0 w 6890771"/>
              <a:gd name="connsiteY0" fmla="*/ 0 h 6858000"/>
              <a:gd name="connsiteX1" fmla="*/ 6890771 w 6890771"/>
              <a:gd name="connsiteY1" fmla="*/ 0 h 6858000"/>
              <a:gd name="connsiteX2" fmla="*/ 18997 w 6890771"/>
              <a:gd name="connsiteY2" fmla="*/ 6858000 h 6858000"/>
              <a:gd name="connsiteX3" fmla="*/ 0 w 6890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90771" h="6858000">
                <a:moveTo>
                  <a:pt x="0" y="0"/>
                </a:moveTo>
                <a:lnTo>
                  <a:pt x="6890771" y="0"/>
                </a:lnTo>
                <a:lnTo>
                  <a:pt x="18997" y="6858000"/>
                </a:lnTo>
                <a:lnTo>
                  <a:pt x="0" y="6858000"/>
                </a:lnTo>
                <a:close/>
              </a:path>
            </a:pathLst>
          </a:custGeom>
          <a:solidFill>
            <a:schemeClr val="tx1">
              <a:alpha val="5000"/>
            </a:schemeClr>
          </a:solidFill>
          <a:ln>
            <a:noFill/>
          </a:ln>
        </p:spPr>
        <p:txBody>
          <a:bodyPr vert="horz" wrap="square" lIns="137160" tIns="68580" rIns="137160" bIns="68580" numCol="1" rtlCol="0" anchor="t" anchorCtr="0" compatLnSpc="1">
            <a:prstTxWarp prst="textNoShape">
              <a:avLst/>
            </a:prstTxWarp>
            <a:noAutofit/>
          </a:bodyPr>
          <a:lstStyle/>
          <a:p>
            <a:pPr algn="l"/>
            <a:endParaRPr lang="en-US" sz="4050"/>
          </a:p>
        </p:txBody>
      </p:sp>
      <p:grpSp>
        <p:nvGrpSpPr>
          <p:cNvPr id="61" name="Группа 60"/>
          <p:cNvGrpSpPr/>
          <p:nvPr userDrawn="1"/>
        </p:nvGrpSpPr>
        <p:grpSpPr>
          <a:xfrm>
            <a:off x="7513094" y="1075782"/>
            <a:ext cx="14659857" cy="8343070"/>
            <a:chOff x="4703929" y="717077"/>
            <a:chExt cx="9773238" cy="5561188"/>
          </a:xfrm>
        </p:grpSpPr>
        <p:sp>
          <p:nvSpPr>
            <p:cNvPr id="62" name="Полилиния 61"/>
            <p:cNvSpPr/>
            <p:nvPr userDrawn="1"/>
          </p:nvSpPr>
          <p:spPr>
            <a:xfrm>
              <a:off x="5555970" y="717077"/>
              <a:ext cx="7984744" cy="5414294"/>
            </a:xfrm>
            <a:custGeom>
              <a:avLst/>
              <a:gdLst>
                <a:gd name="connsiteX0" fmla="*/ 593737 w 15796902"/>
                <a:gd name="connsiteY0" fmla="*/ 0 h 10799762"/>
                <a:gd name="connsiteX1" fmla="*/ 2968613 w 15796902"/>
                <a:gd name="connsiteY1" fmla="*/ 0 h 10799762"/>
                <a:gd name="connsiteX2" fmla="*/ 2968615 w 15796902"/>
                <a:gd name="connsiteY2" fmla="*/ 0 h 10799762"/>
                <a:gd name="connsiteX3" fmla="*/ 12828290 w 15796902"/>
                <a:gd name="connsiteY3" fmla="*/ 0 h 10799762"/>
                <a:gd name="connsiteX4" fmla="*/ 14287500 w 15796902"/>
                <a:gd name="connsiteY4" fmla="*/ 0 h 10799762"/>
                <a:gd name="connsiteX5" fmla="*/ 15203166 w 15796902"/>
                <a:gd name="connsiteY5" fmla="*/ 0 h 10799762"/>
                <a:gd name="connsiteX6" fmla="*/ 15796902 w 15796902"/>
                <a:gd name="connsiteY6" fmla="*/ 593737 h 10799762"/>
                <a:gd name="connsiteX7" fmla="*/ 15796902 w 15796902"/>
                <a:gd name="connsiteY7" fmla="*/ 5080012 h 10799762"/>
                <a:gd name="connsiteX8" fmla="*/ 15796902 w 15796902"/>
                <a:gd name="connsiteY8" fmla="*/ 5719750 h 10799762"/>
                <a:gd name="connsiteX9" fmla="*/ 15796902 w 15796902"/>
                <a:gd name="connsiteY9" fmla="*/ 10206025 h 10799762"/>
                <a:gd name="connsiteX10" fmla="*/ 15203166 w 15796902"/>
                <a:gd name="connsiteY10" fmla="*/ 10799762 h 10799762"/>
                <a:gd name="connsiteX11" fmla="*/ 14287500 w 15796902"/>
                <a:gd name="connsiteY11" fmla="*/ 10799762 h 10799762"/>
                <a:gd name="connsiteX12" fmla="*/ 12828290 w 15796902"/>
                <a:gd name="connsiteY12" fmla="*/ 10799762 h 10799762"/>
                <a:gd name="connsiteX13" fmla="*/ 2968613 w 15796902"/>
                <a:gd name="connsiteY13" fmla="*/ 10799762 h 10799762"/>
                <a:gd name="connsiteX14" fmla="*/ 1781175 w 15796902"/>
                <a:gd name="connsiteY14" fmla="*/ 10799762 h 10799762"/>
                <a:gd name="connsiteX15" fmla="*/ 593737 w 15796902"/>
                <a:gd name="connsiteY15" fmla="*/ 10799762 h 10799762"/>
                <a:gd name="connsiteX16" fmla="*/ 0 w 15796902"/>
                <a:gd name="connsiteY16" fmla="*/ 10206025 h 10799762"/>
                <a:gd name="connsiteX17" fmla="*/ 0 w 15796902"/>
                <a:gd name="connsiteY17" fmla="*/ 5719750 h 10799762"/>
                <a:gd name="connsiteX18" fmla="*/ 0 w 15796902"/>
                <a:gd name="connsiteY18" fmla="*/ 5080012 h 10799762"/>
                <a:gd name="connsiteX19" fmla="*/ 0 w 15796902"/>
                <a:gd name="connsiteY19" fmla="*/ 593737 h 10799762"/>
                <a:gd name="connsiteX20" fmla="*/ 593737 w 15796902"/>
                <a:gd name="connsiteY20" fmla="*/ 0 h 107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796902" h="10799762">
                  <a:moveTo>
                    <a:pt x="593737" y="0"/>
                  </a:moveTo>
                  <a:lnTo>
                    <a:pt x="2968613" y="0"/>
                  </a:lnTo>
                  <a:lnTo>
                    <a:pt x="2968615" y="0"/>
                  </a:lnTo>
                  <a:lnTo>
                    <a:pt x="12828290" y="0"/>
                  </a:lnTo>
                  <a:lnTo>
                    <a:pt x="14287500" y="0"/>
                  </a:lnTo>
                  <a:lnTo>
                    <a:pt x="15203166" y="0"/>
                  </a:lnTo>
                  <a:cubicBezTo>
                    <a:pt x="15531078" y="0"/>
                    <a:pt x="15796902" y="265825"/>
                    <a:pt x="15796902" y="593737"/>
                  </a:cubicBezTo>
                  <a:lnTo>
                    <a:pt x="15796902" y="5080012"/>
                  </a:lnTo>
                  <a:lnTo>
                    <a:pt x="15796902" y="5719750"/>
                  </a:lnTo>
                  <a:lnTo>
                    <a:pt x="15796902" y="10206025"/>
                  </a:lnTo>
                  <a:cubicBezTo>
                    <a:pt x="15796902" y="10533937"/>
                    <a:pt x="15531078" y="10799762"/>
                    <a:pt x="15203166" y="10799762"/>
                  </a:cubicBezTo>
                  <a:lnTo>
                    <a:pt x="14287500" y="10799762"/>
                  </a:lnTo>
                  <a:lnTo>
                    <a:pt x="12828290" y="10799762"/>
                  </a:lnTo>
                  <a:lnTo>
                    <a:pt x="2968613" y="10799762"/>
                  </a:lnTo>
                  <a:lnTo>
                    <a:pt x="1781175" y="10799762"/>
                  </a:lnTo>
                  <a:lnTo>
                    <a:pt x="593737" y="10799762"/>
                  </a:lnTo>
                  <a:cubicBezTo>
                    <a:pt x="265825" y="10799762"/>
                    <a:pt x="0" y="10533937"/>
                    <a:pt x="0" y="10206025"/>
                  </a:cubicBezTo>
                  <a:lnTo>
                    <a:pt x="0" y="5719750"/>
                  </a:lnTo>
                  <a:lnTo>
                    <a:pt x="0" y="5080012"/>
                  </a:lnTo>
                  <a:lnTo>
                    <a:pt x="0" y="593737"/>
                  </a:lnTo>
                  <a:cubicBezTo>
                    <a:pt x="0" y="265825"/>
                    <a:pt x="265825" y="0"/>
                    <a:pt x="593737" y="0"/>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63" name="Полилиния 62"/>
            <p:cNvSpPr/>
            <p:nvPr userDrawn="1"/>
          </p:nvSpPr>
          <p:spPr>
            <a:xfrm>
              <a:off x="4703929" y="6202089"/>
              <a:ext cx="9773238" cy="76176"/>
            </a:xfrm>
            <a:custGeom>
              <a:avLst/>
              <a:gdLst>
                <a:gd name="connsiteX0" fmla="*/ 0 w 19335232"/>
                <a:gd name="connsiteY0" fmla="*/ 0 h 333694"/>
                <a:gd name="connsiteX1" fmla="*/ 19335232 w 19335232"/>
                <a:gd name="connsiteY1" fmla="*/ 0 h 333694"/>
                <a:gd name="connsiteX2" fmla="*/ 19322694 w 19335232"/>
                <a:gd name="connsiteY2" fmla="*/ 40390 h 333694"/>
                <a:gd name="connsiteX3" fmla="*/ 18880202 w 19335232"/>
                <a:gd name="connsiteY3" fmla="*/ 333694 h 333694"/>
                <a:gd name="connsiteX4" fmla="*/ 455030 w 19335232"/>
                <a:gd name="connsiteY4" fmla="*/ 333694 h 333694"/>
                <a:gd name="connsiteX5" fmla="*/ 12538 w 19335232"/>
                <a:gd name="connsiteY5" fmla="*/ 40390 h 33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5232" h="333694">
                  <a:moveTo>
                    <a:pt x="0" y="0"/>
                  </a:moveTo>
                  <a:lnTo>
                    <a:pt x="19335232" y="0"/>
                  </a:lnTo>
                  <a:lnTo>
                    <a:pt x="19322694" y="40390"/>
                  </a:lnTo>
                  <a:cubicBezTo>
                    <a:pt x="19249792" y="212753"/>
                    <a:pt x="19079120" y="333694"/>
                    <a:pt x="18880202" y="333694"/>
                  </a:cubicBezTo>
                  <a:lnTo>
                    <a:pt x="455030" y="333694"/>
                  </a:lnTo>
                  <a:cubicBezTo>
                    <a:pt x="256112" y="333694"/>
                    <a:pt x="85441" y="212753"/>
                    <a:pt x="12538" y="40390"/>
                  </a:cubicBezTo>
                  <a:close/>
                </a:path>
              </a:pathLst>
            </a:custGeom>
            <a:gradFill flip="none" rotWithShape="1">
              <a:gsLst>
                <a:gs pos="89000">
                  <a:srgbClr val="828282"/>
                </a:gs>
                <a:gs pos="0">
                  <a:srgbClr val="C5C5C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64" name="Прямоугольник 63"/>
            <p:cNvSpPr/>
            <p:nvPr userDrawn="1"/>
          </p:nvSpPr>
          <p:spPr>
            <a:xfrm>
              <a:off x="4703929" y="6015623"/>
              <a:ext cx="9773238" cy="186467"/>
            </a:xfrm>
            <a:prstGeom prst="rect">
              <a:avLst/>
            </a:prstGeom>
            <a:gradFill flip="none" rotWithShape="1">
              <a:gsLst>
                <a:gs pos="2000">
                  <a:srgbClr val="D5D5D5"/>
                </a:gs>
                <a:gs pos="1000">
                  <a:srgbClr val="F2F2F2"/>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65" name="Полилиния 64"/>
            <p:cNvSpPr/>
            <p:nvPr userDrawn="1"/>
          </p:nvSpPr>
          <p:spPr>
            <a:xfrm>
              <a:off x="8891012" y="6018701"/>
              <a:ext cx="1351391" cy="106495"/>
            </a:xfrm>
            <a:custGeom>
              <a:avLst/>
              <a:gdLst>
                <a:gd name="connsiteX0" fmla="*/ 0 w 2673572"/>
                <a:gd name="connsiteY0" fmla="*/ 0 h 212424"/>
                <a:gd name="connsiteX1" fmla="*/ 2673572 w 2673572"/>
                <a:gd name="connsiteY1" fmla="*/ 0 h 212424"/>
                <a:gd name="connsiteX2" fmla="*/ 2662629 w 2673572"/>
                <a:gd name="connsiteY2" fmla="*/ 54207 h 212424"/>
                <a:gd name="connsiteX3" fmla="*/ 2423935 w 2673572"/>
                <a:gd name="connsiteY3" fmla="*/ 212424 h 212424"/>
                <a:gd name="connsiteX4" fmla="*/ 249637 w 2673572"/>
                <a:gd name="connsiteY4" fmla="*/ 212424 h 212424"/>
                <a:gd name="connsiteX5" fmla="*/ 10944 w 2673572"/>
                <a:gd name="connsiteY5" fmla="*/ 54207 h 2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572" h="212424">
                  <a:moveTo>
                    <a:pt x="0" y="0"/>
                  </a:moveTo>
                  <a:lnTo>
                    <a:pt x="2673572" y="0"/>
                  </a:lnTo>
                  <a:lnTo>
                    <a:pt x="2662629" y="54207"/>
                  </a:lnTo>
                  <a:cubicBezTo>
                    <a:pt x="2623302" y="147185"/>
                    <a:pt x="2531237" y="212424"/>
                    <a:pt x="2423935" y="212424"/>
                  </a:cubicBezTo>
                  <a:lnTo>
                    <a:pt x="249637" y="212424"/>
                  </a:lnTo>
                  <a:cubicBezTo>
                    <a:pt x="142335" y="212424"/>
                    <a:pt x="50270" y="147185"/>
                    <a:pt x="10944" y="54207"/>
                  </a:cubicBezTo>
                  <a:close/>
                </a:path>
              </a:pathLst>
            </a:custGeom>
            <a:gradFill>
              <a:gsLst>
                <a:gs pos="88000">
                  <a:srgbClr val="F2F2F2"/>
                </a:gs>
                <a:gs pos="12000">
                  <a:srgbClr val="F2F2F2"/>
                </a:gs>
                <a:gs pos="100000">
                  <a:srgbClr val="828282"/>
                </a:gs>
                <a:gs pos="0">
                  <a:srgbClr val="82828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nvGrpSpPr>
            <p:cNvPr id="67" name="Группа 66"/>
            <p:cNvGrpSpPr/>
            <p:nvPr userDrawn="1"/>
          </p:nvGrpSpPr>
          <p:grpSpPr>
            <a:xfrm flipH="1">
              <a:off x="9572513" y="890239"/>
              <a:ext cx="23483" cy="22921"/>
              <a:chOff x="13422299" y="954496"/>
              <a:chExt cx="127026" cy="125005"/>
            </a:xfrm>
          </p:grpSpPr>
          <p:sp>
            <p:nvSpPr>
              <p:cNvPr id="68" name="Овал 67"/>
              <p:cNvSpPr/>
              <p:nvPr userDrawn="1"/>
            </p:nvSpPr>
            <p:spPr>
              <a:xfrm>
                <a:off x="13422301" y="954496"/>
                <a:ext cx="127023" cy="125004"/>
              </a:xfrm>
              <a:prstGeom prst="ellipse">
                <a:avLst/>
              </a:prstGeom>
              <a:solidFill>
                <a:schemeClr val="bg1"/>
              </a:solid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69" name="Овал 68"/>
              <p:cNvSpPr/>
              <p:nvPr userDrawn="1"/>
            </p:nvSpPr>
            <p:spPr>
              <a:xfrm>
                <a:off x="13422299" y="954497"/>
                <a:ext cx="127026" cy="125004"/>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grpSp>
        <p:nvGrpSpPr>
          <p:cNvPr id="48" name="Группа 47"/>
          <p:cNvGrpSpPr/>
          <p:nvPr userDrawn="1"/>
        </p:nvGrpSpPr>
        <p:grpSpPr>
          <a:xfrm>
            <a:off x="1576175" y="4344071"/>
            <a:ext cx="2685666" cy="5416017"/>
            <a:chOff x="1989262" y="1623867"/>
            <a:chExt cx="1790444" cy="3610121"/>
          </a:xfrm>
        </p:grpSpPr>
        <p:sp>
          <p:nvSpPr>
            <p:cNvPr id="49" name="Скругленный прямоугольник 48"/>
            <p:cNvSpPr/>
            <p:nvPr userDrawn="1"/>
          </p:nvSpPr>
          <p:spPr>
            <a:xfrm>
              <a:off x="2018075" y="1623867"/>
              <a:ext cx="1761631" cy="3610121"/>
            </a:xfrm>
            <a:prstGeom prst="roundRect">
              <a:avLst/>
            </a:prstGeom>
            <a:solidFill>
              <a:schemeClr val="tx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0" name="Скругленный прямоугольник 49"/>
            <p:cNvSpPr/>
            <p:nvPr userDrawn="1"/>
          </p:nvSpPr>
          <p:spPr>
            <a:xfrm>
              <a:off x="1989262" y="2417246"/>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1" name="Скругленный прямоугольник 50"/>
            <p:cNvSpPr/>
            <p:nvPr userDrawn="1"/>
          </p:nvSpPr>
          <p:spPr>
            <a:xfrm>
              <a:off x="1989262" y="2975944"/>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2" name="Скругленный прямоугольник 51"/>
            <p:cNvSpPr/>
            <p:nvPr userDrawn="1"/>
          </p:nvSpPr>
          <p:spPr>
            <a:xfrm>
              <a:off x="1989262" y="2165350"/>
              <a:ext cx="128839" cy="197321"/>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3" name="Овал 52"/>
            <p:cNvSpPr/>
            <p:nvPr userDrawn="1"/>
          </p:nvSpPr>
          <p:spPr>
            <a:xfrm>
              <a:off x="2737044" y="4794285"/>
              <a:ext cx="293070" cy="290677"/>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4" name="Скругленный прямоугольник 53"/>
            <p:cNvSpPr/>
            <p:nvPr userDrawn="1"/>
          </p:nvSpPr>
          <p:spPr>
            <a:xfrm>
              <a:off x="2700363" y="1820077"/>
              <a:ext cx="397054" cy="30475"/>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nvGrpSpPr>
            <p:cNvPr id="55" name="Группа 54"/>
            <p:cNvGrpSpPr/>
            <p:nvPr userDrawn="1"/>
          </p:nvGrpSpPr>
          <p:grpSpPr>
            <a:xfrm>
              <a:off x="2532509" y="1821846"/>
              <a:ext cx="23483" cy="22921"/>
              <a:chOff x="2532509" y="1821846"/>
              <a:chExt cx="23483" cy="22921"/>
            </a:xfrm>
          </p:grpSpPr>
          <p:sp>
            <p:nvSpPr>
              <p:cNvPr id="59" name="Овал 58"/>
              <p:cNvSpPr/>
              <p:nvPr userDrawn="1"/>
            </p:nvSpPr>
            <p:spPr>
              <a:xfrm flipH="1">
                <a:off x="2532509" y="1821846"/>
                <a:ext cx="23482" cy="22921"/>
              </a:xfrm>
              <a:prstGeom prst="ellipse">
                <a:avLst/>
              </a:prstGeom>
              <a:solidFill>
                <a:schemeClr val="bg1"/>
              </a:solidFill>
              <a:ln w="254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60" name="Овал 59"/>
              <p:cNvSpPr/>
              <p:nvPr userDrawn="1"/>
            </p:nvSpPr>
            <p:spPr>
              <a:xfrm flipH="1">
                <a:off x="2532509" y="1821846"/>
                <a:ext cx="23483" cy="22921"/>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nvGrpSpPr>
            <p:cNvPr id="56" name="Группа 55"/>
            <p:cNvGrpSpPr/>
            <p:nvPr userDrawn="1"/>
          </p:nvGrpSpPr>
          <p:grpSpPr>
            <a:xfrm>
              <a:off x="2887149" y="1731786"/>
              <a:ext cx="23483" cy="22921"/>
              <a:chOff x="2532509" y="1821846"/>
              <a:chExt cx="23483" cy="22921"/>
            </a:xfrm>
          </p:grpSpPr>
          <p:sp>
            <p:nvSpPr>
              <p:cNvPr id="57" name="Овал 56"/>
              <p:cNvSpPr/>
              <p:nvPr userDrawn="1"/>
            </p:nvSpPr>
            <p:spPr>
              <a:xfrm flipH="1">
                <a:off x="2532509" y="1821846"/>
                <a:ext cx="23482" cy="22921"/>
              </a:xfrm>
              <a:prstGeom prst="ellipse">
                <a:avLst/>
              </a:prstGeom>
              <a:solidFill>
                <a:schemeClr val="bg1"/>
              </a:solidFill>
              <a:ln w="254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58" name="Овал 57"/>
              <p:cNvSpPr/>
              <p:nvPr userDrawn="1"/>
            </p:nvSpPr>
            <p:spPr>
              <a:xfrm flipH="1">
                <a:off x="2532509" y="1821846"/>
                <a:ext cx="23483" cy="22921"/>
              </a:xfrm>
              <a:prstGeom prst="ellipse">
                <a:avLst/>
              </a:prstGeom>
              <a:solidFill>
                <a:srgbClr val="00206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grpSp>
      </p:grpSp>
      <p:sp>
        <p:nvSpPr>
          <p:cNvPr id="111" name="Рисунок 13"/>
          <p:cNvSpPr>
            <a:spLocks noGrp="1"/>
          </p:cNvSpPr>
          <p:nvPr>
            <p:ph type="pic" sz="quarter" idx="54" hasCustomPrompt="1"/>
          </p:nvPr>
        </p:nvSpPr>
        <p:spPr>
          <a:xfrm>
            <a:off x="9154940" y="1623826"/>
            <a:ext cx="11212656" cy="7040942"/>
          </a:xfrm>
          <a:prstGeom prst="rect">
            <a:avLst/>
          </a:prstGeom>
          <a:solidFill>
            <a:schemeClr val="bg1">
              <a:alpha val="10000"/>
            </a:schemeClr>
          </a:solidFill>
          <a:ln w="3175">
            <a:solidFill>
              <a:schemeClr val="tx1">
                <a:alpha val="50000"/>
              </a:schemeClr>
            </a:solidFill>
          </a:ln>
        </p:spPr>
        <p:txBody>
          <a:bodyPr anchor="ctr"/>
          <a:lstStyle>
            <a:lvl1pPr marL="0" marR="0" indent="0" algn="ctr" defTabSz="1360314" rtl="0" eaLnBrk="1" fontAlgn="auto" latinLnBrk="0" hangingPunct="1">
              <a:lnSpc>
                <a:spcPct val="100000"/>
              </a:lnSpc>
              <a:spcBef>
                <a:spcPts val="744"/>
              </a:spcBef>
              <a:spcAft>
                <a:spcPts val="0"/>
              </a:spcAft>
              <a:buClrTx/>
              <a:buSzPct val="100000"/>
              <a:buFontTx/>
              <a:buNone/>
              <a:tabLst/>
              <a:defRPr sz="1505" baseline="0"/>
            </a:lvl1pPr>
          </a:lstStyle>
          <a:p>
            <a:r>
              <a:rPr lang="en-US" dirty="0"/>
              <a:t>Drop your image here</a:t>
            </a:r>
          </a:p>
        </p:txBody>
      </p:sp>
      <p:sp>
        <p:nvSpPr>
          <p:cNvPr id="22" name="Shape 427"/>
          <p:cNvSpPr>
            <a:spLocks noGrp="1"/>
          </p:cNvSpPr>
          <p:nvPr>
            <p:ph type="body" sz="quarter" idx="34" hasCustomPrompt="1"/>
          </p:nvPr>
        </p:nvSpPr>
        <p:spPr>
          <a:xfrm>
            <a:off x="1587730" y="1624263"/>
            <a:ext cx="2777684" cy="1613991"/>
          </a:xfrm>
          <a:prstGeom prst="rect">
            <a:avLst/>
          </a:prstGeom>
        </p:spPr>
        <p:txBody>
          <a:bodyPr anchor="t"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26" name="Номер слайда 21"/>
          <p:cNvSpPr>
            <a:spLocks noGrp="1"/>
          </p:cNvSpPr>
          <p:nvPr>
            <p:ph type="sldNum" sz="quarter" idx="4"/>
          </p:nvPr>
        </p:nvSpPr>
        <p:spPr>
          <a:xfrm>
            <a:off x="17173127"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93" name="Рисунок 13"/>
          <p:cNvSpPr>
            <a:spLocks noGrp="1"/>
          </p:cNvSpPr>
          <p:nvPr>
            <p:ph type="pic" sz="quarter" idx="10"/>
          </p:nvPr>
        </p:nvSpPr>
        <p:spPr>
          <a:xfrm>
            <a:off x="1764662" y="4849717"/>
            <a:ext cx="2323316" cy="4104191"/>
          </a:xfrm>
          <a:prstGeom prst="rect">
            <a:avLst/>
          </a:prstGeom>
          <a:solidFill>
            <a:schemeClr val="bg1">
              <a:alpha val="10000"/>
            </a:schemeClr>
          </a:solidFill>
          <a:ln w="3175">
            <a:noFill/>
          </a:ln>
        </p:spPr>
        <p:txBody>
          <a:bodyPr anchor="ctr"/>
          <a:lstStyle>
            <a:lvl1pPr marL="0" indent="0" algn="ctr">
              <a:buNone/>
              <a:defRPr sz="1505" baseline="0"/>
            </a:lvl1pPr>
          </a:lstStyle>
          <a:p>
            <a:endParaRPr lang="en-US" dirty="0"/>
          </a:p>
        </p:txBody>
      </p:sp>
      <p:sp>
        <p:nvSpPr>
          <p:cNvPr id="118" name="Текст 7"/>
          <p:cNvSpPr>
            <a:spLocks noGrp="1"/>
          </p:cNvSpPr>
          <p:nvPr>
            <p:ph type="body" sz="quarter" idx="38" hasCustomPrompt="1"/>
          </p:nvPr>
        </p:nvSpPr>
        <p:spPr>
          <a:xfrm>
            <a:off x="4824413" y="1623825"/>
            <a:ext cx="3238500" cy="3785822"/>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6"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06" name="Рисунок 13"/>
          <p:cNvSpPr>
            <a:spLocks noGrp="1"/>
          </p:cNvSpPr>
          <p:nvPr>
            <p:ph type="pic" sz="quarter" idx="39"/>
          </p:nvPr>
        </p:nvSpPr>
        <p:spPr>
          <a:xfrm>
            <a:off x="5567433" y="6894763"/>
            <a:ext cx="5003502" cy="5051895"/>
          </a:xfrm>
          <a:prstGeom prst="rect">
            <a:avLst/>
          </a:prstGeom>
          <a:solidFill>
            <a:schemeClr val="bg1">
              <a:alpha val="10000"/>
            </a:schemeClr>
          </a:solidFill>
          <a:ln w="3175">
            <a:noFill/>
          </a:ln>
        </p:spPr>
        <p:txBody>
          <a:bodyPr anchor="ctr"/>
          <a:lstStyle>
            <a:lvl1pPr marL="0" indent="0" algn="ctr">
              <a:buNone/>
              <a:defRPr sz="1505" baseline="0"/>
            </a:lvl1pPr>
          </a:lstStyle>
          <a:p>
            <a:endParaRPr lang="en-US" dirty="0"/>
          </a:p>
        </p:txBody>
      </p:sp>
      <p:sp>
        <p:nvSpPr>
          <p:cNvPr id="37"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23604734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81">
    <p:spTree>
      <p:nvGrpSpPr>
        <p:cNvPr id="1" name=""/>
        <p:cNvGrpSpPr/>
        <p:nvPr/>
      </p:nvGrpSpPr>
      <p:grpSpPr>
        <a:xfrm>
          <a:off x="0" y="0"/>
          <a:ext cx="0" cy="0"/>
          <a:chOff x="0" y="0"/>
          <a:chExt cx="0" cy="0"/>
        </a:xfrm>
      </p:grpSpPr>
      <p:sp>
        <p:nvSpPr>
          <p:cNvPr id="20"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29" name="Freeform 954"/>
          <p:cNvSpPr>
            <a:spLocks noEditPoints="1"/>
          </p:cNvSpPr>
          <p:nvPr userDrawn="1"/>
        </p:nvSpPr>
        <p:spPr bwMode="auto">
          <a:xfrm>
            <a:off x="1662488" y="7158606"/>
            <a:ext cx="2977215" cy="2055379"/>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alpha val="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30" name="Freeform 954"/>
          <p:cNvSpPr>
            <a:spLocks noEditPoints="1"/>
          </p:cNvSpPr>
          <p:nvPr userDrawn="1"/>
        </p:nvSpPr>
        <p:spPr bwMode="auto">
          <a:xfrm flipH="1">
            <a:off x="6996050" y="7613998"/>
            <a:ext cx="1573335" cy="1086183"/>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alpha val="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37" name="Freeform 954"/>
          <p:cNvSpPr>
            <a:spLocks noEditPoints="1"/>
          </p:cNvSpPr>
          <p:nvPr userDrawn="1"/>
        </p:nvSpPr>
        <p:spPr bwMode="auto">
          <a:xfrm>
            <a:off x="13650685" y="6833588"/>
            <a:ext cx="3053786" cy="2108241"/>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alpha val="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72" name="Shape 922"/>
          <p:cNvSpPr>
            <a:spLocks noGrp="1"/>
          </p:cNvSpPr>
          <p:nvPr>
            <p:ph type="body" sz="quarter" idx="17" hasCustomPrompt="1"/>
          </p:nvPr>
        </p:nvSpPr>
        <p:spPr>
          <a:xfrm>
            <a:off x="1605482" y="2436395"/>
            <a:ext cx="4307588" cy="1062099"/>
          </a:xfrm>
          <a:prstGeom prst="rect">
            <a:avLst/>
          </a:prstGeom>
        </p:spPr>
        <p:txBody>
          <a:bodyPr anchor="b" anchorCtr="0">
            <a:noAutofit/>
          </a:bodyPr>
          <a:lstStyle>
            <a:lvl1pPr>
              <a:lnSpc>
                <a:spcPct val="100000"/>
              </a:lnSpc>
              <a:defRPr sz="3000" b="1" spc="-45">
                <a:solidFill>
                  <a:schemeClr val="tx1"/>
                </a:solidFill>
                <a:latin typeface="+mj-lt"/>
              </a:defRPr>
            </a:lvl1pPr>
          </a:lstStyle>
          <a:p>
            <a:r>
              <a:rPr lang="en-US" dirty="0"/>
              <a:t>H4 Title here</a:t>
            </a:r>
            <a:endParaRPr dirty="0"/>
          </a:p>
        </p:txBody>
      </p:sp>
      <p:sp>
        <p:nvSpPr>
          <p:cNvPr id="125" name="Shape 922"/>
          <p:cNvSpPr>
            <a:spLocks noGrp="1"/>
          </p:cNvSpPr>
          <p:nvPr>
            <p:ph type="body" sz="quarter" idx="25" hasCustomPrompt="1"/>
          </p:nvPr>
        </p:nvSpPr>
        <p:spPr>
          <a:xfrm>
            <a:off x="6972184" y="2429679"/>
            <a:ext cx="4336313" cy="1071657"/>
          </a:xfrm>
          <a:prstGeom prst="rect">
            <a:avLst/>
          </a:prstGeom>
        </p:spPr>
        <p:txBody>
          <a:bodyPr anchor="b" anchorCtr="0">
            <a:noAutofit/>
          </a:bodyPr>
          <a:lstStyle>
            <a:lvl1pPr>
              <a:lnSpc>
                <a:spcPct val="100000"/>
              </a:lnSpc>
              <a:defRPr sz="3000" b="1" spc="-45">
                <a:solidFill>
                  <a:schemeClr val="tx1"/>
                </a:solidFill>
                <a:latin typeface="+mj-lt"/>
              </a:defRPr>
            </a:lvl1pPr>
          </a:lstStyle>
          <a:p>
            <a:r>
              <a:rPr lang="en-US" dirty="0"/>
              <a:t>H4 Title here</a:t>
            </a:r>
          </a:p>
        </p:txBody>
      </p:sp>
      <p:sp>
        <p:nvSpPr>
          <p:cNvPr id="128" name="Shape 922"/>
          <p:cNvSpPr>
            <a:spLocks noGrp="1"/>
          </p:cNvSpPr>
          <p:nvPr>
            <p:ph type="body" sz="quarter" idx="28" hasCustomPrompt="1"/>
          </p:nvPr>
        </p:nvSpPr>
        <p:spPr>
          <a:xfrm>
            <a:off x="12395153" y="2436395"/>
            <a:ext cx="4309317" cy="1067892"/>
          </a:xfrm>
          <a:prstGeom prst="rect">
            <a:avLst/>
          </a:prstGeom>
        </p:spPr>
        <p:txBody>
          <a:bodyPr anchor="b" anchorCtr="0">
            <a:noAutofit/>
          </a:bodyPr>
          <a:lstStyle>
            <a:lvl1pPr>
              <a:lnSpc>
                <a:spcPct val="100000"/>
              </a:lnSpc>
              <a:defRPr sz="3000" b="1" spc="-45">
                <a:solidFill>
                  <a:schemeClr val="tx1"/>
                </a:solidFill>
                <a:latin typeface="+mj-lt"/>
              </a:defRPr>
            </a:lvl1pPr>
          </a:lstStyle>
          <a:p>
            <a:r>
              <a:rPr lang="en-US" dirty="0"/>
              <a:t>H4 Title here</a:t>
            </a:r>
          </a:p>
        </p:txBody>
      </p:sp>
      <p:sp>
        <p:nvSpPr>
          <p:cNvPr id="4" name="Равнобедренный треугольник 3"/>
          <p:cNvSpPr/>
          <p:nvPr userDrawn="1"/>
        </p:nvSpPr>
        <p:spPr>
          <a:xfrm>
            <a:off x="8095463" y="7595070"/>
            <a:ext cx="5428743" cy="26935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31" name="Текст 7"/>
          <p:cNvSpPr>
            <a:spLocks noGrp="1"/>
          </p:cNvSpPr>
          <p:nvPr>
            <p:ph type="body" sz="quarter" idx="39" hasCustomPrompt="1"/>
          </p:nvPr>
        </p:nvSpPr>
        <p:spPr>
          <a:xfrm>
            <a:off x="1592110" y="3642571"/>
            <a:ext cx="4310510" cy="556268"/>
          </a:xfrm>
        </p:spPr>
        <p:txBody>
          <a:bodyPr anchor="b">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132" name="Текст 7"/>
          <p:cNvSpPr>
            <a:spLocks noGrp="1"/>
          </p:cNvSpPr>
          <p:nvPr>
            <p:ph type="body" sz="quarter" idx="38" hasCustomPrompt="1"/>
          </p:nvPr>
        </p:nvSpPr>
        <p:spPr>
          <a:xfrm>
            <a:off x="1592109" y="4315044"/>
            <a:ext cx="4310508" cy="1883859"/>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33" name="Текст 7"/>
          <p:cNvSpPr>
            <a:spLocks noGrp="1"/>
          </p:cNvSpPr>
          <p:nvPr>
            <p:ph type="body" sz="quarter" idx="40" hasCustomPrompt="1"/>
          </p:nvPr>
        </p:nvSpPr>
        <p:spPr>
          <a:xfrm>
            <a:off x="6980271" y="3642571"/>
            <a:ext cx="4303383" cy="556269"/>
          </a:xfrm>
        </p:spPr>
        <p:txBody>
          <a:bodyPr anchor="b">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134" name="Текст 7"/>
          <p:cNvSpPr>
            <a:spLocks noGrp="1"/>
          </p:cNvSpPr>
          <p:nvPr>
            <p:ph type="body" sz="quarter" idx="41" hasCustomPrompt="1"/>
          </p:nvPr>
        </p:nvSpPr>
        <p:spPr>
          <a:xfrm>
            <a:off x="6980269" y="4295434"/>
            <a:ext cx="4303382" cy="1903470"/>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35" name="Текст 7"/>
          <p:cNvSpPr>
            <a:spLocks noGrp="1"/>
          </p:cNvSpPr>
          <p:nvPr>
            <p:ph type="body" sz="quarter" idx="42" hasCustomPrompt="1"/>
          </p:nvPr>
        </p:nvSpPr>
        <p:spPr>
          <a:xfrm>
            <a:off x="12395156" y="3635889"/>
            <a:ext cx="4308869" cy="569632"/>
          </a:xfrm>
        </p:spPr>
        <p:txBody>
          <a:bodyPr anchor="b">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136" name="Текст 7"/>
          <p:cNvSpPr>
            <a:spLocks noGrp="1"/>
          </p:cNvSpPr>
          <p:nvPr>
            <p:ph type="body" sz="quarter" idx="43" hasCustomPrompt="1"/>
          </p:nvPr>
        </p:nvSpPr>
        <p:spPr>
          <a:xfrm>
            <a:off x="12395154" y="4315043"/>
            <a:ext cx="4308867" cy="1883860"/>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4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26" name="Равнобедренный треугольник 125"/>
          <p:cNvSpPr/>
          <p:nvPr userDrawn="1"/>
        </p:nvSpPr>
        <p:spPr>
          <a:xfrm>
            <a:off x="2632258" y="9200933"/>
            <a:ext cx="2192156" cy="1087657"/>
          </a:xfrm>
          <a:prstGeom prs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27" name="Равнобедренный треугольник 126"/>
          <p:cNvSpPr/>
          <p:nvPr userDrawn="1"/>
        </p:nvSpPr>
        <p:spPr>
          <a:xfrm>
            <a:off x="12359417" y="8136177"/>
            <a:ext cx="4344605" cy="2155614"/>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1"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303595303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animEffect transition="in" filter="fade">
                                      <p:cBhvr>
                                        <p:cTn id="7" dur="800"/>
                                        <p:tgtEl>
                                          <p:spTgt spid="131">
                                            <p:txEl>
                                              <p:pRg st="0" end="0"/>
                                            </p:txEl>
                                          </p:spTgt>
                                        </p:tgtEl>
                                      </p:cBhvr>
                                    </p:animEffect>
                                    <p:anim calcmode="lin" valueType="num">
                                      <p:cBhvr>
                                        <p:cTn id="8" dur="800" fill="hold"/>
                                        <p:tgtEl>
                                          <p:spTgt spid="131">
                                            <p:txEl>
                                              <p:pRg st="0" end="0"/>
                                            </p:txEl>
                                          </p:spTgt>
                                        </p:tgtEl>
                                        <p:attrNameLst>
                                          <p:attrName>ppt_x</p:attrName>
                                        </p:attrNameLst>
                                      </p:cBhvr>
                                      <p:tavLst>
                                        <p:tav tm="0">
                                          <p:val>
                                            <p:strVal val="#ppt_x"/>
                                          </p:val>
                                        </p:tav>
                                        <p:tav tm="100000">
                                          <p:val>
                                            <p:strVal val="#ppt_x"/>
                                          </p:val>
                                        </p:tav>
                                      </p:tavLst>
                                    </p:anim>
                                    <p:anim calcmode="lin" valueType="num">
                                      <p:cBhvr>
                                        <p:cTn id="9" dur="800" fill="hold"/>
                                        <p:tgtEl>
                                          <p:spTgt spid="13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132">
                                            <p:txEl>
                                              <p:pRg st="0" end="0"/>
                                            </p:txEl>
                                          </p:spTgt>
                                        </p:tgtEl>
                                        <p:attrNameLst>
                                          <p:attrName>style.visibility</p:attrName>
                                        </p:attrNameLst>
                                      </p:cBhvr>
                                      <p:to>
                                        <p:strVal val="visible"/>
                                      </p:to>
                                    </p:set>
                                    <p:animEffect transition="in" filter="fade">
                                      <p:cBhvr>
                                        <p:cTn id="12" dur="600"/>
                                        <p:tgtEl>
                                          <p:spTgt spid="132">
                                            <p:txEl>
                                              <p:pRg st="0" end="0"/>
                                            </p:txEl>
                                          </p:spTgt>
                                        </p:tgtEl>
                                      </p:cBhvr>
                                    </p:animEffect>
                                    <p:anim calcmode="lin" valueType="num">
                                      <p:cBhvr>
                                        <p:cTn id="13" dur="600" fill="hold"/>
                                        <p:tgtEl>
                                          <p:spTgt spid="132">
                                            <p:txEl>
                                              <p:pRg st="0" end="0"/>
                                            </p:txEl>
                                          </p:spTgt>
                                        </p:tgtEl>
                                        <p:attrNameLst>
                                          <p:attrName>ppt_x</p:attrName>
                                        </p:attrNameLst>
                                      </p:cBhvr>
                                      <p:tavLst>
                                        <p:tav tm="0">
                                          <p:val>
                                            <p:strVal val="#ppt_x"/>
                                          </p:val>
                                        </p:tav>
                                        <p:tav tm="100000">
                                          <p:val>
                                            <p:strVal val="#ppt_x"/>
                                          </p:val>
                                        </p:tav>
                                      </p:tavLst>
                                    </p:anim>
                                    <p:anim calcmode="lin" valueType="num">
                                      <p:cBhvr>
                                        <p:cTn id="14" dur="600" fill="hold"/>
                                        <p:tgtEl>
                                          <p:spTgt spid="132">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2" decel="83333" fill="hold" grpId="0" nodeType="withEffect">
                                  <p:stCondLst>
                                    <p:cond delay="0"/>
                                  </p:stCondLst>
                                  <p:iterate type="lt">
                                    <p:tmPct val="10000"/>
                                  </p:iterate>
                                  <p:childTnLst>
                                    <p:set>
                                      <p:cBhvr>
                                        <p:cTn id="16" dur="1" fill="hold">
                                          <p:stCondLst>
                                            <p:cond delay="0"/>
                                          </p:stCondLst>
                                        </p:cTn>
                                        <p:tgtEl>
                                          <p:spTgt spid="72"/>
                                        </p:tgtEl>
                                        <p:attrNameLst>
                                          <p:attrName>style.visibility</p:attrName>
                                        </p:attrNameLst>
                                      </p:cBhvr>
                                      <p:to>
                                        <p:strVal val="visible"/>
                                      </p:to>
                                    </p:set>
                                    <p:anim calcmode="lin" valueType="num">
                                      <p:cBhvr additive="base">
                                        <p:cTn id="17" dur="300" fill="hold"/>
                                        <p:tgtEl>
                                          <p:spTgt spid="72"/>
                                        </p:tgtEl>
                                        <p:attrNameLst>
                                          <p:attrName>ppt_x</p:attrName>
                                        </p:attrNameLst>
                                      </p:cBhvr>
                                      <p:tavLst>
                                        <p:tav tm="0">
                                          <p:val>
                                            <p:strVal val="1+#ppt_w/2"/>
                                          </p:val>
                                        </p:tav>
                                        <p:tav tm="100000">
                                          <p:val>
                                            <p:strVal val="#ppt_x"/>
                                          </p:val>
                                        </p:tav>
                                      </p:tavLst>
                                    </p:anim>
                                    <p:anim calcmode="lin" valueType="num">
                                      <p:cBhvr additive="base">
                                        <p:cTn id="18" dur="300" fill="hold"/>
                                        <p:tgtEl>
                                          <p:spTgt spid="72"/>
                                        </p:tgtEl>
                                        <p:attrNameLst>
                                          <p:attrName>ppt_y</p:attrName>
                                        </p:attrNameLst>
                                      </p:cBhvr>
                                      <p:tavLst>
                                        <p:tav tm="0">
                                          <p:val>
                                            <p:strVal val="#ppt_y"/>
                                          </p:val>
                                        </p:tav>
                                        <p:tav tm="100000">
                                          <p:val>
                                            <p:strVal val="#ppt_y"/>
                                          </p:val>
                                        </p:tav>
                                      </p:tavLst>
                                    </p:anim>
                                  </p:childTnLst>
                                </p:cTn>
                              </p:par>
                              <p:par>
                                <p:cTn id="19" presetID="42" presetClass="entr" presetSubtype="0" fill="hold" grpId="0" nodeType="withEffect">
                                  <p:stCondLst>
                                    <p:cond delay="400"/>
                                  </p:stCondLst>
                                  <p:childTnLst>
                                    <p:set>
                                      <p:cBhvr>
                                        <p:cTn id="20" dur="1" fill="hold">
                                          <p:stCondLst>
                                            <p:cond delay="0"/>
                                          </p:stCondLst>
                                        </p:cTn>
                                        <p:tgtEl>
                                          <p:spTgt spid="133">
                                            <p:txEl>
                                              <p:pRg st="0" end="0"/>
                                            </p:txEl>
                                          </p:spTgt>
                                        </p:tgtEl>
                                        <p:attrNameLst>
                                          <p:attrName>style.visibility</p:attrName>
                                        </p:attrNameLst>
                                      </p:cBhvr>
                                      <p:to>
                                        <p:strVal val="visible"/>
                                      </p:to>
                                    </p:set>
                                    <p:animEffect transition="in" filter="fade">
                                      <p:cBhvr>
                                        <p:cTn id="21" dur="800"/>
                                        <p:tgtEl>
                                          <p:spTgt spid="133">
                                            <p:txEl>
                                              <p:pRg st="0" end="0"/>
                                            </p:txEl>
                                          </p:spTgt>
                                        </p:tgtEl>
                                      </p:cBhvr>
                                    </p:animEffect>
                                    <p:anim calcmode="lin" valueType="num">
                                      <p:cBhvr>
                                        <p:cTn id="22" dur="800" fill="hold"/>
                                        <p:tgtEl>
                                          <p:spTgt spid="133">
                                            <p:txEl>
                                              <p:pRg st="0" end="0"/>
                                            </p:txEl>
                                          </p:spTgt>
                                        </p:tgtEl>
                                        <p:attrNameLst>
                                          <p:attrName>ppt_x</p:attrName>
                                        </p:attrNameLst>
                                      </p:cBhvr>
                                      <p:tavLst>
                                        <p:tav tm="0">
                                          <p:val>
                                            <p:strVal val="#ppt_x"/>
                                          </p:val>
                                        </p:tav>
                                        <p:tav tm="100000">
                                          <p:val>
                                            <p:strVal val="#ppt_x"/>
                                          </p:val>
                                        </p:tav>
                                      </p:tavLst>
                                    </p:anim>
                                    <p:anim calcmode="lin" valueType="num">
                                      <p:cBhvr>
                                        <p:cTn id="23" dur="800" fill="hold"/>
                                        <p:tgtEl>
                                          <p:spTgt spid="133">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700"/>
                                  </p:stCondLst>
                                  <p:childTnLst>
                                    <p:set>
                                      <p:cBhvr>
                                        <p:cTn id="25" dur="1" fill="hold">
                                          <p:stCondLst>
                                            <p:cond delay="0"/>
                                          </p:stCondLst>
                                        </p:cTn>
                                        <p:tgtEl>
                                          <p:spTgt spid="134">
                                            <p:txEl>
                                              <p:pRg st="0" end="0"/>
                                            </p:txEl>
                                          </p:spTgt>
                                        </p:tgtEl>
                                        <p:attrNameLst>
                                          <p:attrName>style.visibility</p:attrName>
                                        </p:attrNameLst>
                                      </p:cBhvr>
                                      <p:to>
                                        <p:strVal val="visible"/>
                                      </p:to>
                                    </p:set>
                                    <p:animEffect transition="in" filter="fade">
                                      <p:cBhvr>
                                        <p:cTn id="26" dur="600"/>
                                        <p:tgtEl>
                                          <p:spTgt spid="134">
                                            <p:txEl>
                                              <p:pRg st="0" end="0"/>
                                            </p:txEl>
                                          </p:spTgt>
                                        </p:tgtEl>
                                      </p:cBhvr>
                                    </p:animEffect>
                                    <p:anim calcmode="lin" valueType="num">
                                      <p:cBhvr>
                                        <p:cTn id="27" dur="600" fill="hold"/>
                                        <p:tgtEl>
                                          <p:spTgt spid="134">
                                            <p:txEl>
                                              <p:pRg st="0" end="0"/>
                                            </p:txEl>
                                          </p:spTgt>
                                        </p:tgtEl>
                                        <p:attrNameLst>
                                          <p:attrName>ppt_x</p:attrName>
                                        </p:attrNameLst>
                                      </p:cBhvr>
                                      <p:tavLst>
                                        <p:tav tm="0">
                                          <p:val>
                                            <p:strVal val="#ppt_x"/>
                                          </p:val>
                                        </p:tav>
                                        <p:tav tm="100000">
                                          <p:val>
                                            <p:strVal val="#ppt_x"/>
                                          </p:val>
                                        </p:tav>
                                      </p:tavLst>
                                    </p:anim>
                                    <p:anim calcmode="lin" valueType="num">
                                      <p:cBhvr>
                                        <p:cTn id="28" dur="600" fill="hold"/>
                                        <p:tgtEl>
                                          <p:spTgt spid="134">
                                            <p:txEl>
                                              <p:pRg st="0" end="0"/>
                                            </p:txEl>
                                          </p:spTgt>
                                        </p:tgtEl>
                                        <p:attrNameLst>
                                          <p:attrName>ppt_y</p:attrName>
                                        </p:attrNameLst>
                                      </p:cBhvr>
                                      <p:tavLst>
                                        <p:tav tm="0">
                                          <p:val>
                                            <p:strVal val="#ppt_y+.1"/>
                                          </p:val>
                                        </p:tav>
                                        <p:tav tm="100000">
                                          <p:val>
                                            <p:strVal val="#ppt_y"/>
                                          </p:val>
                                        </p:tav>
                                      </p:tavLst>
                                    </p:anim>
                                  </p:childTnLst>
                                </p:cTn>
                              </p:par>
                              <p:par>
                                <p:cTn id="29" presetID="2" presetClass="entr" presetSubtype="2" decel="83333" fill="hold" grpId="0" nodeType="withEffect">
                                  <p:stCondLst>
                                    <p:cond delay="400"/>
                                  </p:stCondLst>
                                  <p:iterate type="lt">
                                    <p:tmPct val="10000"/>
                                  </p:iterate>
                                  <p:childTnLst>
                                    <p:set>
                                      <p:cBhvr>
                                        <p:cTn id="30" dur="1" fill="hold">
                                          <p:stCondLst>
                                            <p:cond delay="0"/>
                                          </p:stCondLst>
                                        </p:cTn>
                                        <p:tgtEl>
                                          <p:spTgt spid="125"/>
                                        </p:tgtEl>
                                        <p:attrNameLst>
                                          <p:attrName>style.visibility</p:attrName>
                                        </p:attrNameLst>
                                      </p:cBhvr>
                                      <p:to>
                                        <p:strVal val="visible"/>
                                      </p:to>
                                    </p:set>
                                    <p:anim calcmode="lin" valueType="num">
                                      <p:cBhvr additive="base">
                                        <p:cTn id="31" dur="300" fill="hold"/>
                                        <p:tgtEl>
                                          <p:spTgt spid="125"/>
                                        </p:tgtEl>
                                        <p:attrNameLst>
                                          <p:attrName>ppt_x</p:attrName>
                                        </p:attrNameLst>
                                      </p:cBhvr>
                                      <p:tavLst>
                                        <p:tav tm="0">
                                          <p:val>
                                            <p:strVal val="1+#ppt_w/2"/>
                                          </p:val>
                                        </p:tav>
                                        <p:tav tm="100000">
                                          <p:val>
                                            <p:strVal val="#ppt_x"/>
                                          </p:val>
                                        </p:tav>
                                      </p:tavLst>
                                    </p:anim>
                                    <p:anim calcmode="lin" valueType="num">
                                      <p:cBhvr additive="base">
                                        <p:cTn id="32" dur="300" fill="hold"/>
                                        <p:tgtEl>
                                          <p:spTgt spid="125"/>
                                        </p:tgtEl>
                                        <p:attrNameLst>
                                          <p:attrName>ppt_y</p:attrName>
                                        </p:attrNameLst>
                                      </p:cBhvr>
                                      <p:tavLst>
                                        <p:tav tm="0">
                                          <p:val>
                                            <p:strVal val="#ppt_y"/>
                                          </p:val>
                                        </p:tav>
                                        <p:tav tm="100000">
                                          <p:val>
                                            <p:strVal val="#ppt_y"/>
                                          </p:val>
                                        </p:tav>
                                      </p:tavLst>
                                    </p:anim>
                                  </p:childTnLst>
                                </p:cTn>
                              </p:par>
                              <p:par>
                                <p:cTn id="33" presetID="42" presetClass="entr" presetSubtype="0" fill="hold" grpId="0" nodeType="withEffect">
                                  <p:stCondLst>
                                    <p:cond delay="800"/>
                                  </p:stCondLst>
                                  <p:childTnLst>
                                    <p:set>
                                      <p:cBhvr>
                                        <p:cTn id="34" dur="1" fill="hold">
                                          <p:stCondLst>
                                            <p:cond delay="0"/>
                                          </p:stCondLst>
                                        </p:cTn>
                                        <p:tgtEl>
                                          <p:spTgt spid="135">
                                            <p:txEl>
                                              <p:pRg st="0" end="0"/>
                                            </p:txEl>
                                          </p:spTgt>
                                        </p:tgtEl>
                                        <p:attrNameLst>
                                          <p:attrName>style.visibility</p:attrName>
                                        </p:attrNameLst>
                                      </p:cBhvr>
                                      <p:to>
                                        <p:strVal val="visible"/>
                                      </p:to>
                                    </p:set>
                                    <p:animEffect transition="in" filter="fade">
                                      <p:cBhvr>
                                        <p:cTn id="35" dur="800"/>
                                        <p:tgtEl>
                                          <p:spTgt spid="135">
                                            <p:txEl>
                                              <p:pRg st="0" end="0"/>
                                            </p:txEl>
                                          </p:spTgt>
                                        </p:tgtEl>
                                      </p:cBhvr>
                                    </p:animEffect>
                                    <p:anim calcmode="lin" valueType="num">
                                      <p:cBhvr>
                                        <p:cTn id="36" dur="800" fill="hold"/>
                                        <p:tgtEl>
                                          <p:spTgt spid="135">
                                            <p:txEl>
                                              <p:pRg st="0" end="0"/>
                                            </p:txEl>
                                          </p:spTgt>
                                        </p:tgtEl>
                                        <p:attrNameLst>
                                          <p:attrName>ppt_x</p:attrName>
                                        </p:attrNameLst>
                                      </p:cBhvr>
                                      <p:tavLst>
                                        <p:tav tm="0">
                                          <p:val>
                                            <p:strVal val="#ppt_x"/>
                                          </p:val>
                                        </p:tav>
                                        <p:tav tm="100000">
                                          <p:val>
                                            <p:strVal val="#ppt_x"/>
                                          </p:val>
                                        </p:tav>
                                      </p:tavLst>
                                    </p:anim>
                                    <p:anim calcmode="lin" valueType="num">
                                      <p:cBhvr>
                                        <p:cTn id="37" dur="800" fill="hold"/>
                                        <p:tgtEl>
                                          <p:spTgt spid="135">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1200"/>
                                  </p:stCondLst>
                                  <p:childTnLst>
                                    <p:set>
                                      <p:cBhvr>
                                        <p:cTn id="39" dur="1" fill="hold">
                                          <p:stCondLst>
                                            <p:cond delay="0"/>
                                          </p:stCondLst>
                                        </p:cTn>
                                        <p:tgtEl>
                                          <p:spTgt spid="136">
                                            <p:txEl>
                                              <p:pRg st="0" end="0"/>
                                            </p:txEl>
                                          </p:spTgt>
                                        </p:tgtEl>
                                        <p:attrNameLst>
                                          <p:attrName>style.visibility</p:attrName>
                                        </p:attrNameLst>
                                      </p:cBhvr>
                                      <p:to>
                                        <p:strVal val="visible"/>
                                      </p:to>
                                    </p:set>
                                    <p:animEffect transition="in" filter="fade">
                                      <p:cBhvr>
                                        <p:cTn id="40" dur="600"/>
                                        <p:tgtEl>
                                          <p:spTgt spid="136">
                                            <p:txEl>
                                              <p:pRg st="0" end="0"/>
                                            </p:txEl>
                                          </p:spTgt>
                                        </p:tgtEl>
                                      </p:cBhvr>
                                    </p:animEffect>
                                    <p:anim calcmode="lin" valueType="num">
                                      <p:cBhvr>
                                        <p:cTn id="41" dur="6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42" dur="600" fill="hold"/>
                                        <p:tgtEl>
                                          <p:spTgt spid="136">
                                            <p:txEl>
                                              <p:pRg st="0" end="0"/>
                                            </p:txEl>
                                          </p:spTgt>
                                        </p:tgtEl>
                                        <p:attrNameLst>
                                          <p:attrName>ppt_y</p:attrName>
                                        </p:attrNameLst>
                                      </p:cBhvr>
                                      <p:tavLst>
                                        <p:tav tm="0">
                                          <p:val>
                                            <p:strVal val="#ppt_y+.1"/>
                                          </p:val>
                                        </p:tav>
                                        <p:tav tm="100000">
                                          <p:val>
                                            <p:strVal val="#ppt_y"/>
                                          </p:val>
                                        </p:tav>
                                      </p:tavLst>
                                    </p:anim>
                                  </p:childTnLst>
                                </p:cTn>
                              </p:par>
                              <p:par>
                                <p:cTn id="43" presetID="2" presetClass="entr" presetSubtype="2" decel="83333" fill="hold" grpId="0" nodeType="withEffect">
                                  <p:stCondLst>
                                    <p:cond delay="800"/>
                                  </p:stCondLst>
                                  <p:iterate type="lt">
                                    <p:tmPct val="10000"/>
                                  </p:iterate>
                                  <p:childTnLst>
                                    <p:set>
                                      <p:cBhvr>
                                        <p:cTn id="44" dur="1" fill="hold">
                                          <p:stCondLst>
                                            <p:cond delay="0"/>
                                          </p:stCondLst>
                                        </p:cTn>
                                        <p:tgtEl>
                                          <p:spTgt spid="128"/>
                                        </p:tgtEl>
                                        <p:attrNameLst>
                                          <p:attrName>style.visibility</p:attrName>
                                        </p:attrNameLst>
                                      </p:cBhvr>
                                      <p:to>
                                        <p:strVal val="visible"/>
                                      </p:to>
                                    </p:set>
                                    <p:anim calcmode="lin" valueType="num">
                                      <p:cBhvr additive="base">
                                        <p:cTn id="45" dur="300" fill="hold"/>
                                        <p:tgtEl>
                                          <p:spTgt spid="128"/>
                                        </p:tgtEl>
                                        <p:attrNameLst>
                                          <p:attrName>ppt_x</p:attrName>
                                        </p:attrNameLst>
                                      </p:cBhvr>
                                      <p:tavLst>
                                        <p:tav tm="0">
                                          <p:val>
                                            <p:strVal val="1+#ppt_w/2"/>
                                          </p:val>
                                        </p:tav>
                                        <p:tav tm="100000">
                                          <p:val>
                                            <p:strVal val="#ppt_x"/>
                                          </p:val>
                                        </p:tav>
                                      </p:tavLst>
                                    </p:anim>
                                    <p:anim calcmode="lin" valueType="num">
                                      <p:cBhvr additive="base">
                                        <p:cTn id="46" dur="300" fill="hold"/>
                                        <p:tgtEl>
                                          <p:spTgt spid="1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tmplLst>
          <p:tmpl>
            <p:tnLst>
              <p:par>
                <p:cTn presetID="2" presetClass="entr" presetSubtype="2" decel="83333" fill="hold" nodeType="withEffect">
                  <p:stCondLst>
                    <p:cond delay="0"/>
                  </p:stCondLst>
                  <p:iterate type="lt">
                    <p:tmPct val="10000"/>
                  </p:iterate>
                  <p:childTnLst>
                    <p:set>
                      <p:cBhvr>
                        <p:cTn dur="1" fill="hold">
                          <p:stCondLst>
                            <p:cond delay="0"/>
                          </p:stCondLst>
                        </p:cTn>
                        <p:tgtEl>
                          <p:spTgt spid="72"/>
                        </p:tgtEl>
                        <p:attrNameLst>
                          <p:attrName>style.visibility</p:attrName>
                        </p:attrNameLst>
                      </p:cBhvr>
                      <p:to>
                        <p:strVal val="visible"/>
                      </p:to>
                    </p:set>
                    <p:anim calcmode="lin" valueType="num">
                      <p:cBhvr additive="base">
                        <p:cTn dur="300" fill="hold"/>
                        <p:tgtEl>
                          <p:spTgt spid="72"/>
                        </p:tgtEl>
                        <p:attrNameLst>
                          <p:attrName>ppt_x</p:attrName>
                        </p:attrNameLst>
                      </p:cBhvr>
                      <p:tavLst>
                        <p:tav tm="0">
                          <p:val>
                            <p:strVal val="1+#ppt_w/2"/>
                          </p:val>
                        </p:tav>
                        <p:tav tm="100000">
                          <p:val>
                            <p:strVal val="#ppt_x"/>
                          </p:val>
                        </p:tav>
                      </p:tavLst>
                    </p:anim>
                    <p:anim calcmode="lin" valueType="num">
                      <p:cBhvr additive="base">
                        <p:cTn dur="300" fill="hold"/>
                        <p:tgtEl>
                          <p:spTgt spid="72"/>
                        </p:tgtEl>
                        <p:attrNameLst>
                          <p:attrName>ppt_y</p:attrName>
                        </p:attrNameLst>
                      </p:cBhvr>
                      <p:tavLst>
                        <p:tav tm="0">
                          <p:val>
                            <p:strVal val="#ppt_y"/>
                          </p:val>
                        </p:tav>
                        <p:tav tm="100000">
                          <p:val>
                            <p:strVal val="#ppt_y"/>
                          </p:val>
                        </p:tav>
                      </p:tavLst>
                    </p:anim>
                  </p:childTnLst>
                </p:cTn>
              </p:par>
            </p:tnLst>
          </p:tmpl>
        </p:tmplLst>
      </p:bldP>
      <p:bldP spid="125" grpId="0">
        <p:tmplLst>
          <p:tmpl>
            <p:tnLst>
              <p:par>
                <p:cTn presetID="2" presetClass="entr" presetSubtype="2" decel="83333" fill="hold" nodeType="withEffect">
                  <p:stCondLst>
                    <p:cond delay="400"/>
                  </p:stCondLst>
                  <p:iterate type="lt">
                    <p:tmPct val="10000"/>
                  </p:iterate>
                  <p:childTnLst>
                    <p:set>
                      <p:cBhvr>
                        <p:cTn dur="1" fill="hold">
                          <p:stCondLst>
                            <p:cond delay="0"/>
                          </p:stCondLst>
                        </p:cTn>
                        <p:tgtEl>
                          <p:spTgt spid="125"/>
                        </p:tgtEl>
                        <p:attrNameLst>
                          <p:attrName>style.visibility</p:attrName>
                        </p:attrNameLst>
                      </p:cBhvr>
                      <p:to>
                        <p:strVal val="visible"/>
                      </p:to>
                    </p:set>
                    <p:anim calcmode="lin" valueType="num">
                      <p:cBhvr additive="base">
                        <p:cTn dur="300" fill="hold"/>
                        <p:tgtEl>
                          <p:spTgt spid="125"/>
                        </p:tgtEl>
                        <p:attrNameLst>
                          <p:attrName>ppt_x</p:attrName>
                        </p:attrNameLst>
                      </p:cBhvr>
                      <p:tavLst>
                        <p:tav tm="0">
                          <p:val>
                            <p:strVal val="1+#ppt_w/2"/>
                          </p:val>
                        </p:tav>
                        <p:tav tm="100000">
                          <p:val>
                            <p:strVal val="#ppt_x"/>
                          </p:val>
                        </p:tav>
                      </p:tavLst>
                    </p:anim>
                    <p:anim calcmode="lin" valueType="num">
                      <p:cBhvr additive="base">
                        <p:cTn dur="300" fill="hold"/>
                        <p:tgtEl>
                          <p:spTgt spid="125"/>
                        </p:tgtEl>
                        <p:attrNameLst>
                          <p:attrName>ppt_y</p:attrName>
                        </p:attrNameLst>
                      </p:cBhvr>
                      <p:tavLst>
                        <p:tav tm="0">
                          <p:val>
                            <p:strVal val="#ppt_y"/>
                          </p:val>
                        </p:tav>
                        <p:tav tm="100000">
                          <p:val>
                            <p:strVal val="#ppt_y"/>
                          </p:val>
                        </p:tav>
                      </p:tavLst>
                    </p:anim>
                  </p:childTnLst>
                </p:cTn>
              </p:par>
            </p:tnLst>
          </p:tmpl>
        </p:tmplLst>
      </p:bldP>
      <p:bldP spid="128" grpId="0">
        <p:tmplLst>
          <p:tmpl>
            <p:tnLst>
              <p:par>
                <p:cTn presetID="2" presetClass="entr" presetSubtype="2" decel="83333" fill="hold" nodeType="withEffect">
                  <p:stCondLst>
                    <p:cond delay="800"/>
                  </p:stCondLst>
                  <p:iterate type="lt">
                    <p:tmPct val="10000"/>
                  </p:iterate>
                  <p:childTnLst>
                    <p:set>
                      <p:cBhvr>
                        <p:cTn dur="1" fill="hold">
                          <p:stCondLst>
                            <p:cond delay="0"/>
                          </p:stCondLst>
                        </p:cTn>
                        <p:tgtEl>
                          <p:spTgt spid="128"/>
                        </p:tgtEl>
                        <p:attrNameLst>
                          <p:attrName>style.visibility</p:attrName>
                        </p:attrNameLst>
                      </p:cBhvr>
                      <p:to>
                        <p:strVal val="visible"/>
                      </p:to>
                    </p:set>
                    <p:anim calcmode="lin" valueType="num">
                      <p:cBhvr additive="base">
                        <p:cTn dur="300" fill="hold"/>
                        <p:tgtEl>
                          <p:spTgt spid="128"/>
                        </p:tgtEl>
                        <p:attrNameLst>
                          <p:attrName>ppt_x</p:attrName>
                        </p:attrNameLst>
                      </p:cBhvr>
                      <p:tavLst>
                        <p:tav tm="0">
                          <p:val>
                            <p:strVal val="1+#ppt_w/2"/>
                          </p:val>
                        </p:tav>
                        <p:tav tm="100000">
                          <p:val>
                            <p:strVal val="#ppt_x"/>
                          </p:val>
                        </p:tav>
                      </p:tavLst>
                    </p:anim>
                    <p:anim calcmode="lin" valueType="num">
                      <p:cBhvr additive="base">
                        <p:cTn dur="300" fill="hold"/>
                        <p:tgtEl>
                          <p:spTgt spid="128"/>
                        </p:tgtEl>
                        <p:attrNameLst>
                          <p:attrName>ppt_y</p:attrName>
                        </p:attrNameLst>
                      </p:cBhvr>
                      <p:tavLst>
                        <p:tav tm="0">
                          <p:val>
                            <p:strVal val="#ppt_y"/>
                          </p:val>
                        </p:tav>
                        <p:tav tm="100000">
                          <p:val>
                            <p:strVal val="#ppt_y"/>
                          </p:val>
                        </p:tav>
                      </p:tavLst>
                    </p:anim>
                  </p:childTnLst>
                </p:cTn>
              </p:par>
            </p:tnLst>
          </p:tmpl>
        </p:tmplLst>
      </p:bldP>
      <p:bldP spid="131" grpId="0" build="p">
        <p:tmplLst>
          <p:tmpl lvl="1">
            <p:tnLst>
              <p:par>
                <p:cTn presetID="42" presetClass="entr" presetSubtype="0" fill="hold" nodeType="withEffect">
                  <p:stCondLst>
                    <p:cond delay="0"/>
                  </p:stCondLst>
                  <p:childTnLst>
                    <p:set>
                      <p:cBhvr>
                        <p:cTn dur="1" fill="hold">
                          <p:stCondLst>
                            <p:cond delay="0"/>
                          </p:stCondLst>
                        </p:cTn>
                        <p:tgtEl>
                          <p:spTgt spid="131"/>
                        </p:tgtEl>
                        <p:attrNameLst>
                          <p:attrName>style.visibility</p:attrName>
                        </p:attrNameLst>
                      </p:cBhvr>
                      <p:to>
                        <p:strVal val="visible"/>
                      </p:to>
                    </p:set>
                    <p:animEffect transition="in" filter="fade">
                      <p:cBhvr>
                        <p:cTn dur="800"/>
                        <p:tgtEl>
                          <p:spTgt spid="131"/>
                        </p:tgtEl>
                      </p:cBhvr>
                    </p:animEffect>
                    <p:anim calcmode="lin" valueType="num">
                      <p:cBhvr>
                        <p:cTn dur="800" fill="hold"/>
                        <p:tgtEl>
                          <p:spTgt spid="131"/>
                        </p:tgtEl>
                        <p:attrNameLst>
                          <p:attrName>ppt_x</p:attrName>
                        </p:attrNameLst>
                      </p:cBhvr>
                      <p:tavLst>
                        <p:tav tm="0">
                          <p:val>
                            <p:strVal val="#ppt_x"/>
                          </p:val>
                        </p:tav>
                        <p:tav tm="100000">
                          <p:val>
                            <p:strVal val="#ppt_x"/>
                          </p:val>
                        </p:tav>
                      </p:tavLst>
                    </p:anim>
                    <p:anim calcmode="lin" valueType="num">
                      <p:cBhvr>
                        <p:cTn dur="800" fill="hold"/>
                        <p:tgtEl>
                          <p:spTgt spid="131"/>
                        </p:tgtEl>
                        <p:attrNameLst>
                          <p:attrName>ppt_y</p:attrName>
                        </p:attrNameLst>
                      </p:cBhvr>
                      <p:tavLst>
                        <p:tav tm="0">
                          <p:val>
                            <p:strVal val="#ppt_y+.1"/>
                          </p:val>
                        </p:tav>
                        <p:tav tm="100000">
                          <p:val>
                            <p:strVal val="#ppt_y"/>
                          </p:val>
                        </p:tav>
                      </p:tavLst>
                    </p:anim>
                  </p:childTnLst>
                </p:cTn>
              </p:par>
            </p:tnLst>
          </p:tmpl>
        </p:tmplLst>
      </p:bldP>
      <p:bldP spid="132" grpId="0" build="p">
        <p:tmplLst>
          <p:tmpl lvl="1">
            <p:tnLst>
              <p:par>
                <p:cTn presetID="42" presetClass="entr" presetSubtype="0" fill="hold" nodeType="withEffect">
                  <p:stCondLst>
                    <p:cond delay="300"/>
                  </p:stCondLst>
                  <p:childTnLst>
                    <p:set>
                      <p:cBhvr>
                        <p:cTn dur="1" fill="hold">
                          <p:stCondLst>
                            <p:cond delay="0"/>
                          </p:stCondLst>
                        </p:cTn>
                        <p:tgtEl>
                          <p:spTgt spid="132"/>
                        </p:tgtEl>
                        <p:attrNameLst>
                          <p:attrName>style.visibility</p:attrName>
                        </p:attrNameLst>
                      </p:cBhvr>
                      <p:to>
                        <p:strVal val="visible"/>
                      </p:to>
                    </p:set>
                    <p:animEffect transition="in" filter="fade">
                      <p:cBhvr>
                        <p:cTn dur="600"/>
                        <p:tgtEl>
                          <p:spTgt spid="132"/>
                        </p:tgtEl>
                      </p:cBhvr>
                    </p:animEffect>
                    <p:anim calcmode="lin" valueType="num">
                      <p:cBhvr>
                        <p:cTn dur="600" fill="hold"/>
                        <p:tgtEl>
                          <p:spTgt spid="132"/>
                        </p:tgtEl>
                        <p:attrNameLst>
                          <p:attrName>ppt_x</p:attrName>
                        </p:attrNameLst>
                      </p:cBhvr>
                      <p:tavLst>
                        <p:tav tm="0">
                          <p:val>
                            <p:strVal val="#ppt_x"/>
                          </p:val>
                        </p:tav>
                        <p:tav tm="100000">
                          <p:val>
                            <p:strVal val="#ppt_x"/>
                          </p:val>
                        </p:tav>
                      </p:tavLst>
                    </p:anim>
                    <p:anim calcmode="lin" valueType="num">
                      <p:cBhvr>
                        <p:cTn dur="600" fill="hold"/>
                        <p:tgtEl>
                          <p:spTgt spid="132"/>
                        </p:tgtEl>
                        <p:attrNameLst>
                          <p:attrName>ppt_y</p:attrName>
                        </p:attrNameLst>
                      </p:cBhvr>
                      <p:tavLst>
                        <p:tav tm="0">
                          <p:val>
                            <p:strVal val="#ppt_y+.1"/>
                          </p:val>
                        </p:tav>
                        <p:tav tm="100000">
                          <p:val>
                            <p:strVal val="#ppt_y"/>
                          </p:val>
                        </p:tav>
                      </p:tavLst>
                    </p:anim>
                  </p:childTnLst>
                </p:cTn>
              </p:par>
            </p:tnLst>
          </p:tmpl>
        </p:tmplLst>
      </p:bldP>
      <p:bldP spid="133" grpId="0" build="p">
        <p:tmplLst>
          <p:tmpl lvl="1">
            <p:tnLst>
              <p:par>
                <p:cTn presetID="42" presetClass="entr" presetSubtype="0" fill="hold" nodeType="withEffect">
                  <p:stCondLst>
                    <p:cond delay="400"/>
                  </p:stCondLst>
                  <p:childTnLst>
                    <p:set>
                      <p:cBhvr>
                        <p:cTn dur="1" fill="hold">
                          <p:stCondLst>
                            <p:cond delay="0"/>
                          </p:stCondLst>
                        </p:cTn>
                        <p:tgtEl>
                          <p:spTgt spid="133"/>
                        </p:tgtEl>
                        <p:attrNameLst>
                          <p:attrName>style.visibility</p:attrName>
                        </p:attrNameLst>
                      </p:cBhvr>
                      <p:to>
                        <p:strVal val="visible"/>
                      </p:to>
                    </p:set>
                    <p:animEffect transition="in" filter="fade">
                      <p:cBhvr>
                        <p:cTn dur="800"/>
                        <p:tgtEl>
                          <p:spTgt spid="133"/>
                        </p:tgtEl>
                      </p:cBhvr>
                    </p:animEffect>
                    <p:anim calcmode="lin" valueType="num">
                      <p:cBhvr>
                        <p:cTn dur="800" fill="hold"/>
                        <p:tgtEl>
                          <p:spTgt spid="133"/>
                        </p:tgtEl>
                        <p:attrNameLst>
                          <p:attrName>ppt_x</p:attrName>
                        </p:attrNameLst>
                      </p:cBhvr>
                      <p:tavLst>
                        <p:tav tm="0">
                          <p:val>
                            <p:strVal val="#ppt_x"/>
                          </p:val>
                        </p:tav>
                        <p:tav tm="100000">
                          <p:val>
                            <p:strVal val="#ppt_x"/>
                          </p:val>
                        </p:tav>
                      </p:tavLst>
                    </p:anim>
                    <p:anim calcmode="lin" valueType="num">
                      <p:cBhvr>
                        <p:cTn dur="800" fill="hold"/>
                        <p:tgtEl>
                          <p:spTgt spid="133"/>
                        </p:tgtEl>
                        <p:attrNameLst>
                          <p:attrName>ppt_y</p:attrName>
                        </p:attrNameLst>
                      </p:cBhvr>
                      <p:tavLst>
                        <p:tav tm="0">
                          <p:val>
                            <p:strVal val="#ppt_y+.1"/>
                          </p:val>
                        </p:tav>
                        <p:tav tm="100000">
                          <p:val>
                            <p:strVal val="#ppt_y"/>
                          </p:val>
                        </p:tav>
                      </p:tavLst>
                    </p:anim>
                  </p:childTnLst>
                </p:cTn>
              </p:par>
            </p:tnLst>
          </p:tmpl>
        </p:tmplLst>
      </p:bldP>
      <p:bldP spid="134" grpId="0" build="p">
        <p:tmplLst>
          <p:tmpl lvl="1">
            <p:tnLst>
              <p:par>
                <p:cTn presetID="42" presetClass="entr" presetSubtype="0" fill="hold" nodeType="withEffect">
                  <p:stCondLst>
                    <p:cond delay="700"/>
                  </p:stCondLst>
                  <p:childTnLst>
                    <p:set>
                      <p:cBhvr>
                        <p:cTn dur="1" fill="hold">
                          <p:stCondLst>
                            <p:cond delay="0"/>
                          </p:stCondLst>
                        </p:cTn>
                        <p:tgtEl>
                          <p:spTgt spid="134"/>
                        </p:tgtEl>
                        <p:attrNameLst>
                          <p:attrName>style.visibility</p:attrName>
                        </p:attrNameLst>
                      </p:cBhvr>
                      <p:to>
                        <p:strVal val="visible"/>
                      </p:to>
                    </p:set>
                    <p:animEffect transition="in" filter="fade">
                      <p:cBhvr>
                        <p:cTn dur="600"/>
                        <p:tgtEl>
                          <p:spTgt spid="134"/>
                        </p:tgtEl>
                      </p:cBhvr>
                    </p:animEffect>
                    <p:anim calcmode="lin" valueType="num">
                      <p:cBhvr>
                        <p:cTn dur="600" fill="hold"/>
                        <p:tgtEl>
                          <p:spTgt spid="134"/>
                        </p:tgtEl>
                        <p:attrNameLst>
                          <p:attrName>ppt_x</p:attrName>
                        </p:attrNameLst>
                      </p:cBhvr>
                      <p:tavLst>
                        <p:tav tm="0">
                          <p:val>
                            <p:strVal val="#ppt_x"/>
                          </p:val>
                        </p:tav>
                        <p:tav tm="100000">
                          <p:val>
                            <p:strVal val="#ppt_x"/>
                          </p:val>
                        </p:tav>
                      </p:tavLst>
                    </p:anim>
                    <p:anim calcmode="lin" valueType="num">
                      <p:cBhvr>
                        <p:cTn dur="600" fill="hold"/>
                        <p:tgtEl>
                          <p:spTgt spid="134"/>
                        </p:tgtEl>
                        <p:attrNameLst>
                          <p:attrName>ppt_y</p:attrName>
                        </p:attrNameLst>
                      </p:cBhvr>
                      <p:tavLst>
                        <p:tav tm="0">
                          <p:val>
                            <p:strVal val="#ppt_y+.1"/>
                          </p:val>
                        </p:tav>
                        <p:tav tm="100000">
                          <p:val>
                            <p:strVal val="#ppt_y"/>
                          </p:val>
                        </p:tav>
                      </p:tavLst>
                    </p:anim>
                  </p:childTnLst>
                </p:cTn>
              </p:par>
            </p:tnLst>
          </p:tmpl>
        </p:tmplLst>
      </p:bldP>
      <p:bldP spid="135" grpId="0" build="p">
        <p:tmplLst>
          <p:tmpl lvl="1">
            <p:tnLst>
              <p:par>
                <p:cTn presetID="42" presetClass="entr" presetSubtype="0" fill="hold" nodeType="withEffect">
                  <p:stCondLst>
                    <p:cond delay="800"/>
                  </p:stCondLst>
                  <p:childTnLst>
                    <p:set>
                      <p:cBhvr>
                        <p:cTn dur="1" fill="hold">
                          <p:stCondLst>
                            <p:cond delay="0"/>
                          </p:stCondLst>
                        </p:cTn>
                        <p:tgtEl>
                          <p:spTgt spid="135"/>
                        </p:tgtEl>
                        <p:attrNameLst>
                          <p:attrName>style.visibility</p:attrName>
                        </p:attrNameLst>
                      </p:cBhvr>
                      <p:to>
                        <p:strVal val="visible"/>
                      </p:to>
                    </p:set>
                    <p:animEffect transition="in" filter="fade">
                      <p:cBhvr>
                        <p:cTn dur="800"/>
                        <p:tgtEl>
                          <p:spTgt spid="135"/>
                        </p:tgtEl>
                      </p:cBhvr>
                    </p:animEffect>
                    <p:anim calcmode="lin" valueType="num">
                      <p:cBhvr>
                        <p:cTn dur="800" fill="hold"/>
                        <p:tgtEl>
                          <p:spTgt spid="135"/>
                        </p:tgtEl>
                        <p:attrNameLst>
                          <p:attrName>ppt_x</p:attrName>
                        </p:attrNameLst>
                      </p:cBhvr>
                      <p:tavLst>
                        <p:tav tm="0">
                          <p:val>
                            <p:strVal val="#ppt_x"/>
                          </p:val>
                        </p:tav>
                        <p:tav tm="100000">
                          <p:val>
                            <p:strVal val="#ppt_x"/>
                          </p:val>
                        </p:tav>
                      </p:tavLst>
                    </p:anim>
                    <p:anim calcmode="lin" valueType="num">
                      <p:cBhvr>
                        <p:cTn dur="800" fill="hold"/>
                        <p:tgtEl>
                          <p:spTgt spid="135"/>
                        </p:tgtEl>
                        <p:attrNameLst>
                          <p:attrName>ppt_y</p:attrName>
                        </p:attrNameLst>
                      </p:cBhvr>
                      <p:tavLst>
                        <p:tav tm="0">
                          <p:val>
                            <p:strVal val="#ppt_y+.1"/>
                          </p:val>
                        </p:tav>
                        <p:tav tm="100000">
                          <p:val>
                            <p:strVal val="#ppt_y"/>
                          </p:val>
                        </p:tav>
                      </p:tavLst>
                    </p:anim>
                  </p:childTnLst>
                </p:cTn>
              </p:par>
            </p:tnLst>
          </p:tmpl>
        </p:tmplLst>
      </p:bldP>
      <p:bldP spid="136" grpId="0" build="p">
        <p:tmplLst>
          <p:tmpl lvl="1">
            <p:tnLst>
              <p:par>
                <p:cTn presetID="42" presetClass="entr" presetSubtype="0" fill="hold" nodeType="withEffect">
                  <p:stCondLst>
                    <p:cond delay="1200"/>
                  </p:stCondLst>
                  <p:childTnLst>
                    <p:set>
                      <p:cBhvr>
                        <p:cTn dur="1" fill="hold">
                          <p:stCondLst>
                            <p:cond delay="0"/>
                          </p:stCondLst>
                        </p:cTn>
                        <p:tgtEl>
                          <p:spTgt spid="136"/>
                        </p:tgtEl>
                        <p:attrNameLst>
                          <p:attrName>style.visibility</p:attrName>
                        </p:attrNameLst>
                      </p:cBhvr>
                      <p:to>
                        <p:strVal val="visible"/>
                      </p:to>
                    </p:set>
                    <p:animEffect transition="in" filter="fade">
                      <p:cBhvr>
                        <p:cTn dur="600"/>
                        <p:tgtEl>
                          <p:spTgt spid="136"/>
                        </p:tgtEl>
                      </p:cBhvr>
                    </p:animEffect>
                    <p:anim calcmode="lin" valueType="num">
                      <p:cBhvr>
                        <p:cTn dur="600" fill="hold"/>
                        <p:tgtEl>
                          <p:spTgt spid="136"/>
                        </p:tgtEl>
                        <p:attrNameLst>
                          <p:attrName>ppt_x</p:attrName>
                        </p:attrNameLst>
                      </p:cBhvr>
                      <p:tavLst>
                        <p:tav tm="0">
                          <p:val>
                            <p:strVal val="#ppt_x"/>
                          </p:val>
                        </p:tav>
                        <p:tav tm="100000">
                          <p:val>
                            <p:strVal val="#ppt_x"/>
                          </p:val>
                        </p:tav>
                      </p:tavLst>
                    </p:anim>
                    <p:anim calcmode="lin" valueType="num">
                      <p:cBhvr>
                        <p:cTn dur="600" fill="hold"/>
                        <p:tgtEl>
                          <p:spTgt spid="13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82">
    <p:spTree>
      <p:nvGrpSpPr>
        <p:cNvPr id="1" name=""/>
        <p:cNvGrpSpPr/>
        <p:nvPr/>
      </p:nvGrpSpPr>
      <p:grpSpPr>
        <a:xfrm>
          <a:off x="0" y="0"/>
          <a:ext cx="0" cy="0"/>
          <a:chOff x="0" y="0"/>
          <a:chExt cx="0" cy="0"/>
        </a:xfrm>
      </p:grpSpPr>
      <p:sp>
        <p:nvSpPr>
          <p:cNvPr id="125" name="Freeform 954"/>
          <p:cNvSpPr>
            <a:spLocks noEditPoints="1"/>
          </p:cNvSpPr>
          <p:nvPr userDrawn="1"/>
        </p:nvSpPr>
        <p:spPr bwMode="auto">
          <a:xfrm>
            <a:off x="1662488" y="7158606"/>
            <a:ext cx="2977215" cy="2055379"/>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alpha val="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4" name="Равнобедренный треугольник 3"/>
          <p:cNvSpPr/>
          <p:nvPr userDrawn="1"/>
        </p:nvSpPr>
        <p:spPr>
          <a:xfrm>
            <a:off x="2119935" y="7595070"/>
            <a:ext cx="5428743" cy="26935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31" name="Текст 7"/>
          <p:cNvSpPr>
            <a:spLocks noGrp="1"/>
          </p:cNvSpPr>
          <p:nvPr>
            <p:ph type="body" sz="quarter" idx="39" hasCustomPrompt="1"/>
          </p:nvPr>
        </p:nvSpPr>
        <p:spPr>
          <a:xfrm>
            <a:off x="1592110" y="2919980"/>
            <a:ext cx="4310510" cy="531330"/>
          </a:xfrm>
        </p:spPr>
        <p:txBody>
          <a:bodyPr anchor="b">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132" name="Текст 7"/>
          <p:cNvSpPr>
            <a:spLocks noGrp="1"/>
          </p:cNvSpPr>
          <p:nvPr>
            <p:ph type="body" sz="quarter" idx="38" hasCustomPrompt="1"/>
          </p:nvPr>
        </p:nvSpPr>
        <p:spPr>
          <a:xfrm>
            <a:off x="1592109" y="3540928"/>
            <a:ext cx="4310508" cy="1901422"/>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33" name="Текст 7"/>
          <p:cNvSpPr>
            <a:spLocks noGrp="1"/>
          </p:cNvSpPr>
          <p:nvPr>
            <p:ph type="body" sz="quarter" idx="40" hasCustomPrompt="1"/>
          </p:nvPr>
        </p:nvSpPr>
        <p:spPr>
          <a:xfrm>
            <a:off x="6980271" y="2919980"/>
            <a:ext cx="4303383" cy="531330"/>
          </a:xfrm>
        </p:spPr>
        <p:txBody>
          <a:bodyPr anchor="b">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134" name="Текст 7"/>
          <p:cNvSpPr>
            <a:spLocks noGrp="1"/>
          </p:cNvSpPr>
          <p:nvPr>
            <p:ph type="body" sz="quarter" idx="41" hasCustomPrompt="1"/>
          </p:nvPr>
        </p:nvSpPr>
        <p:spPr>
          <a:xfrm>
            <a:off x="6980269" y="3531511"/>
            <a:ext cx="4303382" cy="1920256"/>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35" name="Текст 7"/>
          <p:cNvSpPr>
            <a:spLocks noGrp="1"/>
          </p:cNvSpPr>
          <p:nvPr>
            <p:ph type="body" sz="quarter" idx="42" hasCustomPrompt="1"/>
          </p:nvPr>
        </p:nvSpPr>
        <p:spPr>
          <a:xfrm>
            <a:off x="12395156" y="2919980"/>
            <a:ext cx="4308869" cy="531330"/>
          </a:xfrm>
        </p:spPr>
        <p:txBody>
          <a:bodyPr anchor="b">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136" name="Текст 7"/>
          <p:cNvSpPr>
            <a:spLocks noGrp="1"/>
          </p:cNvSpPr>
          <p:nvPr>
            <p:ph type="body" sz="quarter" idx="43" hasCustomPrompt="1"/>
          </p:nvPr>
        </p:nvSpPr>
        <p:spPr>
          <a:xfrm>
            <a:off x="12395154" y="3531511"/>
            <a:ext cx="4308867" cy="1920256"/>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4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26" name="Равнобедренный треугольник 125"/>
          <p:cNvSpPr/>
          <p:nvPr userDrawn="1"/>
        </p:nvSpPr>
        <p:spPr>
          <a:xfrm>
            <a:off x="9172996" y="9200933"/>
            <a:ext cx="2192156" cy="1087657"/>
          </a:xfrm>
          <a:prstGeom prs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27" name="Равнобедренный треугольник 126"/>
          <p:cNvSpPr/>
          <p:nvPr userDrawn="1"/>
        </p:nvSpPr>
        <p:spPr>
          <a:xfrm>
            <a:off x="10233337" y="8136177"/>
            <a:ext cx="4344605" cy="2155614"/>
          </a:xfrm>
          <a:prstGeom prs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29" name="Freeform 918"/>
          <p:cNvSpPr>
            <a:spLocks noEditPoints="1"/>
          </p:cNvSpPr>
          <p:nvPr userDrawn="1"/>
        </p:nvSpPr>
        <p:spPr bwMode="auto">
          <a:xfrm>
            <a:off x="1579747" y="2016835"/>
            <a:ext cx="703172" cy="610518"/>
          </a:xfrm>
          <a:custGeom>
            <a:avLst/>
            <a:gdLst>
              <a:gd name="T0" fmla="*/ 412 w 432"/>
              <a:gd name="T1" fmla="*/ 72 h 375"/>
              <a:gd name="T2" fmla="*/ 306 w 432"/>
              <a:gd name="T3" fmla="*/ 0 h 375"/>
              <a:gd name="T4" fmla="*/ 216 w 432"/>
              <a:gd name="T5" fmla="*/ 41 h 375"/>
              <a:gd name="T6" fmla="*/ 126 w 432"/>
              <a:gd name="T7" fmla="*/ 0 h 375"/>
              <a:gd name="T8" fmla="*/ 20 w 432"/>
              <a:gd name="T9" fmla="*/ 72 h 375"/>
              <a:gd name="T10" fmla="*/ 44 w 432"/>
              <a:gd name="T11" fmla="*/ 208 h 375"/>
              <a:gd name="T12" fmla="*/ 203 w 432"/>
              <a:gd name="T13" fmla="*/ 370 h 375"/>
              <a:gd name="T14" fmla="*/ 216 w 432"/>
              <a:gd name="T15" fmla="*/ 375 h 375"/>
              <a:gd name="T16" fmla="*/ 229 w 432"/>
              <a:gd name="T17" fmla="*/ 370 h 375"/>
              <a:gd name="T18" fmla="*/ 388 w 432"/>
              <a:gd name="T19" fmla="*/ 208 h 375"/>
              <a:gd name="T20" fmla="*/ 412 w 432"/>
              <a:gd name="T21" fmla="*/ 72 h 375"/>
              <a:gd name="T22" fmla="*/ 360 w 432"/>
              <a:gd name="T23" fmla="*/ 182 h 375"/>
              <a:gd name="T24" fmla="*/ 216 w 432"/>
              <a:gd name="T25" fmla="*/ 330 h 375"/>
              <a:gd name="T26" fmla="*/ 73 w 432"/>
              <a:gd name="T27" fmla="*/ 182 h 375"/>
              <a:gd name="T28" fmla="*/ 55 w 432"/>
              <a:gd name="T29" fmla="*/ 88 h 375"/>
              <a:gd name="T30" fmla="*/ 126 w 432"/>
              <a:gd name="T31" fmla="*/ 39 h 375"/>
              <a:gd name="T32" fmla="*/ 197 w 432"/>
              <a:gd name="T33" fmla="*/ 87 h 375"/>
              <a:gd name="T34" fmla="*/ 216 w 432"/>
              <a:gd name="T35" fmla="*/ 101 h 375"/>
              <a:gd name="T36" fmla="*/ 216 w 432"/>
              <a:gd name="T37" fmla="*/ 101 h 375"/>
              <a:gd name="T38" fmla="*/ 235 w 432"/>
              <a:gd name="T39" fmla="*/ 87 h 375"/>
              <a:gd name="T40" fmla="*/ 306 w 432"/>
              <a:gd name="T41" fmla="*/ 39 h 375"/>
              <a:gd name="T42" fmla="*/ 377 w 432"/>
              <a:gd name="T43" fmla="*/ 88 h 375"/>
              <a:gd name="T44" fmla="*/ 360 w 432"/>
              <a:gd name="T45" fmla="*/ 182 h 375"/>
              <a:gd name="T46" fmla="*/ 355 w 432"/>
              <a:gd name="T47" fmla="*/ 127 h 375"/>
              <a:gd name="T48" fmla="*/ 339 w 432"/>
              <a:gd name="T49" fmla="*/ 145 h 375"/>
              <a:gd name="T50" fmla="*/ 338 w 432"/>
              <a:gd name="T51" fmla="*/ 145 h 375"/>
              <a:gd name="T52" fmla="*/ 321 w 432"/>
              <a:gd name="T53" fmla="*/ 129 h 375"/>
              <a:gd name="T54" fmla="*/ 298 w 432"/>
              <a:gd name="T55" fmla="*/ 97 h 375"/>
              <a:gd name="T56" fmla="*/ 284 w 432"/>
              <a:gd name="T57" fmla="*/ 78 h 375"/>
              <a:gd name="T58" fmla="*/ 303 w 432"/>
              <a:gd name="T59" fmla="*/ 63 h 375"/>
              <a:gd name="T60" fmla="*/ 355 w 432"/>
              <a:gd name="T61" fmla="*/ 127 h 375"/>
              <a:gd name="T62" fmla="*/ 332 w 432"/>
              <a:gd name="T63" fmla="*/ 155 h 375"/>
              <a:gd name="T64" fmla="*/ 337 w 432"/>
              <a:gd name="T65" fmla="*/ 168 h 375"/>
              <a:gd name="T66" fmla="*/ 332 w 432"/>
              <a:gd name="T67" fmla="*/ 182 h 375"/>
              <a:gd name="T68" fmla="*/ 318 w 432"/>
              <a:gd name="T69" fmla="*/ 188 h 375"/>
              <a:gd name="T70" fmla="*/ 305 w 432"/>
              <a:gd name="T71" fmla="*/ 182 h 375"/>
              <a:gd name="T72" fmla="*/ 299 w 432"/>
              <a:gd name="T73" fmla="*/ 168 h 375"/>
              <a:gd name="T74" fmla="*/ 305 w 432"/>
              <a:gd name="T75" fmla="*/ 155 h 375"/>
              <a:gd name="T76" fmla="*/ 318 w 432"/>
              <a:gd name="T77" fmla="*/ 149 h 375"/>
              <a:gd name="T78" fmla="*/ 332 w 432"/>
              <a:gd name="T79" fmla="*/ 15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2" h="375">
                <a:moveTo>
                  <a:pt x="412" y="72"/>
                </a:moveTo>
                <a:cubicBezTo>
                  <a:pt x="392" y="29"/>
                  <a:pt x="351" y="0"/>
                  <a:pt x="306" y="0"/>
                </a:cubicBezTo>
                <a:cubicBezTo>
                  <a:pt x="262" y="0"/>
                  <a:pt x="233" y="20"/>
                  <a:pt x="216" y="41"/>
                </a:cubicBezTo>
                <a:cubicBezTo>
                  <a:pt x="199" y="20"/>
                  <a:pt x="170" y="0"/>
                  <a:pt x="126" y="0"/>
                </a:cubicBezTo>
                <a:cubicBezTo>
                  <a:pt x="81" y="0"/>
                  <a:pt x="40" y="29"/>
                  <a:pt x="20" y="72"/>
                </a:cubicBezTo>
                <a:cubicBezTo>
                  <a:pt x="0" y="118"/>
                  <a:pt x="9" y="169"/>
                  <a:pt x="44" y="208"/>
                </a:cubicBezTo>
                <a:cubicBezTo>
                  <a:pt x="128" y="303"/>
                  <a:pt x="203" y="370"/>
                  <a:pt x="203" y="370"/>
                </a:cubicBezTo>
                <a:cubicBezTo>
                  <a:pt x="207" y="374"/>
                  <a:pt x="212" y="375"/>
                  <a:pt x="216" y="375"/>
                </a:cubicBezTo>
                <a:cubicBezTo>
                  <a:pt x="221" y="375"/>
                  <a:pt x="225" y="374"/>
                  <a:pt x="229" y="370"/>
                </a:cubicBezTo>
                <a:cubicBezTo>
                  <a:pt x="230" y="370"/>
                  <a:pt x="304" y="303"/>
                  <a:pt x="388" y="208"/>
                </a:cubicBezTo>
                <a:cubicBezTo>
                  <a:pt x="424" y="169"/>
                  <a:pt x="432" y="118"/>
                  <a:pt x="412" y="72"/>
                </a:cubicBezTo>
                <a:close/>
                <a:moveTo>
                  <a:pt x="360" y="182"/>
                </a:moveTo>
                <a:cubicBezTo>
                  <a:pt x="297" y="252"/>
                  <a:pt x="241" y="307"/>
                  <a:pt x="216" y="330"/>
                </a:cubicBezTo>
                <a:cubicBezTo>
                  <a:pt x="192" y="307"/>
                  <a:pt x="135" y="252"/>
                  <a:pt x="73" y="182"/>
                </a:cubicBezTo>
                <a:cubicBezTo>
                  <a:pt x="47" y="154"/>
                  <a:pt x="41" y="120"/>
                  <a:pt x="55" y="88"/>
                </a:cubicBezTo>
                <a:cubicBezTo>
                  <a:pt x="69" y="59"/>
                  <a:pt x="97" y="39"/>
                  <a:pt x="126" y="39"/>
                </a:cubicBezTo>
                <a:cubicBezTo>
                  <a:pt x="183" y="39"/>
                  <a:pt x="196" y="82"/>
                  <a:pt x="197" y="87"/>
                </a:cubicBezTo>
                <a:cubicBezTo>
                  <a:pt x="200" y="95"/>
                  <a:pt x="207" y="101"/>
                  <a:pt x="216" y="101"/>
                </a:cubicBezTo>
                <a:cubicBezTo>
                  <a:pt x="216" y="101"/>
                  <a:pt x="216" y="101"/>
                  <a:pt x="216" y="101"/>
                </a:cubicBezTo>
                <a:cubicBezTo>
                  <a:pt x="225" y="101"/>
                  <a:pt x="233" y="95"/>
                  <a:pt x="235" y="87"/>
                </a:cubicBezTo>
                <a:cubicBezTo>
                  <a:pt x="236" y="82"/>
                  <a:pt x="249" y="39"/>
                  <a:pt x="306" y="39"/>
                </a:cubicBezTo>
                <a:cubicBezTo>
                  <a:pt x="335" y="39"/>
                  <a:pt x="364" y="59"/>
                  <a:pt x="377" y="88"/>
                </a:cubicBezTo>
                <a:cubicBezTo>
                  <a:pt x="391" y="120"/>
                  <a:pt x="385" y="154"/>
                  <a:pt x="360" y="182"/>
                </a:cubicBezTo>
                <a:close/>
                <a:moveTo>
                  <a:pt x="355" y="127"/>
                </a:moveTo>
                <a:cubicBezTo>
                  <a:pt x="356" y="136"/>
                  <a:pt x="349" y="144"/>
                  <a:pt x="339" y="145"/>
                </a:cubicBezTo>
                <a:cubicBezTo>
                  <a:pt x="339" y="145"/>
                  <a:pt x="339" y="145"/>
                  <a:pt x="338" y="145"/>
                </a:cubicBezTo>
                <a:cubicBezTo>
                  <a:pt x="329" y="145"/>
                  <a:pt x="322" y="138"/>
                  <a:pt x="321" y="129"/>
                </a:cubicBezTo>
                <a:cubicBezTo>
                  <a:pt x="320" y="102"/>
                  <a:pt x="302" y="97"/>
                  <a:pt x="298" y="97"/>
                </a:cubicBezTo>
                <a:cubicBezTo>
                  <a:pt x="289" y="95"/>
                  <a:pt x="283" y="87"/>
                  <a:pt x="284" y="78"/>
                </a:cubicBezTo>
                <a:cubicBezTo>
                  <a:pt x="285" y="69"/>
                  <a:pt x="294" y="62"/>
                  <a:pt x="303" y="63"/>
                </a:cubicBezTo>
                <a:cubicBezTo>
                  <a:pt x="320" y="66"/>
                  <a:pt x="352" y="82"/>
                  <a:pt x="355" y="127"/>
                </a:cubicBezTo>
                <a:close/>
                <a:moveTo>
                  <a:pt x="332" y="155"/>
                </a:moveTo>
                <a:cubicBezTo>
                  <a:pt x="335" y="158"/>
                  <a:pt x="337" y="163"/>
                  <a:pt x="337" y="168"/>
                </a:cubicBezTo>
                <a:cubicBezTo>
                  <a:pt x="337" y="173"/>
                  <a:pt x="335" y="178"/>
                  <a:pt x="332" y="182"/>
                </a:cubicBezTo>
                <a:cubicBezTo>
                  <a:pt x="328" y="186"/>
                  <a:pt x="323" y="188"/>
                  <a:pt x="318" y="188"/>
                </a:cubicBezTo>
                <a:cubicBezTo>
                  <a:pt x="313" y="188"/>
                  <a:pt x="308" y="186"/>
                  <a:pt x="305" y="182"/>
                </a:cubicBezTo>
                <a:cubicBezTo>
                  <a:pt x="301" y="178"/>
                  <a:pt x="299" y="173"/>
                  <a:pt x="299" y="168"/>
                </a:cubicBezTo>
                <a:cubicBezTo>
                  <a:pt x="299" y="163"/>
                  <a:pt x="301" y="158"/>
                  <a:pt x="305" y="155"/>
                </a:cubicBezTo>
                <a:cubicBezTo>
                  <a:pt x="308" y="151"/>
                  <a:pt x="313" y="149"/>
                  <a:pt x="318" y="149"/>
                </a:cubicBezTo>
                <a:cubicBezTo>
                  <a:pt x="323" y="149"/>
                  <a:pt x="328" y="151"/>
                  <a:pt x="332" y="155"/>
                </a:cubicBezTo>
                <a:close/>
              </a:path>
            </a:pathLst>
          </a:custGeom>
          <a:solidFill>
            <a:schemeClr val="tx1">
              <a:alpha val="60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30" name="Freeform 919"/>
          <p:cNvSpPr>
            <a:spLocks noEditPoints="1"/>
          </p:cNvSpPr>
          <p:nvPr userDrawn="1"/>
        </p:nvSpPr>
        <p:spPr bwMode="auto">
          <a:xfrm>
            <a:off x="6958147" y="1950011"/>
            <a:ext cx="780521" cy="744163"/>
          </a:xfrm>
          <a:custGeom>
            <a:avLst/>
            <a:gdLst>
              <a:gd name="T0" fmla="*/ 332 w 426"/>
              <a:gd name="T1" fmla="*/ 404 h 405"/>
              <a:gd name="T2" fmla="*/ 322 w 426"/>
              <a:gd name="T3" fmla="*/ 401 h 405"/>
              <a:gd name="T4" fmla="*/ 213 w 426"/>
              <a:gd name="T5" fmla="*/ 330 h 405"/>
              <a:gd name="T6" fmla="*/ 105 w 426"/>
              <a:gd name="T7" fmla="*/ 401 h 405"/>
              <a:gd name="T8" fmla="*/ 83 w 426"/>
              <a:gd name="T9" fmla="*/ 400 h 405"/>
              <a:gd name="T10" fmla="*/ 76 w 426"/>
              <a:gd name="T11" fmla="*/ 379 h 405"/>
              <a:gd name="T12" fmla="*/ 110 w 426"/>
              <a:gd name="T13" fmla="*/ 259 h 405"/>
              <a:gd name="T14" fmla="*/ 9 w 426"/>
              <a:gd name="T15" fmla="*/ 173 h 405"/>
              <a:gd name="T16" fmla="*/ 3 w 426"/>
              <a:gd name="T17" fmla="*/ 153 h 405"/>
              <a:gd name="T18" fmla="*/ 20 w 426"/>
              <a:gd name="T19" fmla="*/ 139 h 405"/>
              <a:gd name="T20" fmla="*/ 141 w 426"/>
              <a:gd name="T21" fmla="*/ 131 h 405"/>
              <a:gd name="T22" fmla="*/ 196 w 426"/>
              <a:gd name="T23" fmla="*/ 11 h 405"/>
              <a:gd name="T24" fmla="*/ 213 w 426"/>
              <a:gd name="T25" fmla="*/ 0 h 405"/>
              <a:gd name="T26" fmla="*/ 231 w 426"/>
              <a:gd name="T27" fmla="*/ 11 h 405"/>
              <a:gd name="T28" fmla="*/ 285 w 426"/>
              <a:gd name="T29" fmla="*/ 131 h 405"/>
              <a:gd name="T30" fmla="*/ 407 w 426"/>
              <a:gd name="T31" fmla="*/ 139 h 405"/>
              <a:gd name="T32" fmla="*/ 424 w 426"/>
              <a:gd name="T33" fmla="*/ 153 h 405"/>
              <a:gd name="T34" fmla="*/ 418 w 426"/>
              <a:gd name="T35" fmla="*/ 173 h 405"/>
              <a:gd name="T36" fmla="*/ 317 w 426"/>
              <a:gd name="T37" fmla="*/ 259 h 405"/>
              <a:gd name="T38" fmla="*/ 351 w 426"/>
              <a:gd name="T39" fmla="*/ 379 h 405"/>
              <a:gd name="T40" fmla="*/ 343 w 426"/>
              <a:gd name="T41" fmla="*/ 400 h 405"/>
              <a:gd name="T42" fmla="*/ 332 w 426"/>
              <a:gd name="T43" fmla="*/ 404 h 405"/>
              <a:gd name="T44" fmla="*/ 213 w 426"/>
              <a:gd name="T45" fmla="*/ 288 h 405"/>
              <a:gd name="T46" fmla="*/ 224 w 426"/>
              <a:gd name="T47" fmla="*/ 291 h 405"/>
              <a:gd name="T48" fmla="*/ 300 w 426"/>
              <a:gd name="T49" fmla="*/ 341 h 405"/>
              <a:gd name="T50" fmla="*/ 276 w 426"/>
              <a:gd name="T51" fmla="*/ 257 h 405"/>
              <a:gd name="T52" fmla="*/ 282 w 426"/>
              <a:gd name="T53" fmla="*/ 238 h 405"/>
              <a:gd name="T54" fmla="*/ 357 w 426"/>
              <a:gd name="T55" fmla="*/ 174 h 405"/>
              <a:gd name="T56" fmla="*/ 271 w 426"/>
              <a:gd name="T57" fmla="*/ 168 h 405"/>
              <a:gd name="T58" fmla="*/ 255 w 426"/>
              <a:gd name="T59" fmla="*/ 157 h 405"/>
              <a:gd name="T60" fmla="*/ 213 w 426"/>
              <a:gd name="T61" fmla="*/ 65 h 405"/>
              <a:gd name="T62" fmla="*/ 171 w 426"/>
              <a:gd name="T63" fmla="*/ 157 h 405"/>
              <a:gd name="T64" fmla="*/ 155 w 426"/>
              <a:gd name="T65" fmla="*/ 168 h 405"/>
              <a:gd name="T66" fmla="*/ 69 w 426"/>
              <a:gd name="T67" fmla="*/ 174 h 405"/>
              <a:gd name="T68" fmla="*/ 144 w 426"/>
              <a:gd name="T69" fmla="*/ 238 h 405"/>
              <a:gd name="T70" fmla="*/ 150 w 426"/>
              <a:gd name="T71" fmla="*/ 257 h 405"/>
              <a:gd name="T72" fmla="*/ 127 w 426"/>
              <a:gd name="T73" fmla="*/ 341 h 405"/>
              <a:gd name="T74" fmla="*/ 203 w 426"/>
              <a:gd name="T75" fmla="*/ 291 h 405"/>
              <a:gd name="T76" fmla="*/ 213 w 426"/>
              <a:gd name="T77" fmla="*/ 28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6" h="405">
                <a:moveTo>
                  <a:pt x="332" y="404"/>
                </a:moveTo>
                <a:cubicBezTo>
                  <a:pt x="328" y="404"/>
                  <a:pt x="325" y="403"/>
                  <a:pt x="322" y="401"/>
                </a:cubicBezTo>
                <a:cubicBezTo>
                  <a:pt x="213" y="330"/>
                  <a:pt x="213" y="330"/>
                  <a:pt x="213" y="330"/>
                </a:cubicBezTo>
                <a:cubicBezTo>
                  <a:pt x="105" y="401"/>
                  <a:pt x="105" y="401"/>
                  <a:pt x="105" y="401"/>
                </a:cubicBezTo>
                <a:cubicBezTo>
                  <a:pt x="98" y="405"/>
                  <a:pt x="89" y="405"/>
                  <a:pt x="83" y="400"/>
                </a:cubicBezTo>
                <a:cubicBezTo>
                  <a:pt x="77" y="395"/>
                  <a:pt x="74" y="387"/>
                  <a:pt x="76" y="379"/>
                </a:cubicBezTo>
                <a:cubicBezTo>
                  <a:pt x="110" y="259"/>
                  <a:pt x="110" y="259"/>
                  <a:pt x="110" y="259"/>
                </a:cubicBezTo>
                <a:cubicBezTo>
                  <a:pt x="9" y="173"/>
                  <a:pt x="9" y="173"/>
                  <a:pt x="9" y="173"/>
                </a:cubicBezTo>
                <a:cubicBezTo>
                  <a:pt x="3" y="168"/>
                  <a:pt x="0" y="160"/>
                  <a:pt x="3" y="153"/>
                </a:cubicBezTo>
                <a:cubicBezTo>
                  <a:pt x="5" y="145"/>
                  <a:pt x="12" y="140"/>
                  <a:pt x="20" y="139"/>
                </a:cubicBezTo>
                <a:cubicBezTo>
                  <a:pt x="141" y="131"/>
                  <a:pt x="141" y="131"/>
                  <a:pt x="141" y="131"/>
                </a:cubicBezTo>
                <a:cubicBezTo>
                  <a:pt x="196" y="11"/>
                  <a:pt x="196" y="11"/>
                  <a:pt x="196" y="11"/>
                </a:cubicBezTo>
                <a:cubicBezTo>
                  <a:pt x="199" y="4"/>
                  <a:pt x="206" y="0"/>
                  <a:pt x="213" y="0"/>
                </a:cubicBezTo>
                <a:cubicBezTo>
                  <a:pt x="221" y="0"/>
                  <a:pt x="228" y="4"/>
                  <a:pt x="231" y="11"/>
                </a:cubicBezTo>
                <a:cubicBezTo>
                  <a:pt x="285" y="131"/>
                  <a:pt x="285" y="131"/>
                  <a:pt x="285" y="131"/>
                </a:cubicBezTo>
                <a:cubicBezTo>
                  <a:pt x="407" y="139"/>
                  <a:pt x="407" y="139"/>
                  <a:pt x="407" y="139"/>
                </a:cubicBezTo>
                <a:cubicBezTo>
                  <a:pt x="415" y="140"/>
                  <a:pt x="421" y="145"/>
                  <a:pt x="424" y="153"/>
                </a:cubicBezTo>
                <a:cubicBezTo>
                  <a:pt x="426" y="160"/>
                  <a:pt x="424" y="168"/>
                  <a:pt x="418" y="173"/>
                </a:cubicBezTo>
                <a:cubicBezTo>
                  <a:pt x="317" y="259"/>
                  <a:pt x="317" y="259"/>
                  <a:pt x="317" y="259"/>
                </a:cubicBezTo>
                <a:cubicBezTo>
                  <a:pt x="351" y="379"/>
                  <a:pt x="351" y="379"/>
                  <a:pt x="351" y="379"/>
                </a:cubicBezTo>
                <a:cubicBezTo>
                  <a:pt x="353" y="387"/>
                  <a:pt x="350" y="395"/>
                  <a:pt x="343" y="400"/>
                </a:cubicBezTo>
                <a:cubicBezTo>
                  <a:pt x="340" y="402"/>
                  <a:pt x="336" y="404"/>
                  <a:pt x="332" y="404"/>
                </a:cubicBezTo>
                <a:close/>
                <a:moveTo>
                  <a:pt x="213" y="288"/>
                </a:moveTo>
                <a:cubicBezTo>
                  <a:pt x="217" y="288"/>
                  <a:pt x="220" y="289"/>
                  <a:pt x="224" y="291"/>
                </a:cubicBezTo>
                <a:cubicBezTo>
                  <a:pt x="300" y="341"/>
                  <a:pt x="300" y="341"/>
                  <a:pt x="300" y="341"/>
                </a:cubicBezTo>
                <a:cubicBezTo>
                  <a:pt x="276" y="257"/>
                  <a:pt x="276" y="257"/>
                  <a:pt x="276" y="257"/>
                </a:cubicBezTo>
                <a:cubicBezTo>
                  <a:pt x="274" y="250"/>
                  <a:pt x="277" y="242"/>
                  <a:pt x="282" y="238"/>
                </a:cubicBezTo>
                <a:cubicBezTo>
                  <a:pt x="357" y="174"/>
                  <a:pt x="357" y="174"/>
                  <a:pt x="357" y="174"/>
                </a:cubicBezTo>
                <a:cubicBezTo>
                  <a:pt x="271" y="168"/>
                  <a:pt x="271" y="168"/>
                  <a:pt x="271" y="168"/>
                </a:cubicBezTo>
                <a:cubicBezTo>
                  <a:pt x="264" y="168"/>
                  <a:pt x="258" y="163"/>
                  <a:pt x="255" y="157"/>
                </a:cubicBezTo>
                <a:cubicBezTo>
                  <a:pt x="213" y="65"/>
                  <a:pt x="213" y="65"/>
                  <a:pt x="213" y="65"/>
                </a:cubicBezTo>
                <a:cubicBezTo>
                  <a:pt x="171" y="157"/>
                  <a:pt x="171" y="157"/>
                  <a:pt x="171" y="157"/>
                </a:cubicBezTo>
                <a:cubicBezTo>
                  <a:pt x="168" y="163"/>
                  <a:pt x="162" y="168"/>
                  <a:pt x="155" y="168"/>
                </a:cubicBezTo>
                <a:cubicBezTo>
                  <a:pt x="69" y="174"/>
                  <a:pt x="69" y="174"/>
                  <a:pt x="69" y="174"/>
                </a:cubicBezTo>
                <a:cubicBezTo>
                  <a:pt x="144" y="238"/>
                  <a:pt x="144" y="238"/>
                  <a:pt x="144" y="238"/>
                </a:cubicBezTo>
                <a:cubicBezTo>
                  <a:pt x="150" y="242"/>
                  <a:pt x="152" y="250"/>
                  <a:pt x="150" y="257"/>
                </a:cubicBezTo>
                <a:cubicBezTo>
                  <a:pt x="127" y="341"/>
                  <a:pt x="127" y="341"/>
                  <a:pt x="127" y="341"/>
                </a:cubicBezTo>
                <a:cubicBezTo>
                  <a:pt x="203" y="291"/>
                  <a:pt x="203" y="291"/>
                  <a:pt x="203" y="291"/>
                </a:cubicBezTo>
                <a:cubicBezTo>
                  <a:pt x="206" y="289"/>
                  <a:pt x="210" y="288"/>
                  <a:pt x="213" y="288"/>
                </a:cubicBezTo>
                <a:close/>
              </a:path>
            </a:pathLst>
          </a:custGeom>
          <a:solidFill>
            <a:schemeClr val="tx1">
              <a:alpha val="60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37" name="Freeform 922"/>
          <p:cNvSpPr>
            <a:spLocks noEditPoints="1"/>
          </p:cNvSpPr>
          <p:nvPr userDrawn="1"/>
        </p:nvSpPr>
        <p:spPr bwMode="auto">
          <a:xfrm>
            <a:off x="12385548" y="1968543"/>
            <a:ext cx="709113" cy="707103"/>
          </a:xfrm>
          <a:custGeom>
            <a:avLst/>
            <a:gdLst>
              <a:gd name="T0" fmla="*/ 161 w 442"/>
              <a:gd name="T1" fmla="*/ 178 h 442"/>
              <a:gd name="T2" fmla="*/ 16 w 442"/>
              <a:gd name="T3" fmla="*/ 178 h 442"/>
              <a:gd name="T4" fmla="*/ 0 w 442"/>
              <a:gd name="T5" fmla="*/ 161 h 442"/>
              <a:gd name="T6" fmla="*/ 161 w 442"/>
              <a:gd name="T7" fmla="*/ 0 h 442"/>
              <a:gd name="T8" fmla="*/ 178 w 442"/>
              <a:gd name="T9" fmla="*/ 17 h 442"/>
              <a:gd name="T10" fmla="*/ 178 w 442"/>
              <a:gd name="T11" fmla="*/ 161 h 442"/>
              <a:gd name="T12" fmla="*/ 161 w 442"/>
              <a:gd name="T13" fmla="*/ 178 h 442"/>
              <a:gd name="T14" fmla="*/ 34 w 442"/>
              <a:gd name="T15" fmla="*/ 144 h 442"/>
              <a:gd name="T16" fmla="*/ 144 w 442"/>
              <a:gd name="T17" fmla="*/ 144 h 442"/>
              <a:gd name="T18" fmla="*/ 144 w 442"/>
              <a:gd name="T19" fmla="*/ 35 h 442"/>
              <a:gd name="T20" fmla="*/ 34 w 442"/>
              <a:gd name="T21" fmla="*/ 144 h 442"/>
              <a:gd name="T22" fmla="*/ 235 w 442"/>
              <a:gd name="T23" fmla="*/ 442 h 442"/>
              <a:gd name="T24" fmla="*/ 29 w 442"/>
              <a:gd name="T25" fmla="*/ 244 h 442"/>
              <a:gd name="T26" fmla="*/ 49 w 442"/>
              <a:gd name="T27" fmla="*/ 225 h 442"/>
              <a:gd name="T28" fmla="*/ 225 w 442"/>
              <a:gd name="T29" fmla="*/ 225 h 442"/>
              <a:gd name="T30" fmla="*/ 225 w 442"/>
              <a:gd name="T31" fmla="*/ 49 h 442"/>
              <a:gd name="T32" fmla="*/ 244 w 442"/>
              <a:gd name="T33" fmla="*/ 29 h 442"/>
              <a:gd name="T34" fmla="*/ 442 w 442"/>
              <a:gd name="T35" fmla="*/ 236 h 442"/>
              <a:gd name="T36" fmla="*/ 235 w 442"/>
              <a:gd name="T37" fmla="*/ 442 h 442"/>
              <a:gd name="T38" fmla="*/ 69 w 442"/>
              <a:gd name="T39" fmla="*/ 264 h 442"/>
              <a:gd name="T40" fmla="*/ 235 w 442"/>
              <a:gd name="T41" fmla="*/ 403 h 442"/>
              <a:gd name="T42" fmla="*/ 403 w 442"/>
              <a:gd name="T43" fmla="*/ 236 h 442"/>
              <a:gd name="T44" fmla="*/ 263 w 442"/>
              <a:gd name="T45" fmla="*/ 69 h 442"/>
              <a:gd name="T46" fmla="*/ 263 w 442"/>
              <a:gd name="T47" fmla="*/ 244 h 442"/>
              <a:gd name="T48" fmla="*/ 244 w 442"/>
              <a:gd name="T49" fmla="*/ 264 h 442"/>
              <a:gd name="T50" fmla="*/ 69 w 442"/>
              <a:gd name="T51" fmla="*/ 26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2" h="442">
                <a:moveTo>
                  <a:pt x="161" y="178"/>
                </a:moveTo>
                <a:cubicBezTo>
                  <a:pt x="16" y="178"/>
                  <a:pt x="16" y="178"/>
                  <a:pt x="16" y="178"/>
                </a:cubicBezTo>
                <a:cubicBezTo>
                  <a:pt x="7" y="178"/>
                  <a:pt x="0" y="171"/>
                  <a:pt x="0" y="161"/>
                </a:cubicBezTo>
                <a:cubicBezTo>
                  <a:pt x="0" y="72"/>
                  <a:pt x="72" y="0"/>
                  <a:pt x="161" y="0"/>
                </a:cubicBezTo>
                <a:cubicBezTo>
                  <a:pt x="171" y="0"/>
                  <a:pt x="178" y="7"/>
                  <a:pt x="178" y="17"/>
                </a:cubicBezTo>
                <a:cubicBezTo>
                  <a:pt x="178" y="161"/>
                  <a:pt x="178" y="161"/>
                  <a:pt x="178" y="161"/>
                </a:cubicBezTo>
                <a:cubicBezTo>
                  <a:pt x="178" y="171"/>
                  <a:pt x="171" y="178"/>
                  <a:pt x="161" y="178"/>
                </a:cubicBezTo>
                <a:close/>
                <a:moveTo>
                  <a:pt x="34" y="144"/>
                </a:moveTo>
                <a:cubicBezTo>
                  <a:pt x="144" y="144"/>
                  <a:pt x="144" y="144"/>
                  <a:pt x="144" y="144"/>
                </a:cubicBezTo>
                <a:cubicBezTo>
                  <a:pt x="144" y="35"/>
                  <a:pt x="144" y="35"/>
                  <a:pt x="144" y="35"/>
                </a:cubicBezTo>
                <a:cubicBezTo>
                  <a:pt x="87" y="42"/>
                  <a:pt x="42" y="87"/>
                  <a:pt x="34" y="144"/>
                </a:cubicBezTo>
                <a:close/>
                <a:moveTo>
                  <a:pt x="235" y="442"/>
                </a:moveTo>
                <a:cubicBezTo>
                  <a:pt x="122" y="442"/>
                  <a:pt x="29" y="353"/>
                  <a:pt x="29" y="244"/>
                </a:cubicBezTo>
                <a:cubicBezTo>
                  <a:pt x="29" y="234"/>
                  <a:pt x="38" y="225"/>
                  <a:pt x="49" y="225"/>
                </a:cubicBezTo>
                <a:cubicBezTo>
                  <a:pt x="225" y="225"/>
                  <a:pt x="225" y="225"/>
                  <a:pt x="225" y="225"/>
                </a:cubicBezTo>
                <a:cubicBezTo>
                  <a:pt x="225" y="49"/>
                  <a:pt x="225" y="49"/>
                  <a:pt x="225" y="49"/>
                </a:cubicBezTo>
                <a:cubicBezTo>
                  <a:pt x="225" y="38"/>
                  <a:pt x="233" y="29"/>
                  <a:pt x="244" y="29"/>
                </a:cubicBezTo>
                <a:cubicBezTo>
                  <a:pt x="351" y="29"/>
                  <a:pt x="442" y="124"/>
                  <a:pt x="442" y="236"/>
                </a:cubicBezTo>
                <a:cubicBezTo>
                  <a:pt x="442" y="349"/>
                  <a:pt x="349" y="442"/>
                  <a:pt x="235" y="442"/>
                </a:cubicBezTo>
                <a:close/>
                <a:moveTo>
                  <a:pt x="69" y="264"/>
                </a:moveTo>
                <a:cubicBezTo>
                  <a:pt x="79" y="342"/>
                  <a:pt x="150" y="403"/>
                  <a:pt x="235" y="403"/>
                </a:cubicBezTo>
                <a:cubicBezTo>
                  <a:pt x="328" y="403"/>
                  <a:pt x="403" y="328"/>
                  <a:pt x="403" y="236"/>
                </a:cubicBezTo>
                <a:cubicBezTo>
                  <a:pt x="403" y="152"/>
                  <a:pt x="341" y="80"/>
                  <a:pt x="263" y="69"/>
                </a:cubicBezTo>
                <a:cubicBezTo>
                  <a:pt x="263" y="244"/>
                  <a:pt x="263" y="244"/>
                  <a:pt x="263" y="244"/>
                </a:cubicBezTo>
                <a:cubicBezTo>
                  <a:pt x="263" y="255"/>
                  <a:pt x="255" y="264"/>
                  <a:pt x="244" y="264"/>
                </a:cubicBezTo>
                <a:lnTo>
                  <a:pt x="69" y="264"/>
                </a:lnTo>
                <a:close/>
              </a:path>
            </a:pathLst>
          </a:custGeom>
          <a:solidFill>
            <a:schemeClr val="tx1">
              <a:alpha val="60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28" name="Freeform 954"/>
          <p:cNvSpPr>
            <a:spLocks noEditPoints="1"/>
          </p:cNvSpPr>
          <p:nvPr userDrawn="1"/>
        </p:nvSpPr>
        <p:spPr bwMode="auto">
          <a:xfrm flipH="1">
            <a:off x="6996050" y="7613998"/>
            <a:ext cx="1573335" cy="1086183"/>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alpha val="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38" name="Freeform 954"/>
          <p:cNvSpPr>
            <a:spLocks noEditPoints="1"/>
          </p:cNvSpPr>
          <p:nvPr userDrawn="1"/>
        </p:nvSpPr>
        <p:spPr bwMode="auto">
          <a:xfrm>
            <a:off x="13650685" y="6833588"/>
            <a:ext cx="3053786" cy="2108241"/>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alpha val="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9"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33156136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animEffect transition="in" filter="fade">
                                      <p:cBhvr>
                                        <p:cTn id="7" dur="800"/>
                                        <p:tgtEl>
                                          <p:spTgt spid="131">
                                            <p:txEl>
                                              <p:pRg st="0" end="0"/>
                                            </p:txEl>
                                          </p:spTgt>
                                        </p:tgtEl>
                                      </p:cBhvr>
                                    </p:animEffect>
                                    <p:anim calcmode="lin" valueType="num">
                                      <p:cBhvr>
                                        <p:cTn id="8" dur="800" fill="hold"/>
                                        <p:tgtEl>
                                          <p:spTgt spid="131">
                                            <p:txEl>
                                              <p:pRg st="0" end="0"/>
                                            </p:txEl>
                                          </p:spTgt>
                                        </p:tgtEl>
                                        <p:attrNameLst>
                                          <p:attrName>ppt_x</p:attrName>
                                        </p:attrNameLst>
                                      </p:cBhvr>
                                      <p:tavLst>
                                        <p:tav tm="0">
                                          <p:val>
                                            <p:strVal val="#ppt_x"/>
                                          </p:val>
                                        </p:tav>
                                        <p:tav tm="100000">
                                          <p:val>
                                            <p:strVal val="#ppt_x"/>
                                          </p:val>
                                        </p:tav>
                                      </p:tavLst>
                                    </p:anim>
                                    <p:anim calcmode="lin" valueType="num">
                                      <p:cBhvr>
                                        <p:cTn id="9" dur="800" fill="hold"/>
                                        <p:tgtEl>
                                          <p:spTgt spid="13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132">
                                            <p:txEl>
                                              <p:pRg st="0" end="0"/>
                                            </p:txEl>
                                          </p:spTgt>
                                        </p:tgtEl>
                                        <p:attrNameLst>
                                          <p:attrName>style.visibility</p:attrName>
                                        </p:attrNameLst>
                                      </p:cBhvr>
                                      <p:to>
                                        <p:strVal val="visible"/>
                                      </p:to>
                                    </p:set>
                                    <p:animEffect transition="in" filter="fade">
                                      <p:cBhvr>
                                        <p:cTn id="12" dur="600"/>
                                        <p:tgtEl>
                                          <p:spTgt spid="132">
                                            <p:txEl>
                                              <p:pRg st="0" end="0"/>
                                            </p:txEl>
                                          </p:spTgt>
                                        </p:tgtEl>
                                      </p:cBhvr>
                                    </p:animEffect>
                                    <p:anim calcmode="lin" valueType="num">
                                      <p:cBhvr>
                                        <p:cTn id="13" dur="600" fill="hold"/>
                                        <p:tgtEl>
                                          <p:spTgt spid="132">
                                            <p:txEl>
                                              <p:pRg st="0" end="0"/>
                                            </p:txEl>
                                          </p:spTgt>
                                        </p:tgtEl>
                                        <p:attrNameLst>
                                          <p:attrName>ppt_x</p:attrName>
                                        </p:attrNameLst>
                                      </p:cBhvr>
                                      <p:tavLst>
                                        <p:tav tm="0">
                                          <p:val>
                                            <p:strVal val="#ppt_x"/>
                                          </p:val>
                                        </p:tav>
                                        <p:tav tm="100000">
                                          <p:val>
                                            <p:strVal val="#ppt_x"/>
                                          </p:val>
                                        </p:tav>
                                      </p:tavLst>
                                    </p:anim>
                                    <p:anim calcmode="lin" valueType="num">
                                      <p:cBhvr>
                                        <p:cTn id="14" dur="600" fill="hold"/>
                                        <p:tgtEl>
                                          <p:spTgt spid="13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400"/>
                                  </p:stCondLst>
                                  <p:childTnLst>
                                    <p:set>
                                      <p:cBhvr>
                                        <p:cTn id="16" dur="1" fill="hold">
                                          <p:stCondLst>
                                            <p:cond delay="0"/>
                                          </p:stCondLst>
                                        </p:cTn>
                                        <p:tgtEl>
                                          <p:spTgt spid="133">
                                            <p:txEl>
                                              <p:pRg st="0" end="0"/>
                                            </p:txEl>
                                          </p:spTgt>
                                        </p:tgtEl>
                                        <p:attrNameLst>
                                          <p:attrName>style.visibility</p:attrName>
                                        </p:attrNameLst>
                                      </p:cBhvr>
                                      <p:to>
                                        <p:strVal val="visible"/>
                                      </p:to>
                                    </p:set>
                                    <p:animEffect transition="in" filter="fade">
                                      <p:cBhvr>
                                        <p:cTn id="17" dur="800"/>
                                        <p:tgtEl>
                                          <p:spTgt spid="133">
                                            <p:txEl>
                                              <p:pRg st="0" end="0"/>
                                            </p:txEl>
                                          </p:spTgt>
                                        </p:tgtEl>
                                      </p:cBhvr>
                                    </p:animEffect>
                                    <p:anim calcmode="lin" valueType="num">
                                      <p:cBhvr>
                                        <p:cTn id="18" dur="800" fill="hold"/>
                                        <p:tgtEl>
                                          <p:spTgt spid="133">
                                            <p:txEl>
                                              <p:pRg st="0" end="0"/>
                                            </p:txEl>
                                          </p:spTgt>
                                        </p:tgtEl>
                                        <p:attrNameLst>
                                          <p:attrName>ppt_x</p:attrName>
                                        </p:attrNameLst>
                                      </p:cBhvr>
                                      <p:tavLst>
                                        <p:tav tm="0">
                                          <p:val>
                                            <p:strVal val="#ppt_x"/>
                                          </p:val>
                                        </p:tav>
                                        <p:tav tm="100000">
                                          <p:val>
                                            <p:strVal val="#ppt_x"/>
                                          </p:val>
                                        </p:tav>
                                      </p:tavLst>
                                    </p:anim>
                                    <p:anim calcmode="lin" valueType="num">
                                      <p:cBhvr>
                                        <p:cTn id="19" dur="800" fill="hold"/>
                                        <p:tgtEl>
                                          <p:spTgt spid="13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00"/>
                                  </p:stCondLst>
                                  <p:childTnLst>
                                    <p:set>
                                      <p:cBhvr>
                                        <p:cTn id="21" dur="1" fill="hold">
                                          <p:stCondLst>
                                            <p:cond delay="0"/>
                                          </p:stCondLst>
                                        </p:cTn>
                                        <p:tgtEl>
                                          <p:spTgt spid="134">
                                            <p:txEl>
                                              <p:pRg st="0" end="0"/>
                                            </p:txEl>
                                          </p:spTgt>
                                        </p:tgtEl>
                                        <p:attrNameLst>
                                          <p:attrName>style.visibility</p:attrName>
                                        </p:attrNameLst>
                                      </p:cBhvr>
                                      <p:to>
                                        <p:strVal val="visible"/>
                                      </p:to>
                                    </p:set>
                                    <p:animEffect transition="in" filter="fade">
                                      <p:cBhvr>
                                        <p:cTn id="22" dur="600"/>
                                        <p:tgtEl>
                                          <p:spTgt spid="134">
                                            <p:txEl>
                                              <p:pRg st="0" end="0"/>
                                            </p:txEl>
                                          </p:spTgt>
                                        </p:tgtEl>
                                      </p:cBhvr>
                                    </p:animEffect>
                                    <p:anim calcmode="lin" valueType="num">
                                      <p:cBhvr>
                                        <p:cTn id="23" dur="600" fill="hold"/>
                                        <p:tgtEl>
                                          <p:spTgt spid="134">
                                            <p:txEl>
                                              <p:pRg st="0" end="0"/>
                                            </p:txEl>
                                          </p:spTgt>
                                        </p:tgtEl>
                                        <p:attrNameLst>
                                          <p:attrName>ppt_x</p:attrName>
                                        </p:attrNameLst>
                                      </p:cBhvr>
                                      <p:tavLst>
                                        <p:tav tm="0">
                                          <p:val>
                                            <p:strVal val="#ppt_x"/>
                                          </p:val>
                                        </p:tav>
                                        <p:tav tm="100000">
                                          <p:val>
                                            <p:strVal val="#ppt_x"/>
                                          </p:val>
                                        </p:tav>
                                      </p:tavLst>
                                    </p:anim>
                                    <p:anim calcmode="lin" valueType="num">
                                      <p:cBhvr>
                                        <p:cTn id="24" dur="600" fill="hold"/>
                                        <p:tgtEl>
                                          <p:spTgt spid="134">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400"/>
                                  </p:stCondLst>
                                  <p:childTnLst>
                                    <p:set>
                                      <p:cBhvr>
                                        <p:cTn id="26" dur="1" fill="hold">
                                          <p:stCondLst>
                                            <p:cond delay="0"/>
                                          </p:stCondLst>
                                        </p:cTn>
                                        <p:tgtEl>
                                          <p:spTgt spid="135">
                                            <p:txEl>
                                              <p:pRg st="0" end="0"/>
                                            </p:txEl>
                                          </p:spTgt>
                                        </p:tgtEl>
                                        <p:attrNameLst>
                                          <p:attrName>style.visibility</p:attrName>
                                        </p:attrNameLst>
                                      </p:cBhvr>
                                      <p:to>
                                        <p:strVal val="visible"/>
                                      </p:to>
                                    </p:set>
                                    <p:animEffect transition="in" filter="fade">
                                      <p:cBhvr>
                                        <p:cTn id="27" dur="800"/>
                                        <p:tgtEl>
                                          <p:spTgt spid="135">
                                            <p:txEl>
                                              <p:pRg st="0" end="0"/>
                                            </p:txEl>
                                          </p:spTgt>
                                        </p:tgtEl>
                                      </p:cBhvr>
                                    </p:animEffect>
                                    <p:anim calcmode="lin" valueType="num">
                                      <p:cBhvr>
                                        <p:cTn id="28" dur="800" fill="hold"/>
                                        <p:tgtEl>
                                          <p:spTgt spid="135">
                                            <p:txEl>
                                              <p:pRg st="0" end="0"/>
                                            </p:txEl>
                                          </p:spTgt>
                                        </p:tgtEl>
                                        <p:attrNameLst>
                                          <p:attrName>ppt_x</p:attrName>
                                        </p:attrNameLst>
                                      </p:cBhvr>
                                      <p:tavLst>
                                        <p:tav tm="0">
                                          <p:val>
                                            <p:strVal val="#ppt_x"/>
                                          </p:val>
                                        </p:tav>
                                        <p:tav tm="100000">
                                          <p:val>
                                            <p:strVal val="#ppt_x"/>
                                          </p:val>
                                        </p:tav>
                                      </p:tavLst>
                                    </p:anim>
                                    <p:anim calcmode="lin" valueType="num">
                                      <p:cBhvr>
                                        <p:cTn id="29" dur="800" fill="hold"/>
                                        <p:tgtEl>
                                          <p:spTgt spid="135">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700"/>
                                  </p:stCondLst>
                                  <p:childTnLst>
                                    <p:set>
                                      <p:cBhvr>
                                        <p:cTn id="31" dur="1" fill="hold">
                                          <p:stCondLst>
                                            <p:cond delay="0"/>
                                          </p:stCondLst>
                                        </p:cTn>
                                        <p:tgtEl>
                                          <p:spTgt spid="136">
                                            <p:txEl>
                                              <p:pRg st="0" end="0"/>
                                            </p:txEl>
                                          </p:spTgt>
                                        </p:tgtEl>
                                        <p:attrNameLst>
                                          <p:attrName>style.visibility</p:attrName>
                                        </p:attrNameLst>
                                      </p:cBhvr>
                                      <p:to>
                                        <p:strVal val="visible"/>
                                      </p:to>
                                    </p:set>
                                    <p:animEffect transition="in" filter="fade">
                                      <p:cBhvr>
                                        <p:cTn id="32" dur="600"/>
                                        <p:tgtEl>
                                          <p:spTgt spid="136">
                                            <p:txEl>
                                              <p:pRg st="0" end="0"/>
                                            </p:txEl>
                                          </p:spTgt>
                                        </p:tgtEl>
                                      </p:cBhvr>
                                    </p:animEffect>
                                    <p:anim calcmode="lin" valueType="num">
                                      <p:cBhvr>
                                        <p:cTn id="33" dur="6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34" dur="600" fill="hold"/>
                                        <p:tgtEl>
                                          <p:spTgt spid="13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p:tmplLst>
          <p:tmpl lvl="1">
            <p:tnLst>
              <p:par>
                <p:cTn presetID="42" presetClass="entr" presetSubtype="0" fill="hold" nodeType="withEffect">
                  <p:stCondLst>
                    <p:cond delay="0"/>
                  </p:stCondLst>
                  <p:childTnLst>
                    <p:set>
                      <p:cBhvr>
                        <p:cTn dur="1" fill="hold">
                          <p:stCondLst>
                            <p:cond delay="0"/>
                          </p:stCondLst>
                        </p:cTn>
                        <p:tgtEl>
                          <p:spTgt spid="131"/>
                        </p:tgtEl>
                        <p:attrNameLst>
                          <p:attrName>style.visibility</p:attrName>
                        </p:attrNameLst>
                      </p:cBhvr>
                      <p:to>
                        <p:strVal val="visible"/>
                      </p:to>
                    </p:set>
                    <p:animEffect transition="in" filter="fade">
                      <p:cBhvr>
                        <p:cTn dur="800"/>
                        <p:tgtEl>
                          <p:spTgt spid="131"/>
                        </p:tgtEl>
                      </p:cBhvr>
                    </p:animEffect>
                    <p:anim calcmode="lin" valueType="num">
                      <p:cBhvr>
                        <p:cTn dur="800" fill="hold"/>
                        <p:tgtEl>
                          <p:spTgt spid="131"/>
                        </p:tgtEl>
                        <p:attrNameLst>
                          <p:attrName>ppt_x</p:attrName>
                        </p:attrNameLst>
                      </p:cBhvr>
                      <p:tavLst>
                        <p:tav tm="0">
                          <p:val>
                            <p:strVal val="#ppt_x"/>
                          </p:val>
                        </p:tav>
                        <p:tav tm="100000">
                          <p:val>
                            <p:strVal val="#ppt_x"/>
                          </p:val>
                        </p:tav>
                      </p:tavLst>
                    </p:anim>
                    <p:anim calcmode="lin" valueType="num">
                      <p:cBhvr>
                        <p:cTn dur="800" fill="hold"/>
                        <p:tgtEl>
                          <p:spTgt spid="131"/>
                        </p:tgtEl>
                        <p:attrNameLst>
                          <p:attrName>ppt_y</p:attrName>
                        </p:attrNameLst>
                      </p:cBhvr>
                      <p:tavLst>
                        <p:tav tm="0">
                          <p:val>
                            <p:strVal val="#ppt_y+.1"/>
                          </p:val>
                        </p:tav>
                        <p:tav tm="100000">
                          <p:val>
                            <p:strVal val="#ppt_y"/>
                          </p:val>
                        </p:tav>
                      </p:tavLst>
                    </p:anim>
                  </p:childTnLst>
                </p:cTn>
              </p:par>
            </p:tnLst>
          </p:tmpl>
        </p:tmplLst>
      </p:bldP>
      <p:bldP spid="132" grpId="0" build="p">
        <p:tmplLst>
          <p:tmpl lvl="1">
            <p:tnLst>
              <p:par>
                <p:cTn presetID="42" presetClass="entr" presetSubtype="0" fill="hold" nodeType="withEffect">
                  <p:stCondLst>
                    <p:cond delay="300"/>
                  </p:stCondLst>
                  <p:childTnLst>
                    <p:set>
                      <p:cBhvr>
                        <p:cTn dur="1" fill="hold">
                          <p:stCondLst>
                            <p:cond delay="0"/>
                          </p:stCondLst>
                        </p:cTn>
                        <p:tgtEl>
                          <p:spTgt spid="132"/>
                        </p:tgtEl>
                        <p:attrNameLst>
                          <p:attrName>style.visibility</p:attrName>
                        </p:attrNameLst>
                      </p:cBhvr>
                      <p:to>
                        <p:strVal val="visible"/>
                      </p:to>
                    </p:set>
                    <p:animEffect transition="in" filter="fade">
                      <p:cBhvr>
                        <p:cTn dur="600"/>
                        <p:tgtEl>
                          <p:spTgt spid="132"/>
                        </p:tgtEl>
                      </p:cBhvr>
                    </p:animEffect>
                    <p:anim calcmode="lin" valueType="num">
                      <p:cBhvr>
                        <p:cTn dur="600" fill="hold"/>
                        <p:tgtEl>
                          <p:spTgt spid="132"/>
                        </p:tgtEl>
                        <p:attrNameLst>
                          <p:attrName>ppt_x</p:attrName>
                        </p:attrNameLst>
                      </p:cBhvr>
                      <p:tavLst>
                        <p:tav tm="0">
                          <p:val>
                            <p:strVal val="#ppt_x"/>
                          </p:val>
                        </p:tav>
                        <p:tav tm="100000">
                          <p:val>
                            <p:strVal val="#ppt_x"/>
                          </p:val>
                        </p:tav>
                      </p:tavLst>
                    </p:anim>
                    <p:anim calcmode="lin" valueType="num">
                      <p:cBhvr>
                        <p:cTn dur="600" fill="hold"/>
                        <p:tgtEl>
                          <p:spTgt spid="132"/>
                        </p:tgtEl>
                        <p:attrNameLst>
                          <p:attrName>ppt_y</p:attrName>
                        </p:attrNameLst>
                      </p:cBhvr>
                      <p:tavLst>
                        <p:tav tm="0">
                          <p:val>
                            <p:strVal val="#ppt_y+.1"/>
                          </p:val>
                        </p:tav>
                        <p:tav tm="100000">
                          <p:val>
                            <p:strVal val="#ppt_y"/>
                          </p:val>
                        </p:tav>
                      </p:tavLst>
                    </p:anim>
                  </p:childTnLst>
                </p:cTn>
              </p:par>
            </p:tnLst>
          </p:tmpl>
        </p:tmplLst>
      </p:bldP>
      <p:bldP spid="133" grpId="0" build="p">
        <p:tmplLst>
          <p:tmpl lvl="1">
            <p:tnLst>
              <p:par>
                <p:cTn presetID="42" presetClass="entr" presetSubtype="0" fill="hold" nodeType="withEffect">
                  <p:stCondLst>
                    <p:cond delay="400"/>
                  </p:stCondLst>
                  <p:childTnLst>
                    <p:set>
                      <p:cBhvr>
                        <p:cTn dur="1" fill="hold">
                          <p:stCondLst>
                            <p:cond delay="0"/>
                          </p:stCondLst>
                        </p:cTn>
                        <p:tgtEl>
                          <p:spTgt spid="133"/>
                        </p:tgtEl>
                        <p:attrNameLst>
                          <p:attrName>style.visibility</p:attrName>
                        </p:attrNameLst>
                      </p:cBhvr>
                      <p:to>
                        <p:strVal val="visible"/>
                      </p:to>
                    </p:set>
                    <p:animEffect transition="in" filter="fade">
                      <p:cBhvr>
                        <p:cTn dur="800"/>
                        <p:tgtEl>
                          <p:spTgt spid="133"/>
                        </p:tgtEl>
                      </p:cBhvr>
                    </p:animEffect>
                    <p:anim calcmode="lin" valueType="num">
                      <p:cBhvr>
                        <p:cTn dur="800" fill="hold"/>
                        <p:tgtEl>
                          <p:spTgt spid="133"/>
                        </p:tgtEl>
                        <p:attrNameLst>
                          <p:attrName>ppt_x</p:attrName>
                        </p:attrNameLst>
                      </p:cBhvr>
                      <p:tavLst>
                        <p:tav tm="0">
                          <p:val>
                            <p:strVal val="#ppt_x"/>
                          </p:val>
                        </p:tav>
                        <p:tav tm="100000">
                          <p:val>
                            <p:strVal val="#ppt_x"/>
                          </p:val>
                        </p:tav>
                      </p:tavLst>
                    </p:anim>
                    <p:anim calcmode="lin" valueType="num">
                      <p:cBhvr>
                        <p:cTn dur="800" fill="hold"/>
                        <p:tgtEl>
                          <p:spTgt spid="133"/>
                        </p:tgtEl>
                        <p:attrNameLst>
                          <p:attrName>ppt_y</p:attrName>
                        </p:attrNameLst>
                      </p:cBhvr>
                      <p:tavLst>
                        <p:tav tm="0">
                          <p:val>
                            <p:strVal val="#ppt_y+.1"/>
                          </p:val>
                        </p:tav>
                        <p:tav tm="100000">
                          <p:val>
                            <p:strVal val="#ppt_y"/>
                          </p:val>
                        </p:tav>
                      </p:tavLst>
                    </p:anim>
                  </p:childTnLst>
                </p:cTn>
              </p:par>
            </p:tnLst>
          </p:tmpl>
        </p:tmplLst>
      </p:bldP>
      <p:bldP spid="134" grpId="0" build="p">
        <p:tmplLst>
          <p:tmpl lvl="1">
            <p:tnLst>
              <p:par>
                <p:cTn presetID="42" presetClass="entr" presetSubtype="0" fill="hold" nodeType="withEffect">
                  <p:stCondLst>
                    <p:cond delay="700"/>
                  </p:stCondLst>
                  <p:childTnLst>
                    <p:set>
                      <p:cBhvr>
                        <p:cTn dur="1" fill="hold">
                          <p:stCondLst>
                            <p:cond delay="0"/>
                          </p:stCondLst>
                        </p:cTn>
                        <p:tgtEl>
                          <p:spTgt spid="134"/>
                        </p:tgtEl>
                        <p:attrNameLst>
                          <p:attrName>style.visibility</p:attrName>
                        </p:attrNameLst>
                      </p:cBhvr>
                      <p:to>
                        <p:strVal val="visible"/>
                      </p:to>
                    </p:set>
                    <p:animEffect transition="in" filter="fade">
                      <p:cBhvr>
                        <p:cTn dur="600"/>
                        <p:tgtEl>
                          <p:spTgt spid="134"/>
                        </p:tgtEl>
                      </p:cBhvr>
                    </p:animEffect>
                    <p:anim calcmode="lin" valueType="num">
                      <p:cBhvr>
                        <p:cTn dur="600" fill="hold"/>
                        <p:tgtEl>
                          <p:spTgt spid="134"/>
                        </p:tgtEl>
                        <p:attrNameLst>
                          <p:attrName>ppt_x</p:attrName>
                        </p:attrNameLst>
                      </p:cBhvr>
                      <p:tavLst>
                        <p:tav tm="0">
                          <p:val>
                            <p:strVal val="#ppt_x"/>
                          </p:val>
                        </p:tav>
                        <p:tav tm="100000">
                          <p:val>
                            <p:strVal val="#ppt_x"/>
                          </p:val>
                        </p:tav>
                      </p:tavLst>
                    </p:anim>
                    <p:anim calcmode="lin" valueType="num">
                      <p:cBhvr>
                        <p:cTn dur="600" fill="hold"/>
                        <p:tgtEl>
                          <p:spTgt spid="134"/>
                        </p:tgtEl>
                        <p:attrNameLst>
                          <p:attrName>ppt_y</p:attrName>
                        </p:attrNameLst>
                      </p:cBhvr>
                      <p:tavLst>
                        <p:tav tm="0">
                          <p:val>
                            <p:strVal val="#ppt_y+.1"/>
                          </p:val>
                        </p:tav>
                        <p:tav tm="100000">
                          <p:val>
                            <p:strVal val="#ppt_y"/>
                          </p:val>
                        </p:tav>
                      </p:tavLst>
                    </p:anim>
                  </p:childTnLst>
                </p:cTn>
              </p:par>
            </p:tnLst>
          </p:tmpl>
        </p:tmplLst>
      </p:bldP>
      <p:bldP spid="135" grpId="0" build="p">
        <p:tmplLst>
          <p:tmpl lvl="1">
            <p:tnLst>
              <p:par>
                <p:cTn presetID="42" presetClass="entr" presetSubtype="0" fill="hold" nodeType="withEffect">
                  <p:stCondLst>
                    <p:cond delay="400"/>
                  </p:stCondLst>
                  <p:childTnLst>
                    <p:set>
                      <p:cBhvr>
                        <p:cTn dur="1" fill="hold">
                          <p:stCondLst>
                            <p:cond delay="0"/>
                          </p:stCondLst>
                        </p:cTn>
                        <p:tgtEl>
                          <p:spTgt spid="135"/>
                        </p:tgtEl>
                        <p:attrNameLst>
                          <p:attrName>style.visibility</p:attrName>
                        </p:attrNameLst>
                      </p:cBhvr>
                      <p:to>
                        <p:strVal val="visible"/>
                      </p:to>
                    </p:set>
                    <p:animEffect transition="in" filter="fade">
                      <p:cBhvr>
                        <p:cTn dur="800"/>
                        <p:tgtEl>
                          <p:spTgt spid="135"/>
                        </p:tgtEl>
                      </p:cBhvr>
                    </p:animEffect>
                    <p:anim calcmode="lin" valueType="num">
                      <p:cBhvr>
                        <p:cTn dur="800" fill="hold"/>
                        <p:tgtEl>
                          <p:spTgt spid="135"/>
                        </p:tgtEl>
                        <p:attrNameLst>
                          <p:attrName>ppt_x</p:attrName>
                        </p:attrNameLst>
                      </p:cBhvr>
                      <p:tavLst>
                        <p:tav tm="0">
                          <p:val>
                            <p:strVal val="#ppt_x"/>
                          </p:val>
                        </p:tav>
                        <p:tav tm="100000">
                          <p:val>
                            <p:strVal val="#ppt_x"/>
                          </p:val>
                        </p:tav>
                      </p:tavLst>
                    </p:anim>
                    <p:anim calcmode="lin" valueType="num">
                      <p:cBhvr>
                        <p:cTn dur="800" fill="hold"/>
                        <p:tgtEl>
                          <p:spTgt spid="135"/>
                        </p:tgtEl>
                        <p:attrNameLst>
                          <p:attrName>ppt_y</p:attrName>
                        </p:attrNameLst>
                      </p:cBhvr>
                      <p:tavLst>
                        <p:tav tm="0">
                          <p:val>
                            <p:strVal val="#ppt_y+.1"/>
                          </p:val>
                        </p:tav>
                        <p:tav tm="100000">
                          <p:val>
                            <p:strVal val="#ppt_y"/>
                          </p:val>
                        </p:tav>
                      </p:tavLst>
                    </p:anim>
                  </p:childTnLst>
                </p:cTn>
              </p:par>
            </p:tnLst>
          </p:tmpl>
        </p:tmplLst>
      </p:bldP>
      <p:bldP spid="136" grpId="0" build="p">
        <p:tmplLst>
          <p:tmpl lvl="1">
            <p:tnLst>
              <p:par>
                <p:cTn presetID="42" presetClass="entr" presetSubtype="0" fill="hold" nodeType="withEffect">
                  <p:stCondLst>
                    <p:cond delay="700"/>
                  </p:stCondLst>
                  <p:childTnLst>
                    <p:set>
                      <p:cBhvr>
                        <p:cTn dur="1" fill="hold">
                          <p:stCondLst>
                            <p:cond delay="0"/>
                          </p:stCondLst>
                        </p:cTn>
                        <p:tgtEl>
                          <p:spTgt spid="136"/>
                        </p:tgtEl>
                        <p:attrNameLst>
                          <p:attrName>style.visibility</p:attrName>
                        </p:attrNameLst>
                      </p:cBhvr>
                      <p:to>
                        <p:strVal val="visible"/>
                      </p:to>
                    </p:set>
                    <p:animEffect transition="in" filter="fade">
                      <p:cBhvr>
                        <p:cTn dur="600"/>
                        <p:tgtEl>
                          <p:spTgt spid="136"/>
                        </p:tgtEl>
                      </p:cBhvr>
                    </p:animEffect>
                    <p:anim calcmode="lin" valueType="num">
                      <p:cBhvr>
                        <p:cTn dur="600" fill="hold"/>
                        <p:tgtEl>
                          <p:spTgt spid="136"/>
                        </p:tgtEl>
                        <p:attrNameLst>
                          <p:attrName>ppt_x</p:attrName>
                        </p:attrNameLst>
                      </p:cBhvr>
                      <p:tavLst>
                        <p:tav tm="0">
                          <p:val>
                            <p:strVal val="#ppt_x"/>
                          </p:val>
                        </p:tav>
                        <p:tav tm="100000">
                          <p:val>
                            <p:strVal val="#ppt_x"/>
                          </p:val>
                        </p:tav>
                      </p:tavLst>
                    </p:anim>
                    <p:anim calcmode="lin" valueType="num">
                      <p:cBhvr>
                        <p:cTn dur="600" fill="hold"/>
                        <p:tgtEl>
                          <p:spTgt spid="13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83">
    <p:spTree>
      <p:nvGrpSpPr>
        <p:cNvPr id="1" name=""/>
        <p:cNvGrpSpPr/>
        <p:nvPr/>
      </p:nvGrpSpPr>
      <p:grpSpPr>
        <a:xfrm>
          <a:off x="0" y="0"/>
          <a:ext cx="0" cy="0"/>
          <a:chOff x="0" y="0"/>
          <a:chExt cx="0" cy="0"/>
        </a:xfrm>
      </p:grpSpPr>
      <p:sp>
        <p:nvSpPr>
          <p:cNvPr id="126" name="Freeform 954"/>
          <p:cNvSpPr>
            <a:spLocks noEditPoints="1"/>
          </p:cNvSpPr>
          <p:nvPr userDrawn="1"/>
        </p:nvSpPr>
        <p:spPr bwMode="auto">
          <a:xfrm>
            <a:off x="1662488" y="7158606"/>
            <a:ext cx="2977215" cy="2055379"/>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alpha val="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29" name="Freeform 954"/>
          <p:cNvSpPr>
            <a:spLocks noEditPoints="1"/>
          </p:cNvSpPr>
          <p:nvPr userDrawn="1"/>
        </p:nvSpPr>
        <p:spPr bwMode="auto">
          <a:xfrm flipH="1">
            <a:off x="6996050" y="7613998"/>
            <a:ext cx="1573335" cy="1086183"/>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alpha val="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30" name="Freeform 954"/>
          <p:cNvSpPr>
            <a:spLocks noEditPoints="1"/>
          </p:cNvSpPr>
          <p:nvPr userDrawn="1"/>
        </p:nvSpPr>
        <p:spPr bwMode="auto">
          <a:xfrm>
            <a:off x="9218765" y="7387196"/>
            <a:ext cx="3053786" cy="2108241"/>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alpha val="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4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27" name="Равнобедренный треугольник 126"/>
          <p:cNvSpPr/>
          <p:nvPr userDrawn="1"/>
        </p:nvSpPr>
        <p:spPr>
          <a:xfrm>
            <a:off x="172946" y="7595070"/>
            <a:ext cx="5428743" cy="26935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37" name="Равнобедренный треугольник 136"/>
          <p:cNvSpPr/>
          <p:nvPr userDrawn="1"/>
        </p:nvSpPr>
        <p:spPr>
          <a:xfrm>
            <a:off x="3531461" y="8665673"/>
            <a:ext cx="3320531" cy="1647511"/>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38" name="Равнобедренный треугольник 137"/>
          <p:cNvSpPr/>
          <p:nvPr userDrawn="1"/>
        </p:nvSpPr>
        <p:spPr>
          <a:xfrm>
            <a:off x="11196480" y="7653356"/>
            <a:ext cx="5428743" cy="2646459"/>
          </a:xfrm>
          <a:prstGeom prs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5" name="Freeform 24"/>
          <p:cNvSpPr/>
          <p:nvPr userDrawn="1"/>
        </p:nvSpPr>
        <p:spPr>
          <a:xfrm>
            <a:off x="13422490" y="5467352"/>
            <a:ext cx="4865510" cy="4828131"/>
          </a:xfrm>
          <a:custGeom>
            <a:avLst/>
            <a:gdLst>
              <a:gd name="connsiteX0" fmla="*/ 4865510 w 4865510"/>
              <a:gd name="connsiteY0" fmla="*/ 0 h 4828131"/>
              <a:gd name="connsiteX1" fmla="*/ 4865510 w 4865510"/>
              <a:gd name="connsiteY1" fmla="*/ 4828131 h 4828131"/>
              <a:gd name="connsiteX2" fmla="*/ 0 w 4865510"/>
              <a:gd name="connsiteY2" fmla="*/ 4828131 h 4828131"/>
            </a:gdLst>
            <a:ahLst/>
            <a:cxnLst>
              <a:cxn ang="0">
                <a:pos x="connsiteX0" y="connsiteY0"/>
              </a:cxn>
              <a:cxn ang="0">
                <a:pos x="connsiteX1" y="connsiteY1"/>
              </a:cxn>
              <a:cxn ang="0">
                <a:pos x="connsiteX2" y="connsiteY2"/>
              </a:cxn>
            </a:cxnLst>
            <a:rect l="l" t="t" r="r" b="b"/>
            <a:pathLst>
              <a:path w="4865510" h="4828131">
                <a:moveTo>
                  <a:pt x="4865510" y="0"/>
                </a:moveTo>
                <a:lnTo>
                  <a:pt x="4865510" y="4828131"/>
                </a:lnTo>
                <a:lnTo>
                  <a:pt x="0" y="48281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3"/>
          </a:p>
        </p:txBody>
      </p:sp>
      <p:sp>
        <p:nvSpPr>
          <p:cNvPr id="248" name="Shape 922"/>
          <p:cNvSpPr>
            <a:spLocks noGrp="1"/>
          </p:cNvSpPr>
          <p:nvPr>
            <p:ph type="body" sz="quarter" idx="17" hasCustomPrompt="1"/>
          </p:nvPr>
        </p:nvSpPr>
        <p:spPr>
          <a:xfrm>
            <a:off x="1605482" y="2436395"/>
            <a:ext cx="4307588" cy="1062099"/>
          </a:xfrm>
          <a:prstGeom prst="rect">
            <a:avLst/>
          </a:prstGeom>
        </p:spPr>
        <p:txBody>
          <a:bodyPr anchor="ctr" anchorCtr="0">
            <a:noAutofit/>
          </a:bodyPr>
          <a:lstStyle>
            <a:lvl1pPr>
              <a:lnSpc>
                <a:spcPct val="100000"/>
              </a:lnSpc>
              <a:defRPr sz="5400" b="1" spc="-45">
                <a:solidFill>
                  <a:schemeClr val="tx1"/>
                </a:solidFill>
                <a:latin typeface="+mj-lt"/>
              </a:defRPr>
            </a:lvl1pPr>
          </a:lstStyle>
          <a:p>
            <a:r>
              <a:rPr lang="en-US" dirty="0"/>
              <a:t>H3 Title </a:t>
            </a:r>
            <a:endParaRPr dirty="0"/>
          </a:p>
        </p:txBody>
      </p:sp>
      <p:sp>
        <p:nvSpPr>
          <p:cNvPr id="249" name="Shape 922"/>
          <p:cNvSpPr>
            <a:spLocks noGrp="1"/>
          </p:cNvSpPr>
          <p:nvPr>
            <p:ph type="body" sz="quarter" idx="25" hasCustomPrompt="1"/>
          </p:nvPr>
        </p:nvSpPr>
        <p:spPr>
          <a:xfrm>
            <a:off x="6972184" y="2429679"/>
            <a:ext cx="4336313" cy="1071657"/>
          </a:xfrm>
          <a:prstGeom prst="rect">
            <a:avLst/>
          </a:prstGeom>
        </p:spPr>
        <p:txBody>
          <a:bodyPr anchor="ctr" anchorCtr="0">
            <a:noAutofit/>
          </a:bodyPr>
          <a:lstStyle>
            <a:lvl1pPr>
              <a:lnSpc>
                <a:spcPct val="100000"/>
              </a:lnSpc>
              <a:defRPr sz="5400" b="1" spc="-45">
                <a:solidFill>
                  <a:schemeClr val="tx1"/>
                </a:solidFill>
                <a:latin typeface="+mj-lt"/>
              </a:defRPr>
            </a:lvl1pPr>
          </a:lstStyle>
          <a:p>
            <a:r>
              <a:rPr lang="en-US" dirty="0"/>
              <a:t>H3 Title</a:t>
            </a:r>
            <a:endParaRPr dirty="0"/>
          </a:p>
        </p:txBody>
      </p:sp>
      <p:sp>
        <p:nvSpPr>
          <p:cNvPr id="250" name="Shape 922"/>
          <p:cNvSpPr>
            <a:spLocks noGrp="1"/>
          </p:cNvSpPr>
          <p:nvPr>
            <p:ph type="body" sz="quarter" idx="28" hasCustomPrompt="1"/>
          </p:nvPr>
        </p:nvSpPr>
        <p:spPr>
          <a:xfrm>
            <a:off x="12395153" y="2436395"/>
            <a:ext cx="4309317" cy="1067892"/>
          </a:xfrm>
          <a:prstGeom prst="rect">
            <a:avLst/>
          </a:prstGeom>
        </p:spPr>
        <p:txBody>
          <a:bodyPr anchor="ctr" anchorCtr="0">
            <a:noAutofit/>
          </a:bodyPr>
          <a:lstStyle>
            <a:lvl1pPr>
              <a:lnSpc>
                <a:spcPct val="100000"/>
              </a:lnSpc>
              <a:defRPr sz="5400" b="1" spc="-45">
                <a:solidFill>
                  <a:schemeClr val="tx1"/>
                </a:solidFill>
                <a:latin typeface="+mj-lt"/>
              </a:defRPr>
            </a:lvl1pPr>
          </a:lstStyle>
          <a:p>
            <a:r>
              <a:rPr lang="en-US" dirty="0"/>
              <a:t>H3 Title</a:t>
            </a:r>
            <a:endParaRPr dirty="0"/>
          </a:p>
        </p:txBody>
      </p:sp>
      <p:sp>
        <p:nvSpPr>
          <p:cNvPr id="252" name="Текст 7"/>
          <p:cNvSpPr>
            <a:spLocks noGrp="1"/>
          </p:cNvSpPr>
          <p:nvPr>
            <p:ph type="body" sz="quarter" idx="38" hasCustomPrompt="1"/>
          </p:nvPr>
        </p:nvSpPr>
        <p:spPr>
          <a:xfrm>
            <a:off x="1592109" y="4324462"/>
            <a:ext cx="4310508" cy="1883859"/>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54" name="Текст 7"/>
          <p:cNvSpPr>
            <a:spLocks noGrp="1"/>
          </p:cNvSpPr>
          <p:nvPr>
            <p:ph type="body" sz="quarter" idx="41" hasCustomPrompt="1"/>
          </p:nvPr>
        </p:nvSpPr>
        <p:spPr>
          <a:xfrm>
            <a:off x="6980269" y="4324462"/>
            <a:ext cx="4303382" cy="1903470"/>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56" name="Текст 7"/>
          <p:cNvSpPr>
            <a:spLocks noGrp="1"/>
          </p:cNvSpPr>
          <p:nvPr>
            <p:ph type="body" sz="quarter" idx="43" hasCustomPrompt="1"/>
          </p:nvPr>
        </p:nvSpPr>
        <p:spPr>
          <a:xfrm>
            <a:off x="12395154" y="4324462"/>
            <a:ext cx="4308867" cy="1883860"/>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1" name="Текст 7"/>
          <p:cNvSpPr>
            <a:spLocks noGrp="1"/>
          </p:cNvSpPr>
          <p:nvPr>
            <p:ph type="body" sz="quarter" idx="39" hasCustomPrompt="1"/>
          </p:nvPr>
        </p:nvSpPr>
        <p:spPr>
          <a:xfrm>
            <a:off x="1592110" y="3668789"/>
            <a:ext cx="4310510" cy="531330"/>
          </a:xfrm>
        </p:spPr>
        <p:txBody>
          <a:bodyPr anchor="b">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22" name="Текст 7"/>
          <p:cNvSpPr>
            <a:spLocks noGrp="1"/>
          </p:cNvSpPr>
          <p:nvPr>
            <p:ph type="body" sz="quarter" idx="40" hasCustomPrompt="1"/>
          </p:nvPr>
        </p:nvSpPr>
        <p:spPr>
          <a:xfrm>
            <a:off x="6980271" y="3668789"/>
            <a:ext cx="4303383" cy="531330"/>
          </a:xfrm>
        </p:spPr>
        <p:txBody>
          <a:bodyPr anchor="b">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23" name="Текст 7"/>
          <p:cNvSpPr>
            <a:spLocks noGrp="1"/>
          </p:cNvSpPr>
          <p:nvPr>
            <p:ph type="body" sz="quarter" idx="42" hasCustomPrompt="1"/>
          </p:nvPr>
        </p:nvSpPr>
        <p:spPr>
          <a:xfrm>
            <a:off x="12395156" y="3668789"/>
            <a:ext cx="4308869" cy="531330"/>
          </a:xfrm>
        </p:spPr>
        <p:txBody>
          <a:bodyPr anchor="b">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1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0"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24198505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0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fade">
                                      <p:cBhvr>
                                        <p:cTn id="7" dur="600"/>
                                        <p:tgtEl>
                                          <p:spTgt spid="252">
                                            <p:txEl>
                                              <p:pRg st="0" end="0"/>
                                            </p:txEl>
                                          </p:spTgt>
                                        </p:tgtEl>
                                      </p:cBhvr>
                                    </p:animEffect>
                                    <p:anim calcmode="lin" valueType="num">
                                      <p:cBhvr>
                                        <p:cTn id="8" dur="600" fill="hold"/>
                                        <p:tgtEl>
                                          <p:spTgt spid="252">
                                            <p:txEl>
                                              <p:pRg st="0" end="0"/>
                                            </p:txEl>
                                          </p:spTgt>
                                        </p:tgtEl>
                                        <p:attrNameLst>
                                          <p:attrName>ppt_x</p:attrName>
                                        </p:attrNameLst>
                                      </p:cBhvr>
                                      <p:tavLst>
                                        <p:tav tm="0">
                                          <p:val>
                                            <p:strVal val="#ppt_x"/>
                                          </p:val>
                                        </p:tav>
                                        <p:tav tm="100000">
                                          <p:val>
                                            <p:strVal val="#ppt_x"/>
                                          </p:val>
                                        </p:tav>
                                      </p:tavLst>
                                    </p:anim>
                                    <p:anim calcmode="lin" valueType="num">
                                      <p:cBhvr>
                                        <p:cTn id="9" dur="600" fill="hold"/>
                                        <p:tgtEl>
                                          <p:spTgt spid="252">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2" decel="83333" fill="hold" grpId="0" nodeType="withEffect">
                                  <p:stCondLst>
                                    <p:cond delay="0"/>
                                  </p:stCondLst>
                                  <p:iterate type="lt">
                                    <p:tmPct val="10000"/>
                                  </p:iterate>
                                  <p:childTnLst>
                                    <p:set>
                                      <p:cBhvr>
                                        <p:cTn id="11" dur="1" fill="hold">
                                          <p:stCondLst>
                                            <p:cond delay="0"/>
                                          </p:stCondLst>
                                        </p:cTn>
                                        <p:tgtEl>
                                          <p:spTgt spid="248"/>
                                        </p:tgtEl>
                                        <p:attrNameLst>
                                          <p:attrName>style.visibility</p:attrName>
                                        </p:attrNameLst>
                                      </p:cBhvr>
                                      <p:to>
                                        <p:strVal val="visible"/>
                                      </p:to>
                                    </p:set>
                                    <p:anim calcmode="lin" valueType="num">
                                      <p:cBhvr additive="base">
                                        <p:cTn id="12" dur="300" fill="hold"/>
                                        <p:tgtEl>
                                          <p:spTgt spid="248"/>
                                        </p:tgtEl>
                                        <p:attrNameLst>
                                          <p:attrName>ppt_x</p:attrName>
                                        </p:attrNameLst>
                                      </p:cBhvr>
                                      <p:tavLst>
                                        <p:tav tm="0">
                                          <p:val>
                                            <p:strVal val="1+#ppt_w/2"/>
                                          </p:val>
                                        </p:tav>
                                        <p:tav tm="100000">
                                          <p:val>
                                            <p:strVal val="#ppt_x"/>
                                          </p:val>
                                        </p:tav>
                                      </p:tavLst>
                                    </p:anim>
                                    <p:anim calcmode="lin" valueType="num">
                                      <p:cBhvr additive="base">
                                        <p:cTn id="13" dur="300" fill="hold"/>
                                        <p:tgtEl>
                                          <p:spTgt spid="248"/>
                                        </p:tgtEl>
                                        <p:attrNameLst>
                                          <p:attrName>ppt_y</p:attrName>
                                        </p:attrNameLst>
                                      </p:cBhvr>
                                      <p:tavLst>
                                        <p:tav tm="0">
                                          <p:val>
                                            <p:strVal val="#ppt_y"/>
                                          </p:val>
                                        </p:tav>
                                        <p:tav tm="100000">
                                          <p:val>
                                            <p:strVal val="#ppt_y"/>
                                          </p:val>
                                        </p:tav>
                                      </p:tavLst>
                                    </p:anim>
                                  </p:childTnLst>
                                </p:cTn>
                              </p:par>
                              <p:par>
                                <p:cTn id="14" presetID="42" presetClass="entr" presetSubtype="0" fill="hold" grpId="0" nodeType="withEffect">
                                  <p:stCondLst>
                                    <p:cond delay="700"/>
                                  </p:stCondLst>
                                  <p:childTnLst>
                                    <p:set>
                                      <p:cBhvr>
                                        <p:cTn id="15" dur="1" fill="hold">
                                          <p:stCondLst>
                                            <p:cond delay="0"/>
                                          </p:stCondLst>
                                        </p:cTn>
                                        <p:tgtEl>
                                          <p:spTgt spid="254">
                                            <p:txEl>
                                              <p:pRg st="0" end="0"/>
                                            </p:txEl>
                                          </p:spTgt>
                                        </p:tgtEl>
                                        <p:attrNameLst>
                                          <p:attrName>style.visibility</p:attrName>
                                        </p:attrNameLst>
                                      </p:cBhvr>
                                      <p:to>
                                        <p:strVal val="visible"/>
                                      </p:to>
                                    </p:set>
                                    <p:animEffect transition="in" filter="fade">
                                      <p:cBhvr>
                                        <p:cTn id="16" dur="600"/>
                                        <p:tgtEl>
                                          <p:spTgt spid="254">
                                            <p:txEl>
                                              <p:pRg st="0" end="0"/>
                                            </p:txEl>
                                          </p:spTgt>
                                        </p:tgtEl>
                                      </p:cBhvr>
                                    </p:animEffect>
                                    <p:anim calcmode="lin" valueType="num">
                                      <p:cBhvr>
                                        <p:cTn id="17" dur="600" fill="hold"/>
                                        <p:tgtEl>
                                          <p:spTgt spid="254">
                                            <p:txEl>
                                              <p:pRg st="0" end="0"/>
                                            </p:txEl>
                                          </p:spTgt>
                                        </p:tgtEl>
                                        <p:attrNameLst>
                                          <p:attrName>ppt_x</p:attrName>
                                        </p:attrNameLst>
                                      </p:cBhvr>
                                      <p:tavLst>
                                        <p:tav tm="0">
                                          <p:val>
                                            <p:strVal val="#ppt_x"/>
                                          </p:val>
                                        </p:tav>
                                        <p:tav tm="100000">
                                          <p:val>
                                            <p:strVal val="#ppt_x"/>
                                          </p:val>
                                        </p:tav>
                                      </p:tavLst>
                                    </p:anim>
                                    <p:anim calcmode="lin" valueType="num">
                                      <p:cBhvr>
                                        <p:cTn id="18" dur="600" fill="hold"/>
                                        <p:tgtEl>
                                          <p:spTgt spid="254">
                                            <p:txEl>
                                              <p:pRg st="0" end="0"/>
                                            </p:txEl>
                                          </p:spTgt>
                                        </p:tgtEl>
                                        <p:attrNameLst>
                                          <p:attrName>ppt_y</p:attrName>
                                        </p:attrNameLst>
                                      </p:cBhvr>
                                      <p:tavLst>
                                        <p:tav tm="0">
                                          <p:val>
                                            <p:strVal val="#ppt_y+.1"/>
                                          </p:val>
                                        </p:tav>
                                        <p:tav tm="100000">
                                          <p:val>
                                            <p:strVal val="#ppt_y"/>
                                          </p:val>
                                        </p:tav>
                                      </p:tavLst>
                                    </p:anim>
                                  </p:childTnLst>
                                </p:cTn>
                              </p:par>
                              <p:par>
                                <p:cTn id="19" presetID="2" presetClass="entr" presetSubtype="2" decel="83333" fill="hold" grpId="0" nodeType="withEffect">
                                  <p:stCondLst>
                                    <p:cond delay="400"/>
                                  </p:stCondLst>
                                  <p:iterate type="lt">
                                    <p:tmPct val="10000"/>
                                  </p:iterate>
                                  <p:childTnLst>
                                    <p:set>
                                      <p:cBhvr>
                                        <p:cTn id="20" dur="1" fill="hold">
                                          <p:stCondLst>
                                            <p:cond delay="0"/>
                                          </p:stCondLst>
                                        </p:cTn>
                                        <p:tgtEl>
                                          <p:spTgt spid="249"/>
                                        </p:tgtEl>
                                        <p:attrNameLst>
                                          <p:attrName>style.visibility</p:attrName>
                                        </p:attrNameLst>
                                      </p:cBhvr>
                                      <p:to>
                                        <p:strVal val="visible"/>
                                      </p:to>
                                    </p:set>
                                    <p:anim calcmode="lin" valueType="num">
                                      <p:cBhvr additive="base">
                                        <p:cTn id="21" dur="300" fill="hold"/>
                                        <p:tgtEl>
                                          <p:spTgt spid="249"/>
                                        </p:tgtEl>
                                        <p:attrNameLst>
                                          <p:attrName>ppt_x</p:attrName>
                                        </p:attrNameLst>
                                      </p:cBhvr>
                                      <p:tavLst>
                                        <p:tav tm="0">
                                          <p:val>
                                            <p:strVal val="1+#ppt_w/2"/>
                                          </p:val>
                                        </p:tav>
                                        <p:tav tm="100000">
                                          <p:val>
                                            <p:strVal val="#ppt_x"/>
                                          </p:val>
                                        </p:tav>
                                      </p:tavLst>
                                    </p:anim>
                                    <p:anim calcmode="lin" valueType="num">
                                      <p:cBhvr additive="base">
                                        <p:cTn id="22" dur="300" fill="hold"/>
                                        <p:tgtEl>
                                          <p:spTgt spid="249"/>
                                        </p:tgtEl>
                                        <p:attrNameLst>
                                          <p:attrName>ppt_y</p:attrName>
                                        </p:attrNameLst>
                                      </p:cBhvr>
                                      <p:tavLst>
                                        <p:tav tm="0">
                                          <p:val>
                                            <p:strVal val="#ppt_y"/>
                                          </p:val>
                                        </p:tav>
                                        <p:tav tm="100000">
                                          <p:val>
                                            <p:strVal val="#ppt_y"/>
                                          </p:val>
                                        </p:tav>
                                      </p:tavLst>
                                    </p:anim>
                                  </p:childTnLst>
                                </p:cTn>
                              </p:par>
                              <p:par>
                                <p:cTn id="23" presetID="42" presetClass="entr" presetSubtype="0" fill="hold" grpId="0" nodeType="withEffect">
                                  <p:stCondLst>
                                    <p:cond delay="1200"/>
                                  </p:stCondLst>
                                  <p:childTnLst>
                                    <p:set>
                                      <p:cBhvr>
                                        <p:cTn id="24" dur="1" fill="hold">
                                          <p:stCondLst>
                                            <p:cond delay="0"/>
                                          </p:stCondLst>
                                        </p:cTn>
                                        <p:tgtEl>
                                          <p:spTgt spid="256">
                                            <p:txEl>
                                              <p:pRg st="0" end="0"/>
                                            </p:txEl>
                                          </p:spTgt>
                                        </p:tgtEl>
                                        <p:attrNameLst>
                                          <p:attrName>style.visibility</p:attrName>
                                        </p:attrNameLst>
                                      </p:cBhvr>
                                      <p:to>
                                        <p:strVal val="visible"/>
                                      </p:to>
                                    </p:set>
                                    <p:animEffect transition="in" filter="fade">
                                      <p:cBhvr>
                                        <p:cTn id="25" dur="600"/>
                                        <p:tgtEl>
                                          <p:spTgt spid="256">
                                            <p:txEl>
                                              <p:pRg st="0" end="0"/>
                                            </p:txEl>
                                          </p:spTgt>
                                        </p:tgtEl>
                                      </p:cBhvr>
                                    </p:animEffect>
                                    <p:anim calcmode="lin" valueType="num">
                                      <p:cBhvr>
                                        <p:cTn id="26" dur="600" fill="hold"/>
                                        <p:tgtEl>
                                          <p:spTgt spid="256">
                                            <p:txEl>
                                              <p:pRg st="0" end="0"/>
                                            </p:txEl>
                                          </p:spTgt>
                                        </p:tgtEl>
                                        <p:attrNameLst>
                                          <p:attrName>ppt_x</p:attrName>
                                        </p:attrNameLst>
                                      </p:cBhvr>
                                      <p:tavLst>
                                        <p:tav tm="0">
                                          <p:val>
                                            <p:strVal val="#ppt_x"/>
                                          </p:val>
                                        </p:tav>
                                        <p:tav tm="100000">
                                          <p:val>
                                            <p:strVal val="#ppt_x"/>
                                          </p:val>
                                        </p:tav>
                                      </p:tavLst>
                                    </p:anim>
                                    <p:anim calcmode="lin" valueType="num">
                                      <p:cBhvr>
                                        <p:cTn id="27" dur="600" fill="hold"/>
                                        <p:tgtEl>
                                          <p:spTgt spid="256">
                                            <p:txEl>
                                              <p:pRg st="0" end="0"/>
                                            </p:txEl>
                                          </p:spTgt>
                                        </p:tgtEl>
                                        <p:attrNameLst>
                                          <p:attrName>ppt_y</p:attrName>
                                        </p:attrNameLst>
                                      </p:cBhvr>
                                      <p:tavLst>
                                        <p:tav tm="0">
                                          <p:val>
                                            <p:strVal val="#ppt_y+.1"/>
                                          </p:val>
                                        </p:tav>
                                        <p:tav tm="100000">
                                          <p:val>
                                            <p:strVal val="#ppt_y"/>
                                          </p:val>
                                        </p:tav>
                                      </p:tavLst>
                                    </p:anim>
                                  </p:childTnLst>
                                </p:cTn>
                              </p:par>
                              <p:par>
                                <p:cTn id="28" presetID="2" presetClass="entr" presetSubtype="2" decel="83333" fill="hold" grpId="0" nodeType="withEffect">
                                  <p:stCondLst>
                                    <p:cond delay="800"/>
                                  </p:stCondLst>
                                  <p:iterate type="lt">
                                    <p:tmPct val="10000"/>
                                  </p:iterate>
                                  <p:childTnLst>
                                    <p:set>
                                      <p:cBhvr>
                                        <p:cTn id="29" dur="1" fill="hold">
                                          <p:stCondLst>
                                            <p:cond delay="0"/>
                                          </p:stCondLst>
                                        </p:cTn>
                                        <p:tgtEl>
                                          <p:spTgt spid="250"/>
                                        </p:tgtEl>
                                        <p:attrNameLst>
                                          <p:attrName>style.visibility</p:attrName>
                                        </p:attrNameLst>
                                      </p:cBhvr>
                                      <p:to>
                                        <p:strVal val="visible"/>
                                      </p:to>
                                    </p:set>
                                    <p:anim calcmode="lin" valueType="num">
                                      <p:cBhvr additive="base">
                                        <p:cTn id="30" dur="300" fill="hold"/>
                                        <p:tgtEl>
                                          <p:spTgt spid="250"/>
                                        </p:tgtEl>
                                        <p:attrNameLst>
                                          <p:attrName>ppt_x</p:attrName>
                                        </p:attrNameLst>
                                      </p:cBhvr>
                                      <p:tavLst>
                                        <p:tav tm="0">
                                          <p:val>
                                            <p:strVal val="1+#ppt_w/2"/>
                                          </p:val>
                                        </p:tav>
                                        <p:tav tm="100000">
                                          <p:val>
                                            <p:strVal val="#ppt_x"/>
                                          </p:val>
                                        </p:tav>
                                      </p:tavLst>
                                    </p:anim>
                                    <p:anim calcmode="lin" valueType="num">
                                      <p:cBhvr additive="base">
                                        <p:cTn id="31" dur="300" fill="hold"/>
                                        <p:tgtEl>
                                          <p:spTgt spid="250"/>
                                        </p:tgtEl>
                                        <p:attrNameLst>
                                          <p:attrName>ppt_y</p:attrName>
                                        </p:attrNameLst>
                                      </p:cBhvr>
                                      <p:tavLst>
                                        <p:tav tm="0">
                                          <p:val>
                                            <p:strVal val="#ppt_y"/>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800"/>
                                        <p:tgtEl>
                                          <p:spTgt spid="21">
                                            <p:txEl>
                                              <p:pRg st="0" end="0"/>
                                            </p:txEl>
                                          </p:spTgt>
                                        </p:tgtEl>
                                      </p:cBhvr>
                                    </p:animEffect>
                                    <p:anim calcmode="lin" valueType="num">
                                      <p:cBhvr>
                                        <p:cTn id="35" dur="8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36" dur="800" fill="hold"/>
                                        <p:tgtEl>
                                          <p:spTgt spid="21">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4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fade">
                                      <p:cBhvr>
                                        <p:cTn id="39" dur="800"/>
                                        <p:tgtEl>
                                          <p:spTgt spid="22">
                                            <p:txEl>
                                              <p:pRg st="0" end="0"/>
                                            </p:txEl>
                                          </p:spTgt>
                                        </p:tgtEl>
                                      </p:cBhvr>
                                    </p:animEffect>
                                    <p:anim calcmode="lin" valueType="num">
                                      <p:cBhvr>
                                        <p:cTn id="40" dur="8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41" dur="800" fill="hold"/>
                                        <p:tgtEl>
                                          <p:spTgt spid="22">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40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fade">
                                      <p:cBhvr>
                                        <p:cTn id="44" dur="800"/>
                                        <p:tgtEl>
                                          <p:spTgt spid="23">
                                            <p:txEl>
                                              <p:pRg st="0" end="0"/>
                                            </p:txEl>
                                          </p:spTgt>
                                        </p:tgtEl>
                                      </p:cBhvr>
                                    </p:animEffect>
                                    <p:anim calcmode="lin" valueType="num">
                                      <p:cBhvr>
                                        <p:cTn id="45" dur="8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46" dur="8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p:tmplLst>
          <p:tmpl>
            <p:tnLst>
              <p:par>
                <p:cTn presetID="2" presetClass="entr" presetSubtype="2" decel="83333" fill="hold" nodeType="withEffect">
                  <p:stCondLst>
                    <p:cond delay="0"/>
                  </p:stCondLst>
                  <p:iterate type="lt">
                    <p:tmPct val="10000"/>
                  </p:iterate>
                  <p:childTnLst>
                    <p:set>
                      <p:cBhvr>
                        <p:cTn dur="1" fill="hold">
                          <p:stCondLst>
                            <p:cond delay="0"/>
                          </p:stCondLst>
                        </p:cTn>
                        <p:tgtEl>
                          <p:spTgt spid="248"/>
                        </p:tgtEl>
                        <p:attrNameLst>
                          <p:attrName>style.visibility</p:attrName>
                        </p:attrNameLst>
                      </p:cBhvr>
                      <p:to>
                        <p:strVal val="visible"/>
                      </p:to>
                    </p:set>
                    <p:anim calcmode="lin" valueType="num">
                      <p:cBhvr additive="base">
                        <p:cTn dur="300" fill="hold"/>
                        <p:tgtEl>
                          <p:spTgt spid="248"/>
                        </p:tgtEl>
                        <p:attrNameLst>
                          <p:attrName>ppt_x</p:attrName>
                        </p:attrNameLst>
                      </p:cBhvr>
                      <p:tavLst>
                        <p:tav tm="0">
                          <p:val>
                            <p:strVal val="1+#ppt_w/2"/>
                          </p:val>
                        </p:tav>
                        <p:tav tm="100000">
                          <p:val>
                            <p:strVal val="#ppt_x"/>
                          </p:val>
                        </p:tav>
                      </p:tavLst>
                    </p:anim>
                    <p:anim calcmode="lin" valueType="num">
                      <p:cBhvr additive="base">
                        <p:cTn dur="300" fill="hold"/>
                        <p:tgtEl>
                          <p:spTgt spid="248"/>
                        </p:tgtEl>
                        <p:attrNameLst>
                          <p:attrName>ppt_y</p:attrName>
                        </p:attrNameLst>
                      </p:cBhvr>
                      <p:tavLst>
                        <p:tav tm="0">
                          <p:val>
                            <p:strVal val="#ppt_y"/>
                          </p:val>
                        </p:tav>
                        <p:tav tm="100000">
                          <p:val>
                            <p:strVal val="#ppt_y"/>
                          </p:val>
                        </p:tav>
                      </p:tavLst>
                    </p:anim>
                  </p:childTnLst>
                </p:cTn>
              </p:par>
            </p:tnLst>
          </p:tmpl>
        </p:tmplLst>
      </p:bldP>
      <p:bldP spid="249" grpId="0">
        <p:tmplLst>
          <p:tmpl>
            <p:tnLst>
              <p:par>
                <p:cTn presetID="2" presetClass="entr" presetSubtype="2" decel="83333" fill="hold" nodeType="withEffect">
                  <p:stCondLst>
                    <p:cond delay="400"/>
                  </p:stCondLst>
                  <p:iterate type="lt">
                    <p:tmPct val="10000"/>
                  </p:iterate>
                  <p:childTnLst>
                    <p:set>
                      <p:cBhvr>
                        <p:cTn dur="1" fill="hold">
                          <p:stCondLst>
                            <p:cond delay="0"/>
                          </p:stCondLst>
                        </p:cTn>
                        <p:tgtEl>
                          <p:spTgt spid="249"/>
                        </p:tgtEl>
                        <p:attrNameLst>
                          <p:attrName>style.visibility</p:attrName>
                        </p:attrNameLst>
                      </p:cBhvr>
                      <p:to>
                        <p:strVal val="visible"/>
                      </p:to>
                    </p:set>
                    <p:anim calcmode="lin" valueType="num">
                      <p:cBhvr additive="base">
                        <p:cTn dur="300" fill="hold"/>
                        <p:tgtEl>
                          <p:spTgt spid="249"/>
                        </p:tgtEl>
                        <p:attrNameLst>
                          <p:attrName>ppt_x</p:attrName>
                        </p:attrNameLst>
                      </p:cBhvr>
                      <p:tavLst>
                        <p:tav tm="0">
                          <p:val>
                            <p:strVal val="1+#ppt_w/2"/>
                          </p:val>
                        </p:tav>
                        <p:tav tm="100000">
                          <p:val>
                            <p:strVal val="#ppt_x"/>
                          </p:val>
                        </p:tav>
                      </p:tavLst>
                    </p:anim>
                    <p:anim calcmode="lin" valueType="num">
                      <p:cBhvr additive="base">
                        <p:cTn dur="300" fill="hold"/>
                        <p:tgtEl>
                          <p:spTgt spid="249"/>
                        </p:tgtEl>
                        <p:attrNameLst>
                          <p:attrName>ppt_y</p:attrName>
                        </p:attrNameLst>
                      </p:cBhvr>
                      <p:tavLst>
                        <p:tav tm="0">
                          <p:val>
                            <p:strVal val="#ppt_y"/>
                          </p:val>
                        </p:tav>
                        <p:tav tm="100000">
                          <p:val>
                            <p:strVal val="#ppt_y"/>
                          </p:val>
                        </p:tav>
                      </p:tavLst>
                    </p:anim>
                  </p:childTnLst>
                </p:cTn>
              </p:par>
            </p:tnLst>
          </p:tmpl>
        </p:tmplLst>
      </p:bldP>
      <p:bldP spid="250" grpId="0">
        <p:tmplLst>
          <p:tmpl>
            <p:tnLst>
              <p:par>
                <p:cTn presetID="2" presetClass="entr" presetSubtype="2" decel="83333" fill="hold" nodeType="withEffect">
                  <p:stCondLst>
                    <p:cond delay="800"/>
                  </p:stCondLst>
                  <p:iterate type="lt">
                    <p:tmPct val="10000"/>
                  </p:iterate>
                  <p:childTnLst>
                    <p:set>
                      <p:cBhvr>
                        <p:cTn dur="1" fill="hold">
                          <p:stCondLst>
                            <p:cond delay="0"/>
                          </p:stCondLst>
                        </p:cTn>
                        <p:tgtEl>
                          <p:spTgt spid="250"/>
                        </p:tgtEl>
                        <p:attrNameLst>
                          <p:attrName>style.visibility</p:attrName>
                        </p:attrNameLst>
                      </p:cBhvr>
                      <p:to>
                        <p:strVal val="visible"/>
                      </p:to>
                    </p:set>
                    <p:anim calcmode="lin" valueType="num">
                      <p:cBhvr additive="base">
                        <p:cTn dur="300" fill="hold"/>
                        <p:tgtEl>
                          <p:spTgt spid="250"/>
                        </p:tgtEl>
                        <p:attrNameLst>
                          <p:attrName>ppt_x</p:attrName>
                        </p:attrNameLst>
                      </p:cBhvr>
                      <p:tavLst>
                        <p:tav tm="0">
                          <p:val>
                            <p:strVal val="1+#ppt_w/2"/>
                          </p:val>
                        </p:tav>
                        <p:tav tm="100000">
                          <p:val>
                            <p:strVal val="#ppt_x"/>
                          </p:val>
                        </p:tav>
                      </p:tavLst>
                    </p:anim>
                    <p:anim calcmode="lin" valueType="num">
                      <p:cBhvr additive="base">
                        <p:cTn dur="300" fill="hold"/>
                        <p:tgtEl>
                          <p:spTgt spid="250"/>
                        </p:tgtEl>
                        <p:attrNameLst>
                          <p:attrName>ppt_y</p:attrName>
                        </p:attrNameLst>
                      </p:cBhvr>
                      <p:tavLst>
                        <p:tav tm="0">
                          <p:val>
                            <p:strVal val="#ppt_y"/>
                          </p:val>
                        </p:tav>
                        <p:tav tm="100000">
                          <p:val>
                            <p:strVal val="#ppt_y"/>
                          </p:val>
                        </p:tav>
                      </p:tavLst>
                    </p:anim>
                  </p:childTnLst>
                </p:cTn>
              </p:par>
            </p:tnLst>
          </p:tmpl>
        </p:tmplLst>
      </p:bldP>
      <p:bldP spid="252" grpId="0" build="p">
        <p:tmplLst>
          <p:tmpl lvl="1">
            <p:tnLst>
              <p:par>
                <p:cTn presetID="42" presetClass="entr" presetSubtype="0" fill="hold" nodeType="withEffect">
                  <p:stCondLst>
                    <p:cond delay="300"/>
                  </p:stCondLst>
                  <p:childTnLst>
                    <p:set>
                      <p:cBhvr>
                        <p:cTn dur="1" fill="hold">
                          <p:stCondLst>
                            <p:cond delay="0"/>
                          </p:stCondLst>
                        </p:cTn>
                        <p:tgtEl>
                          <p:spTgt spid="252"/>
                        </p:tgtEl>
                        <p:attrNameLst>
                          <p:attrName>style.visibility</p:attrName>
                        </p:attrNameLst>
                      </p:cBhvr>
                      <p:to>
                        <p:strVal val="visible"/>
                      </p:to>
                    </p:set>
                    <p:animEffect transition="in" filter="fade">
                      <p:cBhvr>
                        <p:cTn dur="600"/>
                        <p:tgtEl>
                          <p:spTgt spid="252"/>
                        </p:tgtEl>
                      </p:cBhvr>
                    </p:animEffect>
                    <p:anim calcmode="lin" valueType="num">
                      <p:cBhvr>
                        <p:cTn dur="600" fill="hold"/>
                        <p:tgtEl>
                          <p:spTgt spid="252"/>
                        </p:tgtEl>
                        <p:attrNameLst>
                          <p:attrName>ppt_x</p:attrName>
                        </p:attrNameLst>
                      </p:cBhvr>
                      <p:tavLst>
                        <p:tav tm="0">
                          <p:val>
                            <p:strVal val="#ppt_x"/>
                          </p:val>
                        </p:tav>
                        <p:tav tm="100000">
                          <p:val>
                            <p:strVal val="#ppt_x"/>
                          </p:val>
                        </p:tav>
                      </p:tavLst>
                    </p:anim>
                    <p:anim calcmode="lin" valueType="num">
                      <p:cBhvr>
                        <p:cTn dur="600" fill="hold"/>
                        <p:tgtEl>
                          <p:spTgt spid="252"/>
                        </p:tgtEl>
                        <p:attrNameLst>
                          <p:attrName>ppt_y</p:attrName>
                        </p:attrNameLst>
                      </p:cBhvr>
                      <p:tavLst>
                        <p:tav tm="0">
                          <p:val>
                            <p:strVal val="#ppt_y+.1"/>
                          </p:val>
                        </p:tav>
                        <p:tav tm="100000">
                          <p:val>
                            <p:strVal val="#ppt_y"/>
                          </p:val>
                        </p:tav>
                      </p:tavLst>
                    </p:anim>
                  </p:childTnLst>
                </p:cTn>
              </p:par>
            </p:tnLst>
          </p:tmpl>
        </p:tmplLst>
      </p:bldP>
      <p:bldP spid="254" grpId="0" build="p">
        <p:tmplLst>
          <p:tmpl lvl="1">
            <p:tnLst>
              <p:par>
                <p:cTn presetID="42" presetClass="entr" presetSubtype="0" fill="hold" nodeType="withEffect">
                  <p:stCondLst>
                    <p:cond delay="700"/>
                  </p:stCondLst>
                  <p:childTnLst>
                    <p:set>
                      <p:cBhvr>
                        <p:cTn dur="1" fill="hold">
                          <p:stCondLst>
                            <p:cond delay="0"/>
                          </p:stCondLst>
                        </p:cTn>
                        <p:tgtEl>
                          <p:spTgt spid="254"/>
                        </p:tgtEl>
                        <p:attrNameLst>
                          <p:attrName>style.visibility</p:attrName>
                        </p:attrNameLst>
                      </p:cBhvr>
                      <p:to>
                        <p:strVal val="visible"/>
                      </p:to>
                    </p:set>
                    <p:animEffect transition="in" filter="fade">
                      <p:cBhvr>
                        <p:cTn dur="600"/>
                        <p:tgtEl>
                          <p:spTgt spid="254"/>
                        </p:tgtEl>
                      </p:cBhvr>
                    </p:animEffect>
                    <p:anim calcmode="lin" valueType="num">
                      <p:cBhvr>
                        <p:cTn dur="600" fill="hold"/>
                        <p:tgtEl>
                          <p:spTgt spid="254"/>
                        </p:tgtEl>
                        <p:attrNameLst>
                          <p:attrName>ppt_x</p:attrName>
                        </p:attrNameLst>
                      </p:cBhvr>
                      <p:tavLst>
                        <p:tav tm="0">
                          <p:val>
                            <p:strVal val="#ppt_x"/>
                          </p:val>
                        </p:tav>
                        <p:tav tm="100000">
                          <p:val>
                            <p:strVal val="#ppt_x"/>
                          </p:val>
                        </p:tav>
                      </p:tavLst>
                    </p:anim>
                    <p:anim calcmode="lin" valueType="num">
                      <p:cBhvr>
                        <p:cTn dur="600" fill="hold"/>
                        <p:tgtEl>
                          <p:spTgt spid="254"/>
                        </p:tgtEl>
                        <p:attrNameLst>
                          <p:attrName>ppt_y</p:attrName>
                        </p:attrNameLst>
                      </p:cBhvr>
                      <p:tavLst>
                        <p:tav tm="0">
                          <p:val>
                            <p:strVal val="#ppt_y+.1"/>
                          </p:val>
                        </p:tav>
                        <p:tav tm="100000">
                          <p:val>
                            <p:strVal val="#ppt_y"/>
                          </p:val>
                        </p:tav>
                      </p:tavLst>
                    </p:anim>
                  </p:childTnLst>
                </p:cTn>
              </p:par>
            </p:tnLst>
          </p:tmpl>
        </p:tmplLst>
      </p:bldP>
      <p:bldP spid="256" grpId="0" build="p">
        <p:tmplLst>
          <p:tmpl lvl="1">
            <p:tnLst>
              <p:par>
                <p:cTn presetID="42" presetClass="entr" presetSubtype="0" fill="hold" nodeType="withEffect">
                  <p:stCondLst>
                    <p:cond delay="1200"/>
                  </p:stCondLst>
                  <p:childTnLst>
                    <p:set>
                      <p:cBhvr>
                        <p:cTn dur="1" fill="hold">
                          <p:stCondLst>
                            <p:cond delay="0"/>
                          </p:stCondLst>
                        </p:cTn>
                        <p:tgtEl>
                          <p:spTgt spid="256"/>
                        </p:tgtEl>
                        <p:attrNameLst>
                          <p:attrName>style.visibility</p:attrName>
                        </p:attrNameLst>
                      </p:cBhvr>
                      <p:to>
                        <p:strVal val="visible"/>
                      </p:to>
                    </p:set>
                    <p:animEffect transition="in" filter="fade">
                      <p:cBhvr>
                        <p:cTn dur="600"/>
                        <p:tgtEl>
                          <p:spTgt spid="256"/>
                        </p:tgtEl>
                      </p:cBhvr>
                    </p:animEffect>
                    <p:anim calcmode="lin" valueType="num">
                      <p:cBhvr>
                        <p:cTn dur="600" fill="hold"/>
                        <p:tgtEl>
                          <p:spTgt spid="256"/>
                        </p:tgtEl>
                        <p:attrNameLst>
                          <p:attrName>ppt_x</p:attrName>
                        </p:attrNameLst>
                      </p:cBhvr>
                      <p:tavLst>
                        <p:tav tm="0">
                          <p:val>
                            <p:strVal val="#ppt_x"/>
                          </p:val>
                        </p:tav>
                        <p:tav tm="100000">
                          <p:val>
                            <p:strVal val="#ppt_x"/>
                          </p:val>
                        </p:tav>
                      </p:tavLst>
                    </p:anim>
                    <p:anim calcmode="lin" valueType="num">
                      <p:cBhvr>
                        <p:cTn dur="600" fill="hold"/>
                        <p:tgtEl>
                          <p:spTgt spid="256"/>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800"/>
                        <p:tgtEl>
                          <p:spTgt spid="21"/>
                        </p:tgtEl>
                      </p:cBhvr>
                    </p:animEffect>
                    <p:anim calcmode="lin" valueType="num">
                      <p:cBhvr>
                        <p:cTn dur="800" fill="hold"/>
                        <p:tgtEl>
                          <p:spTgt spid="21"/>
                        </p:tgtEl>
                        <p:attrNameLst>
                          <p:attrName>ppt_x</p:attrName>
                        </p:attrNameLst>
                      </p:cBhvr>
                      <p:tavLst>
                        <p:tav tm="0">
                          <p:val>
                            <p:strVal val="#ppt_x"/>
                          </p:val>
                        </p:tav>
                        <p:tav tm="100000">
                          <p:val>
                            <p:strVal val="#ppt_x"/>
                          </p:val>
                        </p:tav>
                      </p:tavLst>
                    </p:anim>
                    <p:anim calcmode="lin" valueType="num">
                      <p:cBhvr>
                        <p:cTn dur="8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400"/>
                  </p:stCondLst>
                  <p:childTnLst>
                    <p:set>
                      <p:cBhvr>
                        <p:cTn dur="1" fill="hold">
                          <p:stCondLst>
                            <p:cond delay="0"/>
                          </p:stCondLst>
                        </p:cTn>
                        <p:tgtEl>
                          <p:spTgt spid="22"/>
                        </p:tgtEl>
                        <p:attrNameLst>
                          <p:attrName>style.visibility</p:attrName>
                        </p:attrNameLst>
                      </p:cBhvr>
                      <p:to>
                        <p:strVal val="visible"/>
                      </p:to>
                    </p:set>
                    <p:animEffect transition="in" filter="fade">
                      <p:cBhvr>
                        <p:cTn dur="800"/>
                        <p:tgtEl>
                          <p:spTgt spid="22"/>
                        </p:tgtEl>
                      </p:cBhvr>
                    </p:animEffect>
                    <p:anim calcmode="lin" valueType="num">
                      <p:cBhvr>
                        <p:cTn dur="800" fill="hold"/>
                        <p:tgtEl>
                          <p:spTgt spid="22"/>
                        </p:tgtEl>
                        <p:attrNameLst>
                          <p:attrName>ppt_x</p:attrName>
                        </p:attrNameLst>
                      </p:cBhvr>
                      <p:tavLst>
                        <p:tav tm="0">
                          <p:val>
                            <p:strVal val="#ppt_x"/>
                          </p:val>
                        </p:tav>
                        <p:tav tm="100000">
                          <p:val>
                            <p:strVal val="#ppt_x"/>
                          </p:val>
                        </p:tav>
                      </p:tavLst>
                    </p:anim>
                    <p:anim calcmode="lin" valueType="num">
                      <p:cBhvr>
                        <p:cTn dur="8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400"/>
                  </p:stCondLst>
                  <p:childTnLst>
                    <p:set>
                      <p:cBhvr>
                        <p:cTn dur="1" fill="hold">
                          <p:stCondLst>
                            <p:cond delay="0"/>
                          </p:stCondLst>
                        </p:cTn>
                        <p:tgtEl>
                          <p:spTgt spid="23"/>
                        </p:tgtEl>
                        <p:attrNameLst>
                          <p:attrName>style.visibility</p:attrName>
                        </p:attrNameLst>
                      </p:cBhvr>
                      <p:to>
                        <p:strVal val="visible"/>
                      </p:to>
                    </p:set>
                    <p:animEffect transition="in" filter="fade">
                      <p:cBhvr>
                        <p:cTn dur="800"/>
                        <p:tgtEl>
                          <p:spTgt spid="23"/>
                        </p:tgtEl>
                      </p:cBhvr>
                    </p:animEffect>
                    <p:anim calcmode="lin" valueType="num">
                      <p:cBhvr>
                        <p:cTn dur="800" fill="hold"/>
                        <p:tgtEl>
                          <p:spTgt spid="23"/>
                        </p:tgtEl>
                        <p:attrNameLst>
                          <p:attrName>ppt_x</p:attrName>
                        </p:attrNameLst>
                      </p:cBhvr>
                      <p:tavLst>
                        <p:tav tm="0">
                          <p:val>
                            <p:strVal val="#ppt_x"/>
                          </p:val>
                        </p:tav>
                        <p:tav tm="100000">
                          <p:val>
                            <p:strVal val="#ppt_x"/>
                          </p:val>
                        </p:tav>
                      </p:tavLst>
                    </p:anim>
                    <p:anim calcmode="lin" valueType="num">
                      <p:cBhvr>
                        <p:cTn dur="800" fill="hold"/>
                        <p:tgtEl>
                          <p:spTgt spid="23"/>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84">
    <p:spTree>
      <p:nvGrpSpPr>
        <p:cNvPr id="1" name=""/>
        <p:cNvGrpSpPr/>
        <p:nvPr/>
      </p:nvGrpSpPr>
      <p:grpSpPr>
        <a:xfrm>
          <a:off x="0" y="0"/>
          <a:ext cx="0" cy="0"/>
          <a:chOff x="0" y="0"/>
          <a:chExt cx="0" cy="0"/>
        </a:xfrm>
      </p:grpSpPr>
      <p:grpSp>
        <p:nvGrpSpPr>
          <p:cNvPr id="8" name="Группа 7"/>
          <p:cNvGrpSpPr/>
          <p:nvPr userDrawn="1"/>
        </p:nvGrpSpPr>
        <p:grpSpPr>
          <a:xfrm>
            <a:off x="11929604" y="1352791"/>
            <a:ext cx="11801043" cy="651171"/>
            <a:chOff x="15743759" y="496690"/>
            <a:chExt cx="15564675" cy="865783"/>
          </a:xfrm>
        </p:grpSpPr>
        <p:sp>
          <p:nvSpPr>
            <p:cNvPr id="5" name="Волна 4"/>
            <p:cNvSpPr/>
            <p:nvPr userDrawn="1"/>
          </p:nvSpPr>
          <p:spPr>
            <a:xfrm>
              <a:off x="15743759" y="496690"/>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sp>
          <p:nvSpPr>
            <p:cNvPr id="135" name="Волна 134"/>
            <p:cNvSpPr/>
            <p:nvPr userDrawn="1"/>
          </p:nvSpPr>
          <p:spPr>
            <a:xfrm>
              <a:off x="17034782" y="503040"/>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sp>
          <p:nvSpPr>
            <p:cNvPr id="137" name="Волна 136"/>
            <p:cNvSpPr/>
            <p:nvPr userDrawn="1"/>
          </p:nvSpPr>
          <p:spPr>
            <a:xfrm>
              <a:off x="18334787" y="503040"/>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sp>
          <p:nvSpPr>
            <p:cNvPr id="140" name="Волна 139"/>
            <p:cNvSpPr/>
            <p:nvPr userDrawn="1"/>
          </p:nvSpPr>
          <p:spPr>
            <a:xfrm>
              <a:off x="19634792" y="500461"/>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sp>
          <p:nvSpPr>
            <p:cNvPr id="141" name="Волна 140"/>
            <p:cNvSpPr/>
            <p:nvPr userDrawn="1"/>
          </p:nvSpPr>
          <p:spPr>
            <a:xfrm>
              <a:off x="20925815" y="506811"/>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sp>
          <p:nvSpPr>
            <p:cNvPr id="142" name="Волна 141"/>
            <p:cNvSpPr/>
            <p:nvPr userDrawn="1"/>
          </p:nvSpPr>
          <p:spPr>
            <a:xfrm>
              <a:off x="22225820" y="506811"/>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sp>
          <p:nvSpPr>
            <p:cNvPr id="143" name="Волна 142"/>
            <p:cNvSpPr/>
            <p:nvPr userDrawn="1"/>
          </p:nvSpPr>
          <p:spPr>
            <a:xfrm>
              <a:off x="23525825" y="509390"/>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sp>
          <p:nvSpPr>
            <p:cNvPr id="144" name="Волна 143"/>
            <p:cNvSpPr/>
            <p:nvPr userDrawn="1"/>
          </p:nvSpPr>
          <p:spPr>
            <a:xfrm>
              <a:off x="24816848" y="515740"/>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sp>
          <p:nvSpPr>
            <p:cNvPr id="145" name="Волна 144"/>
            <p:cNvSpPr/>
            <p:nvPr userDrawn="1"/>
          </p:nvSpPr>
          <p:spPr>
            <a:xfrm>
              <a:off x="26116853" y="515740"/>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sp>
          <p:nvSpPr>
            <p:cNvPr id="146" name="Волна 145"/>
            <p:cNvSpPr/>
            <p:nvPr userDrawn="1"/>
          </p:nvSpPr>
          <p:spPr>
            <a:xfrm>
              <a:off x="27416858" y="513161"/>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sp>
          <p:nvSpPr>
            <p:cNvPr id="147" name="Волна 146"/>
            <p:cNvSpPr/>
            <p:nvPr userDrawn="1"/>
          </p:nvSpPr>
          <p:spPr>
            <a:xfrm>
              <a:off x="28707881" y="519511"/>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sp>
          <p:nvSpPr>
            <p:cNvPr id="148" name="Волна 147"/>
            <p:cNvSpPr/>
            <p:nvPr userDrawn="1"/>
          </p:nvSpPr>
          <p:spPr>
            <a:xfrm>
              <a:off x="30007886" y="519511"/>
              <a:ext cx="1300548" cy="842962"/>
            </a:xfrm>
            <a:prstGeom prst="wave">
              <a:avLst/>
            </a:prstGeom>
            <a:solidFill>
              <a:srgbClr val="F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solidFill>
                  <a:schemeClr val="accent1"/>
                </a:solidFill>
              </a:endParaRPr>
            </a:p>
          </p:txBody>
        </p:sp>
      </p:grpSp>
      <p:sp>
        <p:nvSpPr>
          <p:cNvPr id="139" name="Прямоугольник 138"/>
          <p:cNvSpPr/>
          <p:nvPr userDrawn="1"/>
        </p:nvSpPr>
        <p:spPr>
          <a:xfrm>
            <a:off x="3572" y="1091356"/>
            <a:ext cx="11905530" cy="10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cxnSp>
        <p:nvCxnSpPr>
          <p:cNvPr id="4" name="Прямая соединительная линия 3"/>
          <p:cNvCxnSpPr/>
          <p:nvPr userDrawn="1"/>
        </p:nvCxnSpPr>
        <p:spPr>
          <a:xfrm flipV="1">
            <a:off x="11909727" y="1377800"/>
            <a:ext cx="0" cy="1085797"/>
          </a:xfrm>
          <a:prstGeom prst="line">
            <a:avLst/>
          </a:prstGeom>
          <a:ln w="254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28" name="Freeform 954"/>
          <p:cNvSpPr>
            <a:spLocks noEditPoints="1"/>
          </p:cNvSpPr>
          <p:nvPr userDrawn="1"/>
        </p:nvSpPr>
        <p:spPr bwMode="auto">
          <a:xfrm>
            <a:off x="6574305" y="2220837"/>
            <a:ext cx="2977215" cy="2055379"/>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alpha val="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30" name="Freeform 954"/>
          <p:cNvSpPr>
            <a:spLocks noEditPoints="1"/>
          </p:cNvSpPr>
          <p:nvPr userDrawn="1"/>
        </p:nvSpPr>
        <p:spPr bwMode="auto">
          <a:xfrm>
            <a:off x="14544676" y="3071858"/>
            <a:ext cx="2176070" cy="1502293"/>
          </a:xfrm>
          <a:custGeom>
            <a:avLst/>
            <a:gdLst>
              <a:gd name="T0" fmla="*/ 346 w 449"/>
              <a:gd name="T1" fmla="*/ 311 h 311"/>
              <a:gd name="T2" fmla="*/ 89 w 449"/>
              <a:gd name="T3" fmla="*/ 310 h 311"/>
              <a:gd name="T4" fmla="*/ 5 w 449"/>
              <a:gd name="T5" fmla="*/ 235 h 311"/>
              <a:gd name="T6" fmla="*/ 68 w 449"/>
              <a:gd name="T7" fmla="*/ 131 h 311"/>
              <a:gd name="T8" fmla="*/ 126 w 449"/>
              <a:gd name="T9" fmla="*/ 14 h 311"/>
              <a:gd name="T10" fmla="*/ 205 w 449"/>
              <a:gd name="T11" fmla="*/ 9 h 311"/>
              <a:gd name="T12" fmla="*/ 263 w 449"/>
              <a:gd name="T13" fmla="*/ 54 h 311"/>
              <a:gd name="T14" fmla="*/ 339 w 449"/>
              <a:gd name="T15" fmla="*/ 52 h 311"/>
              <a:gd name="T16" fmla="*/ 376 w 449"/>
              <a:gd name="T17" fmla="*/ 125 h 311"/>
              <a:gd name="T18" fmla="*/ 446 w 449"/>
              <a:gd name="T19" fmla="*/ 223 h 311"/>
              <a:gd name="T20" fmla="*/ 346 w 449"/>
              <a:gd name="T21" fmla="*/ 311 h 311"/>
              <a:gd name="T22" fmla="*/ 172 w 449"/>
              <a:gd name="T23" fmla="*/ 42 h 311"/>
              <a:gd name="T24" fmla="*/ 142 w 449"/>
              <a:gd name="T25" fmla="*/ 48 h 311"/>
              <a:gd name="T26" fmla="*/ 109 w 449"/>
              <a:gd name="T27" fmla="*/ 135 h 311"/>
              <a:gd name="T28" fmla="*/ 109 w 449"/>
              <a:gd name="T29" fmla="*/ 151 h 311"/>
              <a:gd name="T30" fmla="*/ 97 w 449"/>
              <a:gd name="T31" fmla="*/ 161 h 311"/>
              <a:gd name="T32" fmla="*/ 43 w 449"/>
              <a:gd name="T33" fmla="*/ 229 h 311"/>
              <a:gd name="T34" fmla="*/ 89 w 449"/>
              <a:gd name="T35" fmla="*/ 272 h 311"/>
              <a:gd name="T36" fmla="*/ 89 w 449"/>
              <a:gd name="T37" fmla="*/ 272 h 311"/>
              <a:gd name="T38" fmla="*/ 346 w 449"/>
              <a:gd name="T39" fmla="*/ 272 h 311"/>
              <a:gd name="T40" fmla="*/ 407 w 449"/>
              <a:gd name="T41" fmla="*/ 221 h 311"/>
              <a:gd name="T42" fmla="*/ 352 w 449"/>
              <a:gd name="T43" fmla="*/ 158 h 311"/>
              <a:gd name="T44" fmla="*/ 338 w 449"/>
              <a:gd name="T45" fmla="*/ 150 h 311"/>
              <a:gd name="T46" fmla="*/ 336 w 449"/>
              <a:gd name="T47" fmla="*/ 135 h 311"/>
              <a:gd name="T48" fmla="*/ 320 w 449"/>
              <a:gd name="T49" fmla="*/ 86 h 311"/>
              <a:gd name="T50" fmla="*/ 271 w 449"/>
              <a:gd name="T51" fmla="*/ 95 h 311"/>
              <a:gd name="T52" fmla="*/ 255 w 449"/>
              <a:gd name="T53" fmla="*/ 100 h 311"/>
              <a:gd name="T54" fmla="*/ 241 w 449"/>
              <a:gd name="T55" fmla="*/ 90 h 311"/>
              <a:gd name="T56" fmla="*/ 172 w 449"/>
              <a:gd name="T5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9" h="311">
                <a:moveTo>
                  <a:pt x="346" y="311"/>
                </a:moveTo>
                <a:cubicBezTo>
                  <a:pt x="250" y="311"/>
                  <a:pt x="92" y="310"/>
                  <a:pt x="89" y="310"/>
                </a:cubicBezTo>
                <a:cubicBezTo>
                  <a:pt x="47" y="310"/>
                  <a:pt x="11" y="279"/>
                  <a:pt x="5" y="235"/>
                </a:cubicBezTo>
                <a:cubicBezTo>
                  <a:pt x="0" y="201"/>
                  <a:pt x="14" y="155"/>
                  <a:pt x="68" y="131"/>
                </a:cubicBezTo>
                <a:cubicBezTo>
                  <a:pt x="55" y="78"/>
                  <a:pt x="85" y="33"/>
                  <a:pt x="126" y="14"/>
                </a:cubicBezTo>
                <a:cubicBezTo>
                  <a:pt x="151" y="2"/>
                  <a:pt x="179" y="0"/>
                  <a:pt x="205" y="9"/>
                </a:cubicBezTo>
                <a:cubicBezTo>
                  <a:pt x="228" y="16"/>
                  <a:pt x="248" y="32"/>
                  <a:pt x="263" y="54"/>
                </a:cubicBezTo>
                <a:cubicBezTo>
                  <a:pt x="287" y="40"/>
                  <a:pt x="315" y="39"/>
                  <a:pt x="339" y="52"/>
                </a:cubicBezTo>
                <a:cubicBezTo>
                  <a:pt x="359" y="64"/>
                  <a:pt x="378" y="88"/>
                  <a:pt x="376" y="125"/>
                </a:cubicBezTo>
                <a:cubicBezTo>
                  <a:pt x="428" y="140"/>
                  <a:pt x="449" y="185"/>
                  <a:pt x="446" y="223"/>
                </a:cubicBezTo>
                <a:cubicBezTo>
                  <a:pt x="443" y="265"/>
                  <a:pt x="410" y="311"/>
                  <a:pt x="346" y="311"/>
                </a:cubicBezTo>
                <a:close/>
                <a:moveTo>
                  <a:pt x="172" y="42"/>
                </a:moveTo>
                <a:cubicBezTo>
                  <a:pt x="161" y="42"/>
                  <a:pt x="151" y="44"/>
                  <a:pt x="142" y="48"/>
                </a:cubicBezTo>
                <a:cubicBezTo>
                  <a:pt x="114" y="61"/>
                  <a:pt x="92" y="94"/>
                  <a:pt x="109" y="135"/>
                </a:cubicBezTo>
                <a:cubicBezTo>
                  <a:pt x="111" y="140"/>
                  <a:pt x="111" y="146"/>
                  <a:pt x="109" y="151"/>
                </a:cubicBezTo>
                <a:cubicBezTo>
                  <a:pt x="107" y="156"/>
                  <a:pt x="102" y="159"/>
                  <a:pt x="97" y="161"/>
                </a:cubicBezTo>
                <a:cubicBezTo>
                  <a:pt x="40" y="179"/>
                  <a:pt x="41" y="218"/>
                  <a:pt x="43" y="229"/>
                </a:cubicBezTo>
                <a:cubicBezTo>
                  <a:pt x="46" y="250"/>
                  <a:pt x="63" y="272"/>
                  <a:pt x="89" y="272"/>
                </a:cubicBezTo>
                <a:cubicBezTo>
                  <a:pt x="89" y="272"/>
                  <a:pt x="89" y="272"/>
                  <a:pt x="89" y="272"/>
                </a:cubicBezTo>
                <a:cubicBezTo>
                  <a:pt x="91" y="272"/>
                  <a:pt x="250" y="272"/>
                  <a:pt x="346" y="272"/>
                </a:cubicBezTo>
                <a:cubicBezTo>
                  <a:pt x="386" y="272"/>
                  <a:pt x="406" y="246"/>
                  <a:pt x="407" y="221"/>
                </a:cubicBezTo>
                <a:cubicBezTo>
                  <a:pt x="409" y="194"/>
                  <a:pt x="393" y="164"/>
                  <a:pt x="352" y="158"/>
                </a:cubicBezTo>
                <a:cubicBezTo>
                  <a:pt x="346" y="158"/>
                  <a:pt x="341" y="155"/>
                  <a:pt x="338" y="150"/>
                </a:cubicBezTo>
                <a:cubicBezTo>
                  <a:pt x="335" y="146"/>
                  <a:pt x="334" y="140"/>
                  <a:pt x="336" y="135"/>
                </a:cubicBezTo>
                <a:cubicBezTo>
                  <a:pt x="341" y="112"/>
                  <a:pt x="335" y="94"/>
                  <a:pt x="320" y="86"/>
                </a:cubicBezTo>
                <a:cubicBezTo>
                  <a:pt x="308" y="79"/>
                  <a:pt x="288" y="79"/>
                  <a:pt x="271" y="95"/>
                </a:cubicBezTo>
                <a:cubicBezTo>
                  <a:pt x="267" y="99"/>
                  <a:pt x="261" y="101"/>
                  <a:pt x="255" y="100"/>
                </a:cubicBezTo>
                <a:cubicBezTo>
                  <a:pt x="249" y="99"/>
                  <a:pt x="244" y="96"/>
                  <a:pt x="241" y="90"/>
                </a:cubicBezTo>
                <a:cubicBezTo>
                  <a:pt x="222" y="54"/>
                  <a:pt x="195" y="42"/>
                  <a:pt x="172" y="42"/>
                </a:cubicBezTo>
                <a:close/>
              </a:path>
            </a:pathLst>
          </a:custGeom>
          <a:solidFill>
            <a:schemeClr val="tx1">
              <a:lumMod val="65000"/>
              <a:lumOff val="35000"/>
              <a:alpha val="5000"/>
            </a:schemeClr>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133" name="Равнобедренный треугольник 132"/>
          <p:cNvSpPr/>
          <p:nvPr userDrawn="1"/>
        </p:nvSpPr>
        <p:spPr>
          <a:xfrm>
            <a:off x="1042949" y="7165717"/>
            <a:ext cx="6389147" cy="3114647"/>
          </a:xfrm>
          <a:prstGeom prs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29" name="Freeform 28"/>
          <p:cNvSpPr/>
          <p:nvPr userDrawn="1"/>
        </p:nvSpPr>
        <p:spPr>
          <a:xfrm>
            <a:off x="0" y="5456924"/>
            <a:ext cx="4876017" cy="4838558"/>
          </a:xfrm>
          <a:custGeom>
            <a:avLst/>
            <a:gdLst>
              <a:gd name="connsiteX0" fmla="*/ 0 w 4876017"/>
              <a:gd name="connsiteY0" fmla="*/ 0 h 4838558"/>
              <a:gd name="connsiteX1" fmla="*/ 4876017 w 4876017"/>
              <a:gd name="connsiteY1" fmla="*/ 4838558 h 4838558"/>
              <a:gd name="connsiteX2" fmla="*/ 0 w 4876017"/>
              <a:gd name="connsiteY2" fmla="*/ 4838558 h 4838558"/>
            </a:gdLst>
            <a:ahLst/>
            <a:cxnLst>
              <a:cxn ang="0">
                <a:pos x="connsiteX0" y="connsiteY0"/>
              </a:cxn>
              <a:cxn ang="0">
                <a:pos x="connsiteX1" y="connsiteY1"/>
              </a:cxn>
              <a:cxn ang="0">
                <a:pos x="connsiteX2" y="connsiteY2"/>
              </a:cxn>
            </a:cxnLst>
            <a:rect l="l" t="t" r="r" b="b"/>
            <a:pathLst>
              <a:path w="4876017" h="4838558">
                <a:moveTo>
                  <a:pt x="0" y="0"/>
                </a:moveTo>
                <a:lnTo>
                  <a:pt x="4876017" y="4838558"/>
                </a:lnTo>
                <a:lnTo>
                  <a:pt x="0" y="48385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3"/>
          </a:p>
        </p:txBody>
      </p:sp>
      <p:sp>
        <p:nvSpPr>
          <p:cNvPr id="35" name="Freeform 34"/>
          <p:cNvSpPr/>
          <p:nvPr userDrawn="1"/>
        </p:nvSpPr>
        <p:spPr>
          <a:xfrm>
            <a:off x="3177433" y="2453100"/>
            <a:ext cx="15110567" cy="7842382"/>
          </a:xfrm>
          <a:custGeom>
            <a:avLst/>
            <a:gdLst>
              <a:gd name="connsiteX0" fmla="*/ 8744950 w 15110567"/>
              <a:gd name="connsiteY0" fmla="*/ 0 h 7842382"/>
              <a:gd name="connsiteX1" fmla="*/ 15110567 w 15110567"/>
              <a:gd name="connsiteY1" fmla="*/ 5708620 h 7842382"/>
              <a:gd name="connsiteX2" fmla="*/ 15110567 w 15110567"/>
              <a:gd name="connsiteY2" fmla="*/ 7842382 h 7842382"/>
              <a:gd name="connsiteX3" fmla="*/ 0 w 15110567"/>
              <a:gd name="connsiteY3" fmla="*/ 7842382 h 7842382"/>
            </a:gdLst>
            <a:ahLst/>
            <a:cxnLst>
              <a:cxn ang="0">
                <a:pos x="connsiteX0" y="connsiteY0"/>
              </a:cxn>
              <a:cxn ang="0">
                <a:pos x="connsiteX1" y="connsiteY1"/>
              </a:cxn>
              <a:cxn ang="0">
                <a:pos x="connsiteX2" y="connsiteY2"/>
              </a:cxn>
              <a:cxn ang="0">
                <a:pos x="connsiteX3" y="connsiteY3"/>
              </a:cxn>
            </a:cxnLst>
            <a:rect l="l" t="t" r="r" b="b"/>
            <a:pathLst>
              <a:path w="15110567" h="7842382">
                <a:moveTo>
                  <a:pt x="8744950" y="0"/>
                </a:moveTo>
                <a:lnTo>
                  <a:pt x="15110567" y="5708620"/>
                </a:lnTo>
                <a:lnTo>
                  <a:pt x="15110567" y="7842382"/>
                </a:lnTo>
                <a:lnTo>
                  <a:pt x="0" y="78423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3"/>
          </a:p>
        </p:txBody>
      </p:sp>
      <p:sp>
        <p:nvSpPr>
          <p:cNvPr id="7" name="Прямоугольник 6"/>
          <p:cNvSpPr/>
          <p:nvPr userDrawn="1"/>
        </p:nvSpPr>
        <p:spPr>
          <a:xfrm>
            <a:off x="12768138" y="1082949"/>
            <a:ext cx="5519862" cy="10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3"/>
          </a:p>
        </p:txBody>
      </p:sp>
      <p:sp>
        <p:nvSpPr>
          <p:cNvPr id="154"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31" name="Shape 922"/>
          <p:cNvSpPr>
            <a:spLocks noGrp="1"/>
          </p:cNvSpPr>
          <p:nvPr>
            <p:ph type="body" sz="quarter" idx="17" hasCustomPrompt="1"/>
          </p:nvPr>
        </p:nvSpPr>
        <p:spPr>
          <a:xfrm>
            <a:off x="1605481" y="2436395"/>
            <a:ext cx="5293833" cy="1062099"/>
          </a:xfrm>
          <a:prstGeom prst="rect">
            <a:avLst/>
          </a:prstGeom>
        </p:spPr>
        <p:txBody>
          <a:bodyPr anchor="ctr" anchorCtr="0">
            <a:noAutofit/>
          </a:bodyPr>
          <a:lstStyle>
            <a:lvl1pPr>
              <a:lnSpc>
                <a:spcPct val="100000"/>
              </a:lnSpc>
              <a:defRPr sz="5400" b="1" spc="-45">
                <a:solidFill>
                  <a:schemeClr val="tx1"/>
                </a:solidFill>
                <a:latin typeface="+mj-lt"/>
              </a:defRPr>
            </a:lvl1pPr>
          </a:lstStyle>
          <a:p>
            <a:r>
              <a:rPr lang="en-US" dirty="0"/>
              <a:t>H3 Title here</a:t>
            </a:r>
          </a:p>
        </p:txBody>
      </p:sp>
      <p:sp>
        <p:nvSpPr>
          <p:cNvPr id="32" name="Текст 7"/>
          <p:cNvSpPr>
            <a:spLocks noGrp="1"/>
          </p:cNvSpPr>
          <p:nvPr>
            <p:ph type="body" sz="quarter" idx="39" hasCustomPrompt="1"/>
          </p:nvPr>
        </p:nvSpPr>
        <p:spPr>
          <a:xfrm>
            <a:off x="1592110" y="3649253"/>
            <a:ext cx="5297424" cy="556268"/>
          </a:xfrm>
        </p:spPr>
        <p:txBody>
          <a:bodyPr anchor="b">
            <a:norm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33" name="Текст 7"/>
          <p:cNvSpPr>
            <a:spLocks noGrp="1"/>
          </p:cNvSpPr>
          <p:nvPr>
            <p:ph type="body" sz="quarter" idx="38" hasCustomPrompt="1"/>
          </p:nvPr>
        </p:nvSpPr>
        <p:spPr>
          <a:xfrm>
            <a:off x="1592109" y="4344072"/>
            <a:ext cx="5297422" cy="1883859"/>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Tree>
    <p:extLst>
      <p:ext uri="{BB962C8B-B14F-4D97-AF65-F5344CB8AC3E}">
        <p14:creationId xmlns:p14="http://schemas.microsoft.com/office/powerpoint/2010/main" val="19505721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33333" fill="hold" nodeType="withEffect">
                                  <p:stCondLst>
                                    <p:cond delay="0"/>
                                  </p:stCondLst>
                                  <p:childTnLst>
                                    <p:animMotion origin="layout" path="M -4.31223E-6 2.14692E-7 L -0.10872 2.14692E-7 " pathEditMode="relative" rAng="0" ptsTypes="AA">
                                      <p:cBhvr>
                                        <p:cTn id="6" dur="3000" fill="hold"/>
                                        <p:tgtEl>
                                          <p:spTgt spid="8"/>
                                        </p:tgtEl>
                                        <p:attrNameLst>
                                          <p:attrName>ppt_x</p:attrName>
                                          <p:attrName>ppt_y</p:attrName>
                                        </p:attrNameLst>
                                      </p:cBhvr>
                                      <p:rCtr x="-5436" y="0"/>
                                    </p:animMotion>
                                  </p:childTnLst>
                                </p:cTn>
                              </p:par>
                              <p:par>
                                <p:cTn id="7" presetID="42" presetClass="entr" presetSubtype="0" fill="hold" grpId="0" nodeType="withEffect">
                                  <p:stCondLst>
                                    <p:cond delay="0"/>
                                  </p:stCondLst>
                                  <p:childTnLst>
                                    <p:set>
                                      <p:cBhvr>
                                        <p:cTn id="8" dur="1" fill="hold">
                                          <p:stCondLst>
                                            <p:cond delay="0"/>
                                          </p:stCondLst>
                                        </p:cTn>
                                        <p:tgtEl>
                                          <p:spTgt spid="32">
                                            <p:txEl>
                                              <p:pRg st="0" end="0"/>
                                            </p:txEl>
                                          </p:spTgt>
                                        </p:tgtEl>
                                        <p:attrNameLst>
                                          <p:attrName>style.visibility</p:attrName>
                                        </p:attrNameLst>
                                      </p:cBhvr>
                                      <p:to>
                                        <p:strVal val="visible"/>
                                      </p:to>
                                    </p:set>
                                    <p:animEffect transition="in" filter="fade">
                                      <p:cBhvr>
                                        <p:cTn id="9" dur="800"/>
                                        <p:tgtEl>
                                          <p:spTgt spid="32">
                                            <p:txEl>
                                              <p:pRg st="0" end="0"/>
                                            </p:txEl>
                                          </p:spTgt>
                                        </p:tgtEl>
                                      </p:cBhvr>
                                    </p:animEffect>
                                    <p:anim calcmode="lin" valueType="num">
                                      <p:cBhvr>
                                        <p:cTn id="10" dur="8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1" dur="800" fill="hold"/>
                                        <p:tgtEl>
                                          <p:spTgt spid="32">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300"/>
                                  </p:stCondLst>
                                  <p:childTnLst>
                                    <p:set>
                                      <p:cBhvr>
                                        <p:cTn id="13" dur="1" fill="hold">
                                          <p:stCondLst>
                                            <p:cond delay="0"/>
                                          </p:stCondLst>
                                        </p:cTn>
                                        <p:tgtEl>
                                          <p:spTgt spid="33">
                                            <p:txEl>
                                              <p:pRg st="0" end="0"/>
                                            </p:txEl>
                                          </p:spTgt>
                                        </p:tgtEl>
                                        <p:attrNameLst>
                                          <p:attrName>style.visibility</p:attrName>
                                        </p:attrNameLst>
                                      </p:cBhvr>
                                      <p:to>
                                        <p:strVal val="visible"/>
                                      </p:to>
                                    </p:set>
                                    <p:animEffect transition="in" filter="fade">
                                      <p:cBhvr>
                                        <p:cTn id="14" dur="600"/>
                                        <p:tgtEl>
                                          <p:spTgt spid="33">
                                            <p:txEl>
                                              <p:pRg st="0" end="0"/>
                                            </p:txEl>
                                          </p:spTgt>
                                        </p:tgtEl>
                                      </p:cBhvr>
                                    </p:animEffect>
                                    <p:anim calcmode="lin" valueType="num">
                                      <p:cBhvr>
                                        <p:cTn id="15" dur="6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6" dur="600" fill="hold"/>
                                        <p:tgtEl>
                                          <p:spTgt spid="33">
                                            <p:txEl>
                                              <p:pRg st="0" end="0"/>
                                            </p:txEl>
                                          </p:spTgt>
                                        </p:tgtEl>
                                        <p:attrNameLst>
                                          <p:attrName>ppt_y</p:attrName>
                                        </p:attrNameLst>
                                      </p:cBhvr>
                                      <p:tavLst>
                                        <p:tav tm="0">
                                          <p:val>
                                            <p:strVal val="#ppt_y+.1"/>
                                          </p:val>
                                        </p:tav>
                                        <p:tav tm="100000">
                                          <p:val>
                                            <p:strVal val="#ppt_y"/>
                                          </p:val>
                                        </p:tav>
                                      </p:tavLst>
                                    </p:anim>
                                  </p:childTnLst>
                                </p:cTn>
                              </p:par>
                              <p:par>
                                <p:cTn id="17" presetID="2" presetClass="entr" presetSubtype="2" decel="83333" fill="hold" grpId="0" nodeType="withEffect">
                                  <p:stCondLst>
                                    <p:cond delay="0"/>
                                  </p:stCondLst>
                                  <p:iterate type="lt">
                                    <p:tmPct val="10000"/>
                                  </p:iterate>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300" fill="hold"/>
                                        <p:tgtEl>
                                          <p:spTgt spid="31"/>
                                        </p:tgtEl>
                                        <p:attrNameLst>
                                          <p:attrName>ppt_x</p:attrName>
                                        </p:attrNameLst>
                                      </p:cBhvr>
                                      <p:tavLst>
                                        <p:tav tm="0">
                                          <p:val>
                                            <p:strVal val="1+#ppt_w/2"/>
                                          </p:val>
                                        </p:tav>
                                        <p:tav tm="100000">
                                          <p:val>
                                            <p:strVal val="#ppt_x"/>
                                          </p:val>
                                        </p:tav>
                                      </p:tavLst>
                                    </p:anim>
                                    <p:anim calcmode="lin" valueType="num">
                                      <p:cBhvr additive="base">
                                        <p:cTn id="20" dur="3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tmplLst>
          <p:tmpl>
            <p:tnLst>
              <p:par>
                <p:cTn presetID="2" presetClass="entr" presetSubtype="2" decel="83333" fill="hold" nodeType="withEffect">
                  <p:stCondLst>
                    <p:cond delay="0"/>
                  </p:stCondLst>
                  <p:iterate type="lt">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300" fill="hold"/>
                        <p:tgtEl>
                          <p:spTgt spid="31"/>
                        </p:tgtEl>
                        <p:attrNameLst>
                          <p:attrName>ppt_x</p:attrName>
                        </p:attrNameLst>
                      </p:cBhvr>
                      <p:tavLst>
                        <p:tav tm="0">
                          <p:val>
                            <p:strVal val="1+#ppt_w/2"/>
                          </p:val>
                        </p:tav>
                        <p:tav tm="100000">
                          <p:val>
                            <p:strVal val="#ppt_x"/>
                          </p:val>
                        </p:tav>
                      </p:tavLst>
                    </p:anim>
                    <p:anim calcmode="lin" valueType="num">
                      <p:cBhvr additive="base">
                        <p:cTn dur="3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42"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800"/>
                        <p:tgtEl>
                          <p:spTgt spid="32"/>
                        </p:tgtEl>
                      </p:cBhvr>
                    </p:animEffect>
                    <p:anim calcmode="lin" valueType="num">
                      <p:cBhvr>
                        <p:cTn dur="800" fill="hold"/>
                        <p:tgtEl>
                          <p:spTgt spid="32"/>
                        </p:tgtEl>
                        <p:attrNameLst>
                          <p:attrName>ppt_x</p:attrName>
                        </p:attrNameLst>
                      </p:cBhvr>
                      <p:tavLst>
                        <p:tav tm="0">
                          <p:val>
                            <p:strVal val="#ppt_x"/>
                          </p:val>
                        </p:tav>
                        <p:tav tm="100000">
                          <p:val>
                            <p:strVal val="#ppt_x"/>
                          </p:val>
                        </p:tav>
                      </p:tavLst>
                    </p:anim>
                    <p:anim calcmode="lin" valueType="num">
                      <p:cBhvr>
                        <p:cTn dur="8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300"/>
                  </p:stCondLst>
                  <p:childTnLst>
                    <p:set>
                      <p:cBhvr>
                        <p:cTn dur="1" fill="hold">
                          <p:stCondLst>
                            <p:cond delay="0"/>
                          </p:stCondLst>
                        </p:cTn>
                        <p:tgtEl>
                          <p:spTgt spid="33"/>
                        </p:tgtEl>
                        <p:attrNameLst>
                          <p:attrName>style.visibility</p:attrName>
                        </p:attrNameLst>
                      </p:cBhvr>
                      <p:to>
                        <p:strVal val="visible"/>
                      </p:to>
                    </p:set>
                    <p:animEffect transition="in" filter="fade">
                      <p:cBhvr>
                        <p:cTn dur="600"/>
                        <p:tgtEl>
                          <p:spTgt spid="33"/>
                        </p:tgtEl>
                      </p:cBhvr>
                    </p:animEffect>
                    <p:anim calcmode="lin" valueType="num">
                      <p:cBhvr>
                        <p:cTn dur="600" fill="hold"/>
                        <p:tgtEl>
                          <p:spTgt spid="33"/>
                        </p:tgtEl>
                        <p:attrNameLst>
                          <p:attrName>ppt_x</p:attrName>
                        </p:attrNameLst>
                      </p:cBhvr>
                      <p:tavLst>
                        <p:tav tm="0">
                          <p:val>
                            <p:strVal val="#ppt_x"/>
                          </p:val>
                        </p:tav>
                        <p:tav tm="100000">
                          <p:val>
                            <p:strVal val="#ppt_x"/>
                          </p:val>
                        </p:tav>
                      </p:tavLst>
                    </p:anim>
                    <p:anim calcmode="lin" valueType="num">
                      <p:cBhvr>
                        <p:cTn dur="600" fill="hold"/>
                        <p:tgtEl>
                          <p:spTgt spid="33"/>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009">
    <p:bg>
      <p:bgRef idx="1001">
        <a:schemeClr val="bg1"/>
      </p:bgRef>
    </p:bg>
    <p:spTree>
      <p:nvGrpSpPr>
        <p:cNvPr id="1" name=""/>
        <p:cNvGrpSpPr/>
        <p:nvPr/>
      </p:nvGrpSpPr>
      <p:grpSpPr>
        <a:xfrm>
          <a:off x="0" y="0"/>
          <a:ext cx="0" cy="0"/>
          <a:chOff x="0" y="0"/>
          <a:chExt cx="0" cy="0"/>
        </a:xfrm>
      </p:grpSpPr>
      <p:sp>
        <p:nvSpPr>
          <p:cNvPr id="40" name="Picture Placeholder 39"/>
          <p:cNvSpPr>
            <a:spLocks noGrp="1"/>
          </p:cNvSpPr>
          <p:nvPr>
            <p:ph type="pic" idx="13" hasCustomPrompt="1"/>
          </p:nvPr>
        </p:nvSpPr>
        <p:spPr>
          <a:xfrm>
            <a:off x="0" y="9188"/>
            <a:ext cx="14593564" cy="10279400"/>
          </a:xfrm>
          <a:custGeom>
            <a:avLst/>
            <a:gdLst>
              <a:gd name="connsiteX0" fmla="*/ 0 w 14593564"/>
              <a:gd name="connsiteY0" fmla="*/ 0 h 10279400"/>
              <a:gd name="connsiteX1" fmla="*/ 14593564 w 14593564"/>
              <a:gd name="connsiteY1" fmla="*/ 0 h 10279400"/>
              <a:gd name="connsiteX2" fmla="*/ 4283689 w 14593564"/>
              <a:gd name="connsiteY2" fmla="*/ 10279400 h 10279400"/>
              <a:gd name="connsiteX3" fmla="*/ 0 w 14593564"/>
              <a:gd name="connsiteY3" fmla="*/ 10279400 h 10279400"/>
            </a:gdLst>
            <a:ahLst/>
            <a:cxnLst>
              <a:cxn ang="0">
                <a:pos x="connsiteX0" y="connsiteY0"/>
              </a:cxn>
              <a:cxn ang="0">
                <a:pos x="connsiteX1" y="connsiteY1"/>
              </a:cxn>
              <a:cxn ang="0">
                <a:pos x="connsiteX2" y="connsiteY2"/>
              </a:cxn>
              <a:cxn ang="0">
                <a:pos x="connsiteX3" y="connsiteY3"/>
              </a:cxn>
            </a:cxnLst>
            <a:rect l="l" t="t" r="r" b="b"/>
            <a:pathLst>
              <a:path w="14593564" h="10279400">
                <a:moveTo>
                  <a:pt x="0" y="0"/>
                </a:moveTo>
                <a:lnTo>
                  <a:pt x="14593564" y="0"/>
                </a:lnTo>
                <a:lnTo>
                  <a:pt x="4283689" y="10279400"/>
                </a:lnTo>
                <a:lnTo>
                  <a:pt x="0" y="10279400"/>
                </a:lnTo>
                <a:close/>
              </a:path>
            </a:pathLst>
          </a:custGeom>
          <a:solidFill>
            <a:schemeClr val="tx1">
              <a:alpha val="10000"/>
            </a:schemeClr>
          </a:solidFill>
        </p:spPr>
        <p:txBody>
          <a:bodyPr wrap="square" lIns="91439" tIns="45719" rIns="91439" bIns="45719">
            <a:noAutofit/>
          </a:bodyPr>
          <a:lstStyle>
            <a:lvl1pPr marL="0" marR="0" indent="0" algn="l" defTabSz="1360314" rtl="0" eaLnBrk="1" fontAlgn="auto" latinLnBrk="0" hangingPunct="1">
              <a:lnSpc>
                <a:spcPct val="100000"/>
              </a:lnSpc>
              <a:spcBef>
                <a:spcPts val="744"/>
              </a:spcBef>
              <a:spcAft>
                <a:spcPts val="0"/>
              </a:spcAft>
              <a:buClrTx/>
              <a:buSzPct val="100000"/>
              <a:buFontTx/>
              <a:buNone/>
              <a:tabLst/>
              <a:defRPr/>
            </a:lvl1pPr>
          </a:lstStyle>
          <a:p>
            <a:r>
              <a:rPr lang="en-US" dirty="0"/>
              <a:t>Drop your image here</a:t>
            </a:r>
          </a:p>
          <a:p>
            <a:endParaRPr dirty="0"/>
          </a:p>
        </p:txBody>
      </p:sp>
      <p:sp>
        <p:nvSpPr>
          <p:cNvPr id="11"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0" name="Текст 7"/>
          <p:cNvSpPr>
            <a:spLocks noGrp="1"/>
          </p:cNvSpPr>
          <p:nvPr>
            <p:ph type="body" sz="quarter" idx="63" hasCustomPrompt="1"/>
          </p:nvPr>
        </p:nvSpPr>
        <p:spPr>
          <a:xfrm>
            <a:off x="0" y="0"/>
            <a:ext cx="18298148" cy="10288588"/>
          </a:xfrm>
          <a:solidFill>
            <a:schemeClr val="bg1">
              <a:alpha val="70000"/>
            </a:schemeClr>
          </a:solidFill>
        </p:spPr>
        <p:txBody>
          <a:bodyPr>
            <a:normAutofit/>
          </a:bodyPr>
          <a:lstStyle>
            <a:lvl1pPr algn="l">
              <a:lnSpc>
                <a:spcPct val="150000"/>
              </a:lnSpc>
              <a:defRPr sz="1000" baseline="0">
                <a:solidFill>
                  <a:schemeClr val="tx1">
                    <a:lumMod val="75000"/>
                    <a:lumOff val="25000"/>
                    <a:alpha val="0"/>
                  </a:schemeClr>
                </a:solidFill>
              </a:defRPr>
            </a:lvl1pPr>
            <a:lvl2pPr algn="ctr">
              <a:defRPr/>
            </a:lvl2pPr>
            <a:lvl3pPr algn="ctr">
              <a:defRPr/>
            </a:lvl3pPr>
            <a:lvl4pPr algn="ctr">
              <a:defRPr/>
            </a:lvl4pPr>
            <a:lvl5pPr algn="ctr">
              <a:defRPr/>
            </a:lvl5pPr>
          </a:lstStyle>
          <a:p>
            <a:pPr lvl="0"/>
            <a:r>
              <a:rPr lang="en-US" dirty="0"/>
              <a:t>Color block</a:t>
            </a:r>
          </a:p>
        </p:txBody>
      </p:sp>
      <p:sp>
        <p:nvSpPr>
          <p:cNvPr id="30" name="Shape 427"/>
          <p:cNvSpPr>
            <a:spLocks noGrp="1"/>
          </p:cNvSpPr>
          <p:nvPr>
            <p:ph type="body" sz="quarter" idx="52" hasCustomPrompt="1"/>
          </p:nvPr>
        </p:nvSpPr>
        <p:spPr>
          <a:xfrm>
            <a:off x="2662238" y="1895768"/>
            <a:ext cx="3240882" cy="1619509"/>
          </a:xfrm>
          <a:prstGeom prst="rect">
            <a:avLst/>
          </a:prstGeom>
        </p:spPr>
        <p:txBody>
          <a:bodyPr anchor="ctr"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31" name="Текст 7"/>
          <p:cNvSpPr>
            <a:spLocks noGrp="1"/>
          </p:cNvSpPr>
          <p:nvPr>
            <p:ph type="body" sz="quarter" idx="38" hasCustomPrompt="1"/>
          </p:nvPr>
        </p:nvSpPr>
        <p:spPr>
          <a:xfrm>
            <a:off x="7012337" y="1895767"/>
            <a:ext cx="9692133" cy="1624265"/>
          </a:xfrm>
        </p:spPr>
        <p:txBody>
          <a:bodyPr anchor="ctr" anchorCtr="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6" name="Shape 427"/>
          <p:cNvSpPr>
            <a:spLocks noGrp="1"/>
          </p:cNvSpPr>
          <p:nvPr>
            <p:ph type="body" sz="quarter" idx="53" hasCustomPrompt="1"/>
          </p:nvPr>
        </p:nvSpPr>
        <p:spPr>
          <a:xfrm>
            <a:off x="2662238" y="3527179"/>
            <a:ext cx="3240882" cy="1612362"/>
          </a:xfrm>
          <a:prstGeom prst="rect">
            <a:avLst/>
          </a:prstGeom>
        </p:spPr>
        <p:txBody>
          <a:bodyPr anchor="ctr"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19" name="Текст 7"/>
          <p:cNvSpPr>
            <a:spLocks noGrp="1"/>
          </p:cNvSpPr>
          <p:nvPr>
            <p:ph type="body" sz="quarter" idx="54" hasCustomPrompt="1"/>
          </p:nvPr>
        </p:nvSpPr>
        <p:spPr>
          <a:xfrm>
            <a:off x="7012337" y="3534325"/>
            <a:ext cx="9692133" cy="1607927"/>
          </a:xfrm>
        </p:spPr>
        <p:txBody>
          <a:bodyPr anchor="ctr" anchorCtr="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1" name="Shape 427"/>
          <p:cNvSpPr>
            <a:spLocks noGrp="1"/>
          </p:cNvSpPr>
          <p:nvPr>
            <p:ph type="body" sz="quarter" idx="55" hasCustomPrompt="1"/>
          </p:nvPr>
        </p:nvSpPr>
        <p:spPr>
          <a:xfrm>
            <a:off x="2662238" y="5149399"/>
            <a:ext cx="3240882" cy="1619158"/>
          </a:xfrm>
          <a:prstGeom prst="rect">
            <a:avLst/>
          </a:prstGeom>
        </p:spPr>
        <p:txBody>
          <a:bodyPr anchor="ctr"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22" name="Текст 7"/>
          <p:cNvSpPr>
            <a:spLocks noGrp="1"/>
          </p:cNvSpPr>
          <p:nvPr>
            <p:ph type="body" sz="quarter" idx="56" hasCustomPrompt="1"/>
          </p:nvPr>
        </p:nvSpPr>
        <p:spPr>
          <a:xfrm>
            <a:off x="7012337" y="5154157"/>
            <a:ext cx="9692133" cy="1607927"/>
          </a:xfrm>
        </p:spPr>
        <p:txBody>
          <a:bodyPr anchor="ctr" anchorCtr="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4" name="Shape 427"/>
          <p:cNvSpPr>
            <a:spLocks noGrp="1"/>
          </p:cNvSpPr>
          <p:nvPr>
            <p:ph type="body" sz="quarter" idx="57" hasCustomPrompt="1"/>
          </p:nvPr>
        </p:nvSpPr>
        <p:spPr>
          <a:xfrm>
            <a:off x="2666132" y="6773986"/>
            <a:ext cx="3252744" cy="1619158"/>
          </a:xfrm>
          <a:prstGeom prst="rect">
            <a:avLst/>
          </a:prstGeom>
        </p:spPr>
        <p:txBody>
          <a:bodyPr anchor="ctr" anchorCtr="0">
            <a:normAutofit/>
          </a:bodyPr>
          <a:lstStyle>
            <a:lvl1pPr algn="l">
              <a:lnSpc>
                <a:spcPct val="150000"/>
              </a:lnSpc>
              <a:defRPr sz="3000" b="1" spc="0">
                <a:solidFill>
                  <a:schemeClr val="tx1"/>
                </a:solidFill>
                <a:latin typeface="+mj-lt"/>
              </a:defRPr>
            </a:lvl1pPr>
          </a:lstStyle>
          <a:p>
            <a:pPr lvl="0"/>
            <a:r>
              <a:rPr lang="en-US" dirty="0"/>
              <a:t>H4 Title here</a:t>
            </a:r>
          </a:p>
        </p:txBody>
      </p:sp>
      <p:sp>
        <p:nvSpPr>
          <p:cNvPr id="25" name="Текст 7"/>
          <p:cNvSpPr>
            <a:spLocks noGrp="1"/>
          </p:cNvSpPr>
          <p:nvPr>
            <p:ph type="body" sz="quarter" idx="58" hasCustomPrompt="1"/>
          </p:nvPr>
        </p:nvSpPr>
        <p:spPr>
          <a:xfrm>
            <a:off x="7012337" y="6778744"/>
            <a:ext cx="9676375" cy="1607927"/>
          </a:xfrm>
        </p:spPr>
        <p:txBody>
          <a:bodyPr anchor="ctr" anchorCtr="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7" name="Shape 427"/>
          <p:cNvSpPr>
            <a:spLocks noGrp="1"/>
          </p:cNvSpPr>
          <p:nvPr>
            <p:ph type="body" sz="quarter" idx="59" hasCustomPrompt="1"/>
          </p:nvPr>
        </p:nvSpPr>
        <p:spPr>
          <a:xfrm>
            <a:off x="1583532" y="1891904"/>
            <a:ext cx="1062948" cy="1619509"/>
          </a:xfrm>
          <a:prstGeom prst="rect">
            <a:avLst/>
          </a:prstGeom>
        </p:spPr>
        <p:txBody>
          <a:bodyPr anchor="ctr"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01</a:t>
            </a:r>
          </a:p>
        </p:txBody>
      </p:sp>
      <p:sp>
        <p:nvSpPr>
          <p:cNvPr id="28" name="Shape 427"/>
          <p:cNvSpPr>
            <a:spLocks noGrp="1"/>
          </p:cNvSpPr>
          <p:nvPr>
            <p:ph type="body" sz="quarter" idx="60" hasCustomPrompt="1"/>
          </p:nvPr>
        </p:nvSpPr>
        <p:spPr>
          <a:xfrm>
            <a:off x="1583532" y="3539082"/>
            <a:ext cx="1062948" cy="1612362"/>
          </a:xfrm>
          <a:prstGeom prst="rect">
            <a:avLst/>
          </a:prstGeom>
        </p:spPr>
        <p:txBody>
          <a:bodyPr anchor="ctr"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02</a:t>
            </a:r>
          </a:p>
        </p:txBody>
      </p:sp>
      <p:sp>
        <p:nvSpPr>
          <p:cNvPr id="29" name="Shape 427"/>
          <p:cNvSpPr>
            <a:spLocks noGrp="1"/>
          </p:cNvSpPr>
          <p:nvPr>
            <p:ph type="body" sz="quarter" idx="61" hasCustomPrompt="1"/>
          </p:nvPr>
        </p:nvSpPr>
        <p:spPr>
          <a:xfrm>
            <a:off x="1583532" y="5161302"/>
            <a:ext cx="1062948" cy="1619158"/>
          </a:xfrm>
          <a:prstGeom prst="rect">
            <a:avLst/>
          </a:prstGeom>
        </p:spPr>
        <p:txBody>
          <a:bodyPr anchor="ctr"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03</a:t>
            </a:r>
          </a:p>
        </p:txBody>
      </p:sp>
      <p:sp>
        <p:nvSpPr>
          <p:cNvPr id="32" name="Shape 427"/>
          <p:cNvSpPr>
            <a:spLocks noGrp="1"/>
          </p:cNvSpPr>
          <p:nvPr>
            <p:ph type="body" sz="quarter" idx="62" hasCustomPrompt="1"/>
          </p:nvPr>
        </p:nvSpPr>
        <p:spPr>
          <a:xfrm>
            <a:off x="1587426" y="6785889"/>
            <a:ext cx="1066839" cy="1619158"/>
          </a:xfrm>
          <a:prstGeom prst="rect">
            <a:avLst/>
          </a:prstGeom>
        </p:spPr>
        <p:txBody>
          <a:bodyPr anchor="ctr" anchorCtr="0">
            <a:normAutofit/>
          </a:bodyPr>
          <a:lstStyle>
            <a:lvl1pPr algn="l">
              <a:lnSpc>
                <a:spcPct val="100000"/>
              </a:lnSpc>
              <a:defRPr sz="2100" b="1" spc="0">
                <a:solidFill>
                  <a:schemeClr val="tx1">
                    <a:lumMod val="50000"/>
                    <a:lumOff val="50000"/>
                  </a:schemeClr>
                </a:solidFill>
                <a:latin typeface="+mn-lt"/>
              </a:defRPr>
            </a:lvl1pPr>
          </a:lstStyle>
          <a:p>
            <a:pPr lvl="0"/>
            <a:r>
              <a:rPr lang="en-US" dirty="0"/>
              <a:t>04</a:t>
            </a:r>
          </a:p>
        </p:txBody>
      </p:sp>
      <p:sp>
        <p:nvSpPr>
          <p:cNvPr id="23" name="Text Placeholder 22"/>
          <p:cNvSpPr>
            <a:spLocks noGrp="1"/>
          </p:cNvSpPr>
          <p:nvPr>
            <p:ph type="body" sz="quarter" idx="64" hasCustomPrompt="1"/>
          </p:nvPr>
        </p:nvSpPr>
        <p:spPr>
          <a:xfrm>
            <a:off x="16692392" y="8664326"/>
            <a:ext cx="1605756" cy="1624263"/>
          </a:xfrm>
          <a:custGeom>
            <a:avLst/>
            <a:gdLst>
              <a:gd name="connsiteX0" fmla="*/ 1605756 w 1605756"/>
              <a:gd name="connsiteY0" fmla="*/ 0 h 1624263"/>
              <a:gd name="connsiteX1" fmla="*/ 1605756 w 1605756"/>
              <a:gd name="connsiteY1" fmla="*/ 1624263 h 1624263"/>
              <a:gd name="connsiteX2" fmla="*/ 0 w 1605756"/>
              <a:gd name="connsiteY2" fmla="*/ 1624263 h 1624263"/>
            </a:gdLst>
            <a:ahLst/>
            <a:cxnLst>
              <a:cxn ang="0">
                <a:pos x="connsiteX0" y="connsiteY0"/>
              </a:cxn>
              <a:cxn ang="0">
                <a:pos x="connsiteX1" y="connsiteY1"/>
              </a:cxn>
              <a:cxn ang="0">
                <a:pos x="connsiteX2" y="connsiteY2"/>
              </a:cxn>
            </a:cxnLst>
            <a:rect l="l" t="t" r="r" b="b"/>
            <a:pathLst>
              <a:path w="1605756" h="1624263">
                <a:moveTo>
                  <a:pt x="1605756" y="0"/>
                </a:moveTo>
                <a:lnTo>
                  <a:pt x="1605756" y="1624263"/>
                </a:lnTo>
                <a:lnTo>
                  <a:pt x="0" y="1624263"/>
                </a:lnTo>
                <a:close/>
              </a:path>
            </a:pathLst>
          </a:custGeom>
          <a:solidFill>
            <a:schemeClr val="accent1"/>
          </a:solidFill>
        </p:spPr>
        <p:txBody>
          <a:bodyPr wrap="square">
            <a:noAutofit/>
          </a:bodyPr>
          <a:lstStyle>
            <a:lvl1pPr algn="l">
              <a:lnSpc>
                <a:spcPct val="150000"/>
              </a:lnSpc>
              <a:defRPr sz="1000" baseline="0">
                <a:solidFill>
                  <a:schemeClr val="tx1">
                    <a:lumMod val="75000"/>
                    <a:lumOff val="25000"/>
                    <a:alpha val="0"/>
                  </a:schemeClr>
                </a:solidFill>
              </a:defRPr>
            </a:lvl1pPr>
            <a:lvl2pPr algn="ctr">
              <a:defRPr/>
            </a:lvl2pPr>
            <a:lvl3pPr algn="ctr">
              <a:defRPr/>
            </a:lvl3pPr>
            <a:lvl4pPr algn="ctr">
              <a:defRPr/>
            </a:lvl4pPr>
            <a:lvl5pPr algn="ctr">
              <a:defRPr/>
            </a:lvl5pPr>
          </a:lstStyle>
          <a:p>
            <a:pPr lvl="0"/>
            <a:r>
              <a:rPr lang="en-US" dirty="0"/>
              <a:t>Color block</a:t>
            </a:r>
          </a:p>
        </p:txBody>
      </p:sp>
    </p:spTree>
    <p:extLst>
      <p:ext uri="{BB962C8B-B14F-4D97-AF65-F5344CB8AC3E}">
        <p14:creationId xmlns:p14="http://schemas.microsoft.com/office/powerpoint/2010/main" val="108641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85">
    <p:spTree>
      <p:nvGrpSpPr>
        <p:cNvPr id="1" name=""/>
        <p:cNvGrpSpPr/>
        <p:nvPr/>
      </p:nvGrpSpPr>
      <p:grpSpPr>
        <a:xfrm>
          <a:off x="0" y="0"/>
          <a:ext cx="0" cy="0"/>
          <a:chOff x="0" y="0"/>
          <a:chExt cx="0" cy="0"/>
        </a:xfrm>
      </p:grpSpPr>
      <p:sp>
        <p:nvSpPr>
          <p:cNvPr id="17"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3" name="Текст 7"/>
          <p:cNvSpPr>
            <a:spLocks noGrp="1"/>
          </p:cNvSpPr>
          <p:nvPr>
            <p:ph type="body" sz="quarter" idx="39" hasCustomPrompt="1"/>
          </p:nvPr>
        </p:nvSpPr>
        <p:spPr>
          <a:xfrm>
            <a:off x="1584282" y="1343217"/>
            <a:ext cx="15120188" cy="1074661"/>
          </a:xfrm>
        </p:spPr>
        <p:txBody>
          <a:bodyPr anchor="b">
            <a:noAutofit/>
          </a:bodyPr>
          <a:lstStyle>
            <a:lvl1pPr algn="ctr">
              <a:lnSpc>
                <a:spcPct val="100000"/>
              </a:lnSpc>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H3 Title here</a:t>
            </a:r>
          </a:p>
        </p:txBody>
      </p:sp>
      <p:sp>
        <p:nvSpPr>
          <p:cNvPr id="25"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47" name="Текст 7"/>
          <p:cNvSpPr>
            <a:spLocks noGrp="1"/>
          </p:cNvSpPr>
          <p:nvPr>
            <p:ph type="body" sz="quarter" idx="50" hasCustomPrompt="1"/>
          </p:nvPr>
        </p:nvSpPr>
        <p:spPr>
          <a:xfrm>
            <a:off x="1584282" y="7820123"/>
            <a:ext cx="3218895" cy="1059456"/>
          </a:xfrm>
        </p:spPr>
        <p:txBody>
          <a:bodyPr tIns="91440">
            <a:noAutofit/>
          </a:bodyPr>
          <a:lstStyle>
            <a:lvl1pPr algn="ctr">
              <a:lnSpc>
                <a:spcPct val="10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48" name="Текст 7"/>
          <p:cNvSpPr>
            <a:spLocks noGrp="1"/>
          </p:cNvSpPr>
          <p:nvPr>
            <p:ph type="body" sz="quarter" idx="51" hasCustomPrompt="1"/>
          </p:nvPr>
        </p:nvSpPr>
        <p:spPr>
          <a:xfrm>
            <a:off x="5494933" y="7820123"/>
            <a:ext cx="3234915" cy="1059456"/>
          </a:xfrm>
        </p:spPr>
        <p:txBody>
          <a:bodyPr tIns="91440">
            <a:noAutofit/>
          </a:bodyPr>
          <a:lstStyle>
            <a:lvl1pPr algn="ctr">
              <a:lnSpc>
                <a:spcPct val="10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49" name="Текст 7"/>
          <p:cNvSpPr>
            <a:spLocks noGrp="1"/>
          </p:cNvSpPr>
          <p:nvPr>
            <p:ph type="body" sz="quarter" idx="52" hasCustomPrompt="1"/>
          </p:nvPr>
        </p:nvSpPr>
        <p:spPr>
          <a:xfrm>
            <a:off x="9565983" y="7820123"/>
            <a:ext cx="3234914" cy="1059456"/>
          </a:xfrm>
        </p:spPr>
        <p:txBody>
          <a:bodyPr tIns="91440">
            <a:noAutofit/>
          </a:bodyPr>
          <a:lstStyle>
            <a:lvl1pPr algn="ctr">
              <a:lnSpc>
                <a:spcPct val="10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50" name="Текст 7"/>
          <p:cNvSpPr>
            <a:spLocks noGrp="1"/>
          </p:cNvSpPr>
          <p:nvPr>
            <p:ph type="body" sz="quarter" idx="53" hasCustomPrompt="1"/>
          </p:nvPr>
        </p:nvSpPr>
        <p:spPr>
          <a:xfrm>
            <a:off x="13469555" y="7820123"/>
            <a:ext cx="3234914" cy="1059456"/>
          </a:xfrm>
        </p:spPr>
        <p:txBody>
          <a:bodyPr tIns="91440">
            <a:noAutofit/>
          </a:bodyPr>
          <a:lstStyle>
            <a:lvl1pPr algn="ctr">
              <a:lnSpc>
                <a:spcPct val="100000"/>
              </a:lnSpc>
              <a:spcBef>
                <a:spcPts val="300"/>
              </a:spcBef>
              <a:defRPr sz="30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H4 Title here</a:t>
            </a:r>
          </a:p>
        </p:txBody>
      </p:sp>
      <p:sp>
        <p:nvSpPr>
          <p:cNvPr id="1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1"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graphicFrame>
        <p:nvGraphicFramePr>
          <p:cNvPr id="23" name="Chart 5"/>
          <p:cNvGraphicFramePr/>
          <p:nvPr userDrawn="1">
            <p:extLst>
              <p:ext uri="{D42A27DB-BD31-4B8C-83A1-F6EECF244321}">
                <p14:modId xmlns:p14="http://schemas.microsoft.com/office/powerpoint/2010/main" val="1654647757"/>
              </p:ext>
            </p:extLst>
          </p:nvPr>
        </p:nvGraphicFramePr>
        <p:xfrm>
          <a:off x="955427" y="3772081"/>
          <a:ext cx="4521629" cy="3734723"/>
        </p:xfrm>
        <a:graphic>
          <a:graphicData uri="http://schemas.openxmlformats.org/drawingml/2006/chart">
            <c:chart xmlns:c="http://schemas.openxmlformats.org/drawingml/2006/chart" xmlns:r="http://schemas.openxmlformats.org/officeDocument/2006/relationships" r:id="rId2"/>
          </a:graphicData>
        </a:graphic>
      </p:graphicFrame>
      <p:sp>
        <p:nvSpPr>
          <p:cNvPr id="24" name="Oval 6"/>
          <p:cNvSpPr/>
          <p:nvPr userDrawn="1"/>
        </p:nvSpPr>
        <p:spPr>
          <a:xfrm>
            <a:off x="1621597" y="4044797"/>
            <a:ext cx="3189290" cy="3189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graphicFrame>
        <p:nvGraphicFramePr>
          <p:cNvPr id="27" name="Chart 5"/>
          <p:cNvGraphicFramePr/>
          <p:nvPr userDrawn="1">
            <p:extLst>
              <p:ext uri="{D42A27DB-BD31-4B8C-83A1-F6EECF244321}">
                <p14:modId xmlns:p14="http://schemas.microsoft.com/office/powerpoint/2010/main" val="3432286677"/>
              </p:ext>
            </p:extLst>
          </p:nvPr>
        </p:nvGraphicFramePr>
        <p:xfrm>
          <a:off x="4838701" y="3778946"/>
          <a:ext cx="4521629" cy="3734723"/>
        </p:xfrm>
        <a:graphic>
          <a:graphicData uri="http://schemas.openxmlformats.org/drawingml/2006/chart">
            <c:chart xmlns:c="http://schemas.openxmlformats.org/drawingml/2006/chart" xmlns:r="http://schemas.openxmlformats.org/officeDocument/2006/relationships" r:id="rId3"/>
          </a:graphicData>
        </a:graphic>
      </p:graphicFrame>
      <p:sp>
        <p:nvSpPr>
          <p:cNvPr id="28" name="Oval 6"/>
          <p:cNvSpPr/>
          <p:nvPr userDrawn="1"/>
        </p:nvSpPr>
        <p:spPr>
          <a:xfrm>
            <a:off x="5504870" y="4051663"/>
            <a:ext cx="3189290" cy="3189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graphicFrame>
        <p:nvGraphicFramePr>
          <p:cNvPr id="30" name="Chart 5"/>
          <p:cNvGraphicFramePr/>
          <p:nvPr userDrawn="1">
            <p:extLst>
              <p:ext uri="{D42A27DB-BD31-4B8C-83A1-F6EECF244321}">
                <p14:modId xmlns:p14="http://schemas.microsoft.com/office/powerpoint/2010/main" val="1934108678"/>
              </p:ext>
            </p:extLst>
          </p:nvPr>
        </p:nvGraphicFramePr>
        <p:xfrm>
          <a:off x="8922626" y="3761096"/>
          <a:ext cx="4521629" cy="3734723"/>
        </p:xfrm>
        <a:graphic>
          <a:graphicData uri="http://schemas.openxmlformats.org/drawingml/2006/chart">
            <c:chart xmlns:c="http://schemas.openxmlformats.org/drawingml/2006/chart" xmlns:r="http://schemas.openxmlformats.org/officeDocument/2006/relationships" r:id="rId4"/>
          </a:graphicData>
        </a:graphic>
      </p:graphicFrame>
      <p:sp>
        <p:nvSpPr>
          <p:cNvPr id="31" name="Oval 6"/>
          <p:cNvSpPr/>
          <p:nvPr userDrawn="1"/>
        </p:nvSpPr>
        <p:spPr>
          <a:xfrm>
            <a:off x="9588795" y="4033813"/>
            <a:ext cx="3189290" cy="3189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graphicFrame>
        <p:nvGraphicFramePr>
          <p:cNvPr id="33" name="Chart 5"/>
          <p:cNvGraphicFramePr/>
          <p:nvPr userDrawn="1">
            <p:extLst>
              <p:ext uri="{D42A27DB-BD31-4B8C-83A1-F6EECF244321}">
                <p14:modId xmlns:p14="http://schemas.microsoft.com/office/powerpoint/2010/main" val="2769058241"/>
              </p:ext>
            </p:extLst>
          </p:nvPr>
        </p:nvGraphicFramePr>
        <p:xfrm>
          <a:off x="12814019" y="3761096"/>
          <a:ext cx="4521629" cy="3734723"/>
        </p:xfrm>
        <a:graphic>
          <a:graphicData uri="http://schemas.openxmlformats.org/drawingml/2006/chart">
            <c:chart xmlns:c="http://schemas.openxmlformats.org/drawingml/2006/chart" xmlns:r="http://schemas.openxmlformats.org/officeDocument/2006/relationships" r:id="rId5"/>
          </a:graphicData>
        </a:graphic>
      </p:graphicFrame>
      <p:sp>
        <p:nvSpPr>
          <p:cNvPr id="34" name="Oval 6"/>
          <p:cNvSpPr/>
          <p:nvPr userDrawn="1"/>
        </p:nvSpPr>
        <p:spPr>
          <a:xfrm>
            <a:off x="13480189" y="4033813"/>
            <a:ext cx="3189290" cy="31892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Текст 7"/>
          <p:cNvSpPr>
            <a:spLocks noGrp="1"/>
          </p:cNvSpPr>
          <p:nvPr>
            <p:ph type="body" sz="quarter" idx="54" hasCustomPrompt="1"/>
          </p:nvPr>
        </p:nvSpPr>
        <p:spPr>
          <a:xfrm>
            <a:off x="1584282" y="5101519"/>
            <a:ext cx="3218895" cy="1059456"/>
          </a:xfrm>
        </p:spPr>
        <p:txBody>
          <a:bodyPr tIns="91440" anchor="ctr">
            <a:noAutofit/>
          </a:bodyPr>
          <a:lstStyle>
            <a:lvl1pPr algn="ctr">
              <a:lnSpc>
                <a:spcPct val="100000"/>
              </a:lnSpc>
              <a:spcBef>
                <a:spcPts val="300"/>
              </a:spcBef>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ru-RU" dirty="0"/>
              <a:t>70</a:t>
            </a:r>
            <a:endParaRPr lang="en-US" dirty="0"/>
          </a:p>
        </p:txBody>
      </p:sp>
      <p:sp>
        <p:nvSpPr>
          <p:cNvPr id="37" name="Текст 7"/>
          <p:cNvSpPr>
            <a:spLocks noGrp="1"/>
          </p:cNvSpPr>
          <p:nvPr>
            <p:ph type="body" sz="quarter" idx="55" hasCustomPrompt="1"/>
          </p:nvPr>
        </p:nvSpPr>
        <p:spPr>
          <a:xfrm>
            <a:off x="5494933" y="5101519"/>
            <a:ext cx="3234915" cy="1059456"/>
          </a:xfrm>
        </p:spPr>
        <p:txBody>
          <a:bodyPr tIns="91440" anchor="ctr">
            <a:noAutofit/>
          </a:bodyPr>
          <a:lstStyle>
            <a:lvl1pPr algn="ctr">
              <a:lnSpc>
                <a:spcPct val="100000"/>
              </a:lnSpc>
              <a:spcBef>
                <a:spcPts val="300"/>
              </a:spcBef>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ru-RU" dirty="0"/>
              <a:t>90</a:t>
            </a:r>
            <a:endParaRPr lang="en-US" dirty="0"/>
          </a:p>
        </p:txBody>
      </p:sp>
      <p:sp>
        <p:nvSpPr>
          <p:cNvPr id="38" name="Текст 7"/>
          <p:cNvSpPr>
            <a:spLocks noGrp="1"/>
          </p:cNvSpPr>
          <p:nvPr>
            <p:ph type="body" sz="quarter" idx="56" hasCustomPrompt="1"/>
          </p:nvPr>
        </p:nvSpPr>
        <p:spPr>
          <a:xfrm>
            <a:off x="9565983" y="5101519"/>
            <a:ext cx="3234914" cy="1059456"/>
          </a:xfrm>
        </p:spPr>
        <p:txBody>
          <a:bodyPr tIns="91440" anchor="ctr">
            <a:noAutofit/>
          </a:bodyPr>
          <a:lstStyle>
            <a:lvl1pPr algn="ctr">
              <a:lnSpc>
                <a:spcPct val="100000"/>
              </a:lnSpc>
              <a:spcBef>
                <a:spcPts val="300"/>
              </a:spcBef>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ru-RU" dirty="0"/>
              <a:t>30</a:t>
            </a:r>
            <a:endParaRPr lang="en-US" dirty="0"/>
          </a:p>
        </p:txBody>
      </p:sp>
      <p:sp>
        <p:nvSpPr>
          <p:cNvPr id="39" name="Текст 7"/>
          <p:cNvSpPr>
            <a:spLocks noGrp="1"/>
          </p:cNvSpPr>
          <p:nvPr>
            <p:ph type="body" sz="quarter" idx="57" hasCustomPrompt="1"/>
          </p:nvPr>
        </p:nvSpPr>
        <p:spPr>
          <a:xfrm>
            <a:off x="13469555" y="5101519"/>
            <a:ext cx="3234914" cy="1059456"/>
          </a:xfrm>
        </p:spPr>
        <p:txBody>
          <a:bodyPr tIns="91440" anchor="ctr">
            <a:noAutofit/>
          </a:bodyPr>
          <a:lstStyle>
            <a:lvl1pPr algn="ctr">
              <a:lnSpc>
                <a:spcPct val="100000"/>
              </a:lnSpc>
              <a:spcBef>
                <a:spcPts val="300"/>
              </a:spcBef>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ru-RU" dirty="0"/>
              <a:t>50</a:t>
            </a:r>
            <a:endParaRPr lang="en-US" dirty="0"/>
          </a:p>
        </p:txBody>
      </p:sp>
      <p:sp>
        <p:nvSpPr>
          <p:cNvPr id="40"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32135691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300"/>
                                        <p:tgtEl>
                                          <p:spTgt spid="47">
                                            <p:txEl>
                                              <p:pRg st="0" end="0"/>
                                            </p:txEl>
                                          </p:spTgt>
                                        </p:tgtEl>
                                      </p:cBhvr>
                                    </p:animEffect>
                                    <p:anim calcmode="lin" valueType="num">
                                      <p:cBhvr>
                                        <p:cTn id="8" dur="3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4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48">
                                            <p:txEl>
                                              <p:pRg st="0" end="0"/>
                                            </p:txEl>
                                          </p:spTgt>
                                        </p:tgtEl>
                                        <p:attrNameLst>
                                          <p:attrName>style.visibility</p:attrName>
                                        </p:attrNameLst>
                                      </p:cBhvr>
                                      <p:to>
                                        <p:strVal val="visible"/>
                                      </p:to>
                                    </p:set>
                                    <p:animEffect transition="in" filter="fade">
                                      <p:cBhvr>
                                        <p:cTn id="12" dur="300"/>
                                        <p:tgtEl>
                                          <p:spTgt spid="48">
                                            <p:txEl>
                                              <p:pRg st="0" end="0"/>
                                            </p:txEl>
                                          </p:spTgt>
                                        </p:tgtEl>
                                      </p:cBhvr>
                                    </p:animEffect>
                                    <p:anim calcmode="lin" valueType="num">
                                      <p:cBhvr>
                                        <p:cTn id="13" dur="3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14" dur="300" fill="hold"/>
                                        <p:tgtEl>
                                          <p:spTgt spid="4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49">
                                            <p:txEl>
                                              <p:pRg st="0" end="0"/>
                                            </p:txEl>
                                          </p:spTgt>
                                        </p:tgtEl>
                                        <p:attrNameLst>
                                          <p:attrName>style.visibility</p:attrName>
                                        </p:attrNameLst>
                                      </p:cBhvr>
                                      <p:to>
                                        <p:strVal val="visible"/>
                                      </p:to>
                                    </p:set>
                                    <p:animEffect transition="in" filter="fade">
                                      <p:cBhvr>
                                        <p:cTn id="17" dur="300"/>
                                        <p:tgtEl>
                                          <p:spTgt spid="49">
                                            <p:txEl>
                                              <p:pRg st="0" end="0"/>
                                            </p:txEl>
                                          </p:spTgt>
                                        </p:tgtEl>
                                      </p:cBhvr>
                                    </p:animEffect>
                                    <p:anim calcmode="lin" valueType="num">
                                      <p:cBhvr>
                                        <p:cTn id="18" dur="3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49">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900"/>
                                  </p:stCondLst>
                                  <p:childTnLst>
                                    <p:set>
                                      <p:cBhvr>
                                        <p:cTn id="21" dur="1" fill="hold">
                                          <p:stCondLst>
                                            <p:cond delay="0"/>
                                          </p:stCondLst>
                                        </p:cTn>
                                        <p:tgtEl>
                                          <p:spTgt spid="50">
                                            <p:txEl>
                                              <p:pRg st="0" end="0"/>
                                            </p:txEl>
                                          </p:spTgt>
                                        </p:tgtEl>
                                        <p:attrNameLst>
                                          <p:attrName>style.visibility</p:attrName>
                                        </p:attrNameLst>
                                      </p:cBhvr>
                                      <p:to>
                                        <p:strVal val="visible"/>
                                      </p:to>
                                    </p:set>
                                    <p:animEffect transition="in" filter="fade">
                                      <p:cBhvr>
                                        <p:cTn id="22" dur="300"/>
                                        <p:tgtEl>
                                          <p:spTgt spid="50">
                                            <p:txEl>
                                              <p:pRg st="0" end="0"/>
                                            </p:txEl>
                                          </p:spTgt>
                                        </p:tgtEl>
                                      </p:cBhvr>
                                    </p:animEffect>
                                    <p:anim calcmode="lin" valueType="num">
                                      <p:cBhvr>
                                        <p:cTn id="23" dur="3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24" dur="300" fill="hold"/>
                                        <p:tgtEl>
                                          <p:spTgt spid="50">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fade">
                                      <p:cBhvr>
                                        <p:cTn id="27" dur="300"/>
                                        <p:tgtEl>
                                          <p:spTgt spid="36">
                                            <p:txEl>
                                              <p:pRg st="0" end="0"/>
                                            </p:txEl>
                                          </p:spTgt>
                                        </p:tgtEl>
                                      </p:cBhvr>
                                    </p:animEffect>
                                    <p:anim calcmode="lin" valueType="num">
                                      <p:cBhvr>
                                        <p:cTn id="28" dur="3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29" dur="300" fill="hold"/>
                                        <p:tgtEl>
                                          <p:spTgt spid="36">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300"/>
                                  </p:stCondLst>
                                  <p:childTnLst>
                                    <p:set>
                                      <p:cBhvr>
                                        <p:cTn id="31" dur="1" fill="hold">
                                          <p:stCondLst>
                                            <p:cond delay="0"/>
                                          </p:stCondLst>
                                        </p:cTn>
                                        <p:tgtEl>
                                          <p:spTgt spid="37">
                                            <p:txEl>
                                              <p:pRg st="0" end="0"/>
                                            </p:txEl>
                                          </p:spTgt>
                                        </p:tgtEl>
                                        <p:attrNameLst>
                                          <p:attrName>style.visibility</p:attrName>
                                        </p:attrNameLst>
                                      </p:cBhvr>
                                      <p:to>
                                        <p:strVal val="visible"/>
                                      </p:to>
                                    </p:set>
                                    <p:animEffect transition="in" filter="fade">
                                      <p:cBhvr>
                                        <p:cTn id="32" dur="300"/>
                                        <p:tgtEl>
                                          <p:spTgt spid="37">
                                            <p:txEl>
                                              <p:pRg st="0" end="0"/>
                                            </p:txEl>
                                          </p:spTgt>
                                        </p:tgtEl>
                                      </p:cBhvr>
                                    </p:animEffect>
                                    <p:anim calcmode="lin" valueType="num">
                                      <p:cBhvr>
                                        <p:cTn id="33"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4" dur="300" fill="hold"/>
                                        <p:tgtEl>
                                          <p:spTgt spid="37">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60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300"/>
                                        <p:tgtEl>
                                          <p:spTgt spid="38">
                                            <p:txEl>
                                              <p:pRg st="0" end="0"/>
                                            </p:txEl>
                                          </p:spTgt>
                                        </p:tgtEl>
                                      </p:cBhvr>
                                    </p:animEffect>
                                    <p:anim calcmode="lin" valueType="num">
                                      <p:cBhvr>
                                        <p:cTn id="38" dur="3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39" dur="300" fill="hold"/>
                                        <p:tgtEl>
                                          <p:spTgt spid="38">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9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300"/>
                                        <p:tgtEl>
                                          <p:spTgt spid="39">
                                            <p:txEl>
                                              <p:pRg st="0" end="0"/>
                                            </p:txEl>
                                          </p:spTgt>
                                        </p:tgtEl>
                                      </p:cBhvr>
                                    </p:animEffect>
                                    <p:anim calcmode="lin" valueType="num">
                                      <p:cBhvr>
                                        <p:cTn id="43" dur="3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4" dur="3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tmplLst>
          <p:tmpl lvl="1">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300"/>
                        <p:tgtEl>
                          <p:spTgt spid="47"/>
                        </p:tgtEl>
                      </p:cBhvr>
                    </p:animEffect>
                    <p:anim calcmode="lin" valueType="num">
                      <p:cBhvr>
                        <p:cTn dur="300" fill="hold"/>
                        <p:tgtEl>
                          <p:spTgt spid="47"/>
                        </p:tgtEl>
                        <p:attrNameLst>
                          <p:attrName>ppt_x</p:attrName>
                        </p:attrNameLst>
                      </p:cBhvr>
                      <p:tavLst>
                        <p:tav tm="0">
                          <p:val>
                            <p:strVal val="#ppt_x"/>
                          </p:val>
                        </p:tav>
                        <p:tav tm="100000">
                          <p:val>
                            <p:strVal val="#ppt_x"/>
                          </p:val>
                        </p:tav>
                      </p:tavLst>
                    </p:anim>
                    <p:anim calcmode="lin" valueType="num">
                      <p:cBhvr>
                        <p:cTn dur="3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42" presetClass="entr" presetSubtype="0" fill="hold" nodeType="withEffect">
                  <p:stCondLst>
                    <p:cond delay="300"/>
                  </p:stCondLst>
                  <p:childTnLst>
                    <p:set>
                      <p:cBhvr>
                        <p:cTn dur="1" fill="hold">
                          <p:stCondLst>
                            <p:cond delay="0"/>
                          </p:stCondLst>
                        </p:cTn>
                        <p:tgtEl>
                          <p:spTgt spid="48"/>
                        </p:tgtEl>
                        <p:attrNameLst>
                          <p:attrName>style.visibility</p:attrName>
                        </p:attrNameLst>
                      </p:cBhvr>
                      <p:to>
                        <p:strVal val="visible"/>
                      </p:to>
                    </p:set>
                    <p:animEffect transition="in" filter="fade">
                      <p:cBhvr>
                        <p:cTn dur="300"/>
                        <p:tgtEl>
                          <p:spTgt spid="48"/>
                        </p:tgtEl>
                      </p:cBhvr>
                    </p:animEffect>
                    <p:anim calcmode="lin" valueType="num">
                      <p:cBhvr>
                        <p:cTn dur="300" fill="hold"/>
                        <p:tgtEl>
                          <p:spTgt spid="48"/>
                        </p:tgtEl>
                        <p:attrNameLst>
                          <p:attrName>ppt_x</p:attrName>
                        </p:attrNameLst>
                      </p:cBhvr>
                      <p:tavLst>
                        <p:tav tm="0">
                          <p:val>
                            <p:strVal val="#ppt_x"/>
                          </p:val>
                        </p:tav>
                        <p:tav tm="100000">
                          <p:val>
                            <p:strVal val="#ppt_x"/>
                          </p:val>
                        </p:tav>
                      </p:tavLst>
                    </p:anim>
                    <p:anim calcmode="lin" valueType="num">
                      <p:cBhvr>
                        <p:cTn dur="3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42" presetClass="entr" presetSubtype="0" fill="hold" nodeType="withEffect">
                  <p:stCondLst>
                    <p:cond delay="600"/>
                  </p:stCondLst>
                  <p:childTnLst>
                    <p:set>
                      <p:cBhvr>
                        <p:cTn dur="1" fill="hold">
                          <p:stCondLst>
                            <p:cond delay="0"/>
                          </p:stCondLst>
                        </p:cTn>
                        <p:tgtEl>
                          <p:spTgt spid="49"/>
                        </p:tgtEl>
                        <p:attrNameLst>
                          <p:attrName>style.visibility</p:attrName>
                        </p:attrNameLst>
                      </p:cBhvr>
                      <p:to>
                        <p:strVal val="visible"/>
                      </p:to>
                    </p:set>
                    <p:animEffect transition="in" filter="fade">
                      <p:cBhvr>
                        <p:cTn dur="300"/>
                        <p:tgtEl>
                          <p:spTgt spid="49"/>
                        </p:tgtEl>
                      </p:cBhvr>
                    </p:animEffect>
                    <p:anim calcmode="lin" valueType="num">
                      <p:cBhvr>
                        <p:cTn dur="300" fill="hold"/>
                        <p:tgtEl>
                          <p:spTgt spid="49"/>
                        </p:tgtEl>
                        <p:attrNameLst>
                          <p:attrName>ppt_x</p:attrName>
                        </p:attrNameLst>
                      </p:cBhvr>
                      <p:tavLst>
                        <p:tav tm="0">
                          <p:val>
                            <p:strVal val="#ppt_x"/>
                          </p:val>
                        </p:tav>
                        <p:tav tm="100000">
                          <p:val>
                            <p:strVal val="#ppt_x"/>
                          </p:val>
                        </p:tav>
                      </p:tavLst>
                    </p:anim>
                    <p:anim calcmode="lin" valueType="num">
                      <p:cBhvr>
                        <p:cTn dur="3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42" presetClass="entr" presetSubtype="0" fill="hold" nodeType="withEffect">
                  <p:stCondLst>
                    <p:cond delay="900"/>
                  </p:stCondLst>
                  <p:childTnLst>
                    <p:set>
                      <p:cBhvr>
                        <p:cTn dur="1" fill="hold">
                          <p:stCondLst>
                            <p:cond delay="0"/>
                          </p:stCondLst>
                        </p:cTn>
                        <p:tgtEl>
                          <p:spTgt spid="50"/>
                        </p:tgtEl>
                        <p:attrNameLst>
                          <p:attrName>style.visibility</p:attrName>
                        </p:attrNameLst>
                      </p:cBhvr>
                      <p:to>
                        <p:strVal val="visible"/>
                      </p:to>
                    </p:set>
                    <p:animEffect transition="in" filter="fade">
                      <p:cBhvr>
                        <p:cTn dur="300"/>
                        <p:tgtEl>
                          <p:spTgt spid="50"/>
                        </p:tgtEl>
                      </p:cBhvr>
                    </p:animEffect>
                    <p:anim calcmode="lin" valueType="num">
                      <p:cBhvr>
                        <p:cTn dur="300" fill="hold"/>
                        <p:tgtEl>
                          <p:spTgt spid="50"/>
                        </p:tgtEl>
                        <p:attrNameLst>
                          <p:attrName>ppt_x</p:attrName>
                        </p:attrNameLst>
                      </p:cBhvr>
                      <p:tavLst>
                        <p:tav tm="0">
                          <p:val>
                            <p:strVal val="#ppt_x"/>
                          </p:val>
                        </p:tav>
                        <p:tav tm="100000">
                          <p:val>
                            <p:strVal val="#ppt_x"/>
                          </p:val>
                        </p:tav>
                      </p:tavLst>
                    </p:anim>
                    <p:anim calcmode="lin" valueType="num">
                      <p:cBhvr>
                        <p:cTn dur="300" fill="hold"/>
                        <p:tgtEl>
                          <p:spTgt spid="50"/>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300"/>
                        <p:tgtEl>
                          <p:spTgt spid="36"/>
                        </p:tgtEl>
                      </p:cBhvr>
                    </p:animEffect>
                    <p:anim calcmode="lin" valueType="num">
                      <p:cBhvr>
                        <p:cTn dur="300" fill="hold"/>
                        <p:tgtEl>
                          <p:spTgt spid="36"/>
                        </p:tgtEl>
                        <p:attrNameLst>
                          <p:attrName>ppt_x</p:attrName>
                        </p:attrNameLst>
                      </p:cBhvr>
                      <p:tavLst>
                        <p:tav tm="0">
                          <p:val>
                            <p:strVal val="#ppt_x"/>
                          </p:val>
                        </p:tav>
                        <p:tav tm="100000">
                          <p:val>
                            <p:strVal val="#ppt_x"/>
                          </p:val>
                        </p:tav>
                      </p:tavLst>
                    </p:anim>
                    <p:anim calcmode="lin" valueType="num">
                      <p:cBhvr>
                        <p:cTn dur="3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30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60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anim calcmode="lin" valueType="num">
                      <p:cBhvr>
                        <p:cTn dur="300" fill="hold"/>
                        <p:tgtEl>
                          <p:spTgt spid="38"/>
                        </p:tgtEl>
                        <p:attrNameLst>
                          <p:attrName>ppt_x</p:attrName>
                        </p:attrNameLst>
                      </p:cBhvr>
                      <p:tavLst>
                        <p:tav tm="0">
                          <p:val>
                            <p:strVal val="#ppt_x"/>
                          </p:val>
                        </p:tav>
                        <p:tav tm="100000">
                          <p:val>
                            <p:strVal val="#ppt_x"/>
                          </p:val>
                        </p:tav>
                      </p:tavLst>
                    </p:anim>
                    <p:anim calcmode="lin" valueType="num">
                      <p:cBhvr>
                        <p:cTn dur="3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900"/>
                  </p:stCondLst>
                  <p:childTnLst>
                    <p:set>
                      <p:cBhvr>
                        <p:cTn dur="1" fill="hold">
                          <p:stCondLst>
                            <p:cond delay="0"/>
                          </p:stCondLst>
                        </p:cTn>
                        <p:tgtEl>
                          <p:spTgt spid="39"/>
                        </p:tgtEl>
                        <p:attrNameLst>
                          <p:attrName>style.visibility</p:attrName>
                        </p:attrNameLst>
                      </p:cBhvr>
                      <p:to>
                        <p:strVal val="visible"/>
                      </p:to>
                    </p:set>
                    <p:animEffect transition="in" filter="fade">
                      <p:cBhvr>
                        <p:cTn dur="300"/>
                        <p:tgtEl>
                          <p:spTgt spid="39"/>
                        </p:tgtEl>
                      </p:cBhvr>
                    </p:animEffect>
                    <p:anim calcmode="lin" valueType="num">
                      <p:cBhvr>
                        <p:cTn dur="300" fill="hold"/>
                        <p:tgtEl>
                          <p:spTgt spid="39"/>
                        </p:tgtEl>
                        <p:attrNameLst>
                          <p:attrName>ppt_x</p:attrName>
                        </p:attrNameLst>
                      </p:cBhvr>
                      <p:tavLst>
                        <p:tav tm="0">
                          <p:val>
                            <p:strVal val="#ppt_x"/>
                          </p:val>
                        </p:tav>
                        <p:tav tm="100000">
                          <p:val>
                            <p:strVal val="#ppt_x"/>
                          </p:val>
                        </p:tav>
                      </p:tavLst>
                    </p:anim>
                    <p:anim calcmode="lin" valueType="num">
                      <p:cBhvr>
                        <p:cTn dur="300" fill="hold"/>
                        <p:tgtEl>
                          <p:spTgt spid="3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86">
    <p:spTree>
      <p:nvGrpSpPr>
        <p:cNvPr id="1" name=""/>
        <p:cNvGrpSpPr/>
        <p:nvPr/>
      </p:nvGrpSpPr>
      <p:grpSpPr>
        <a:xfrm>
          <a:off x="0" y="0"/>
          <a:ext cx="0" cy="0"/>
          <a:chOff x="0" y="0"/>
          <a:chExt cx="0" cy="0"/>
        </a:xfrm>
      </p:grpSpPr>
      <p:sp>
        <p:nvSpPr>
          <p:cNvPr id="14"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graphicFrame>
        <p:nvGraphicFramePr>
          <p:cNvPr id="23" name="Диаграмма 22"/>
          <p:cNvGraphicFramePr/>
          <p:nvPr userDrawn="1">
            <p:extLst>
              <p:ext uri="{D42A27DB-BD31-4B8C-83A1-F6EECF244321}">
                <p14:modId xmlns:p14="http://schemas.microsoft.com/office/powerpoint/2010/main" val="3436610330"/>
              </p:ext>
            </p:extLst>
          </p:nvPr>
        </p:nvGraphicFramePr>
        <p:xfrm>
          <a:off x="8063739" y="1352787"/>
          <a:ext cx="9722346" cy="8123889"/>
        </p:xfrm>
        <a:graphic>
          <a:graphicData uri="http://schemas.openxmlformats.org/drawingml/2006/chart">
            <c:chart xmlns:c="http://schemas.openxmlformats.org/drawingml/2006/chart" xmlns:r="http://schemas.openxmlformats.org/officeDocument/2006/relationships" r:id="rId2"/>
          </a:graphicData>
        </a:graphic>
      </p:graphicFrame>
      <p:sp>
        <p:nvSpPr>
          <p:cNvPr id="24" name="Текст 7"/>
          <p:cNvSpPr>
            <a:spLocks noGrp="1"/>
          </p:cNvSpPr>
          <p:nvPr>
            <p:ph type="body" sz="quarter" idx="39" hasCustomPrompt="1"/>
          </p:nvPr>
        </p:nvSpPr>
        <p:spPr>
          <a:xfrm>
            <a:off x="1584283" y="1362267"/>
            <a:ext cx="6479759" cy="1489445"/>
          </a:xfrm>
        </p:spPr>
        <p:txBody>
          <a:bodyPr anchor="b">
            <a:noAutofit/>
          </a:bodyPr>
          <a:lstStyle>
            <a:lvl1pPr algn="l">
              <a:lnSpc>
                <a:spcPct val="100000"/>
              </a:lnSpc>
              <a:defRPr sz="4060" b="1" baseline="0">
                <a:latin typeface="+mj-lt"/>
              </a:defRPr>
            </a:lvl1pPr>
            <a:lvl2pPr algn="ctr">
              <a:defRPr/>
            </a:lvl2pPr>
            <a:lvl3pPr algn="ctr">
              <a:defRPr/>
            </a:lvl3pPr>
            <a:lvl4pPr algn="ctr">
              <a:lnSpc>
                <a:spcPct val="150000"/>
              </a:lnSpc>
              <a:defRPr/>
            </a:lvl4pPr>
            <a:lvl5pPr algn="ctr">
              <a:defRPr/>
            </a:lvl5pPr>
          </a:lstStyle>
          <a:p>
            <a:pPr lvl="0"/>
            <a:r>
              <a:rPr lang="en-US" dirty="0"/>
              <a:t>Title</a:t>
            </a:r>
          </a:p>
        </p:txBody>
      </p:sp>
      <p:sp>
        <p:nvSpPr>
          <p:cNvPr id="28" name="Текст 7"/>
          <p:cNvSpPr>
            <a:spLocks noGrp="1"/>
          </p:cNvSpPr>
          <p:nvPr>
            <p:ph type="body" sz="quarter" idx="40" hasCustomPrompt="1"/>
          </p:nvPr>
        </p:nvSpPr>
        <p:spPr>
          <a:xfrm>
            <a:off x="1584582" y="7173311"/>
            <a:ext cx="6479157" cy="2303370"/>
          </a:xfrm>
        </p:spPr>
        <p:txBody>
          <a:bodyPr>
            <a:normAutofit/>
          </a:bodyPr>
          <a:lstStyle>
            <a:lvl1pPr algn="l">
              <a:lnSpc>
                <a:spcPct val="150000"/>
              </a:lnSpc>
              <a:defRPr sz="1203"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9" name="Текст 7"/>
          <p:cNvSpPr>
            <a:spLocks noGrp="1"/>
          </p:cNvSpPr>
          <p:nvPr>
            <p:ph type="body" sz="quarter" idx="42" hasCustomPrompt="1"/>
          </p:nvPr>
        </p:nvSpPr>
        <p:spPr>
          <a:xfrm>
            <a:off x="1584584" y="3663624"/>
            <a:ext cx="6479157" cy="3250033"/>
          </a:xfrm>
        </p:spPr>
        <p:txBody>
          <a:bodyPr/>
          <a:lstStyle>
            <a:lvl1pPr algn="l">
              <a:lnSpc>
                <a:spcPct val="150000"/>
              </a:lnSpc>
              <a:defRPr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0" name="Текст 7"/>
          <p:cNvSpPr>
            <a:spLocks noGrp="1"/>
          </p:cNvSpPr>
          <p:nvPr>
            <p:ph type="body" sz="quarter" idx="43" hasCustomPrompt="1"/>
          </p:nvPr>
        </p:nvSpPr>
        <p:spPr>
          <a:xfrm>
            <a:off x="1584586" y="2999192"/>
            <a:ext cx="6479156" cy="524679"/>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4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2"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5"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6"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85440365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87">
    <p:spTree>
      <p:nvGrpSpPr>
        <p:cNvPr id="1" name=""/>
        <p:cNvGrpSpPr/>
        <p:nvPr/>
      </p:nvGrpSpPr>
      <p:grpSpPr>
        <a:xfrm>
          <a:off x="0" y="0"/>
          <a:ext cx="0" cy="0"/>
          <a:chOff x="0" y="0"/>
          <a:chExt cx="0" cy="0"/>
        </a:xfrm>
      </p:grpSpPr>
      <p:sp>
        <p:nvSpPr>
          <p:cNvPr id="17"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4" name="Текст 7"/>
          <p:cNvSpPr>
            <a:spLocks noGrp="1"/>
          </p:cNvSpPr>
          <p:nvPr>
            <p:ph type="body" sz="quarter" idx="40" hasCustomPrompt="1"/>
          </p:nvPr>
        </p:nvSpPr>
        <p:spPr>
          <a:xfrm>
            <a:off x="11305832" y="6915799"/>
            <a:ext cx="5398188" cy="2004984"/>
          </a:xfrm>
        </p:spPr>
        <p:txBody>
          <a:bodyP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0" name="Текст 7"/>
          <p:cNvSpPr>
            <a:spLocks noGrp="1"/>
          </p:cNvSpPr>
          <p:nvPr>
            <p:ph type="body" sz="quarter" idx="42" hasCustomPrompt="1"/>
          </p:nvPr>
        </p:nvSpPr>
        <p:spPr>
          <a:xfrm>
            <a:off x="11305832" y="3915915"/>
            <a:ext cx="5398188" cy="2722983"/>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1" name="Текст 7"/>
          <p:cNvSpPr>
            <a:spLocks noGrp="1"/>
          </p:cNvSpPr>
          <p:nvPr>
            <p:ph type="body" sz="quarter" idx="43" hasCustomPrompt="1"/>
          </p:nvPr>
        </p:nvSpPr>
        <p:spPr>
          <a:xfrm>
            <a:off x="11305832" y="3266231"/>
            <a:ext cx="5398188" cy="524679"/>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graphicFrame>
        <p:nvGraphicFramePr>
          <p:cNvPr id="8" name="Диаграмма 7"/>
          <p:cNvGraphicFramePr/>
          <p:nvPr userDrawn="1">
            <p:extLst>
              <p:ext uri="{D42A27DB-BD31-4B8C-83A1-F6EECF244321}">
                <p14:modId xmlns:p14="http://schemas.microsoft.com/office/powerpoint/2010/main" val="71274449"/>
              </p:ext>
            </p:extLst>
          </p:nvPr>
        </p:nvGraphicFramePr>
        <p:xfrm>
          <a:off x="1594574" y="2957267"/>
          <a:ext cx="8630289" cy="6790444"/>
        </p:xfrm>
        <a:graphic>
          <a:graphicData uri="http://schemas.openxmlformats.org/drawingml/2006/chart">
            <c:chart xmlns:c="http://schemas.openxmlformats.org/drawingml/2006/chart" xmlns:r="http://schemas.openxmlformats.org/officeDocument/2006/relationships" r:id="rId2"/>
          </a:graphicData>
        </a:graphic>
      </p:graphicFrame>
      <p:sp>
        <p:nvSpPr>
          <p:cNvPr id="1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5" name="Shape 427"/>
          <p:cNvSpPr>
            <a:spLocks noGrp="1"/>
          </p:cNvSpPr>
          <p:nvPr>
            <p:ph type="body" sz="quarter" idx="61" hasCustomPrompt="1"/>
          </p:nvPr>
        </p:nvSpPr>
        <p:spPr>
          <a:xfrm>
            <a:off x="3771422" y="530586"/>
            <a:ext cx="10773255" cy="1511797"/>
          </a:xfrm>
          <a:prstGeom prst="rect">
            <a:avLst/>
          </a:prstGeom>
        </p:spPr>
        <p:txBody>
          <a:bodyPr anchor="b" anchorCtr="0">
            <a:normAutofit/>
          </a:bodyPr>
          <a:lstStyle>
            <a:lvl1pPr algn="ctr">
              <a:lnSpc>
                <a:spcPct val="150000"/>
              </a:lnSpc>
              <a:defRPr sz="3000" b="1" spc="0">
                <a:solidFill>
                  <a:schemeClr val="tx1"/>
                </a:solidFill>
                <a:latin typeface="+mj-lt"/>
              </a:defRPr>
            </a:lvl1pPr>
          </a:lstStyle>
          <a:p>
            <a:pPr lvl="0"/>
            <a:r>
              <a:rPr lang="en-US" dirty="0"/>
              <a:t>H4 Title here</a:t>
            </a:r>
          </a:p>
        </p:txBody>
      </p:sp>
      <p:sp>
        <p:nvSpPr>
          <p:cNvPr id="22"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3"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4"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8827830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88">
    <p:spTree>
      <p:nvGrpSpPr>
        <p:cNvPr id="1" name=""/>
        <p:cNvGrpSpPr/>
        <p:nvPr/>
      </p:nvGrpSpPr>
      <p:grpSpPr>
        <a:xfrm>
          <a:off x="0" y="0"/>
          <a:ext cx="0" cy="0"/>
          <a:chOff x="0" y="0"/>
          <a:chExt cx="0" cy="0"/>
        </a:xfrm>
      </p:grpSpPr>
      <p:sp>
        <p:nvSpPr>
          <p:cNvPr id="22"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3" name="Текст 7"/>
          <p:cNvSpPr>
            <a:spLocks noGrp="1"/>
          </p:cNvSpPr>
          <p:nvPr>
            <p:ph type="body" sz="quarter" idx="39" hasCustomPrompt="1"/>
          </p:nvPr>
        </p:nvSpPr>
        <p:spPr>
          <a:xfrm>
            <a:off x="11303318" y="1378573"/>
            <a:ext cx="5398188" cy="2141303"/>
          </a:xfrm>
        </p:spPr>
        <p:txBody>
          <a:bodyPr anchor="b">
            <a:noAutofit/>
          </a:bodyPr>
          <a:lstStyle>
            <a:lvl1pPr algn="ctr">
              <a:lnSpc>
                <a:spcPct val="100000"/>
              </a:lnSpc>
              <a:defRPr sz="42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Title</a:t>
            </a:r>
          </a:p>
        </p:txBody>
      </p:sp>
      <p:sp>
        <p:nvSpPr>
          <p:cNvPr id="14" name="Текст 7"/>
          <p:cNvSpPr>
            <a:spLocks noGrp="1"/>
          </p:cNvSpPr>
          <p:nvPr>
            <p:ph type="body" sz="quarter" idx="40" hasCustomPrompt="1"/>
          </p:nvPr>
        </p:nvSpPr>
        <p:spPr>
          <a:xfrm>
            <a:off x="11303318" y="7566801"/>
            <a:ext cx="5398188" cy="1353981"/>
          </a:xfrm>
        </p:spPr>
        <p:txBody>
          <a:bodyPr>
            <a:normAutofit/>
          </a:bodyPr>
          <a:lstStyle>
            <a:lvl1pPr algn="ctr">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0" name="Текст 7"/>
          <p:cNvSpPr>
            <a:spLocks noGrp="1"/>
          </p:cNvSpPr>
          <p:nvPr>
            <p:ph type="body" sz="quarter" idx="42" hasCustomPrompt="1"/>
          </p:nvPr>
        </p:nvSpPr>
        <p:spPr>
          <a:xfrm>
            <a:off x="11303318" y="4471538"/>
            <a:ext cx="5398188" cy="2722983"/>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1" name="Текст 7"/>
          <p:cNvSpPr>
            <a:spLocks noGrp="1"/>
          </p:cNvSpPr>
          <p:nvPr>
            <p:ph type="body" sz="quarter" idx="43" hasCustomPrompt="1"/>
          </p:nvPr>
        </p:nvSpPr>
        <p:spPr>
          <a:xfrm>
            <a:off x="11303318" y="3807106"/>
            <a:ext cx="5398188" cy="524679"/>
          </a:xfrm>
        </p:spPr>
        <p:txBody>
          <a:bodyPr anchor="b">
            <a:noAutofit/>
          </a:bodyPr>
          <a:lstStyle>
            <a:lvl1pPr algn="ctr">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graphicFrame>
        <p:nvGraphicFramePr>
          <p:cNvPr id="16" name="Диаграмма 15"/>
          <p:cNvGraphicFramePr/>
          <p:nvPr userDrawn="1">
            <p:extLst>
              <p:ext uri="{D42A27DB-BD31-4B8C-83A1-F6EECF244321}">
                <p14:modId xmlns:p14="http://schemas.microsoft.com/office/powerpoint/2010/main" val="3387575491"/>
              </p:ext>
            </p:extLst>
          </p:nvPr>
        </p:nvGraphicFramePr>
        <p:xfrm>
          <a:off x="1594574" y="1378574"/>
          <a:ext cx="8630289" cy="8369139"/>
        </p:xfrm>
        <a:graphic>
          <a:graphicData uri="http://schemas.openxmlformats.org/drawingml/2006/chart">
            <c:chart xmlns:c="http://schemas.openxmlformats.org/drawingml/2006/chart" xmlns:r="http://schemas.openxmlformats.org/officeDocument/2006/relationships" r:id="rId2"/>
          </a:graphicData>
        </a:graphic>
      </p:graphicFrame>
      <p:sp>
        <p:nvSpPr>
          <p:cNvPr id="1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3"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4"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48695384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89">
    <p:spTree>
      <p:nvGrpSpPr>
        <p:cNvPr id="1" name=""/>
        <p:cNvGrpSpPr/>
        <p:nvPr/>
      </p:nvGrpSpPr>
      <p:grpSpPr>
        <a:xfrm>
          <a:off x="0" y="0"/>
          <a:ext cx="0" cy="0"/>
          <a:chOff x="0" y="0"/>
          <a:chExt cx="0" cy="0"/>
        </a:xfrm>
      </p:grpSpPr>
      <p:sp>
        <p:nvSpPr>
          <p:cNvPr id="10"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13" name="Текст 7"/>
          <p:cNvSpPr>
            <a:spLocks noGrp="1"/>
          </p:cNvSpPr>
          <p:nvPr>
            <p:ph type="body" sz="quarter" idx="39" hasCustomPrompt="1"/>
          </p:nvPr>
        </p:nvSpPr>
        <p:spPr>
          <a:xfrm>
            <a:off x="1814052" y="1224117"/>
            <a:ext cx="6249990" cy="2020730"/>
          </a:xfrm>
        </p:spPr>
        <p:txBody>
          <a:bodyPr anchor="t">
            <a:noAutofit/>
          </a:bodyPr>
          <a:lstStyle>
            <a:lvl1pPr algn="l">
              <a:lnSpc>
                <a:spcPct val="100000"/>
              </a:lnSpc>
              <a:defRPr sz="54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H3 Title here</a:t>
            </a:r>
          </a:p>
        </p:txBody>
      </p:sp>
      <p:sp>
        <p:nvSpPr>
          <p:cNvPr id="16" name="Текст 7"/>
          <p:cNvSpPr>
            <a:spLocks noGrp="1"/>
          </p:cNvSpPr>
          <p:nvPr>
            <p:ph type="body" sz="quarter" idx="42" hasCustomPrompt="1"/>
          </p:nvPr>
        </p:nvSpPr>
        <p:spPr>
          <a:xfrm>
            <a:off x="9146408" y="1249518"/>
            <a:ext cx="7327540" cy="1995330"/>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graphicFrame>
        <p:nvGraphicFramePr>
          <p:cNvPr id="28" name="Диаграмма 27"/>
          <p:cNvGraphicFramePr>
            <a:graphicFrameLocks/>
          </p:cNvGraphicFramePr>
          <p:nvPr userDrawn="1">
            <p:extLst>
              <p:ext uri="{D42A27DB-BD31-4B8C-83A1-F6EECF244321}">
                <p14:modId xmlns:p14="http://schemas.microsoft.com/office/powerpoint/2010/main" val="2121061539"/>
              </p:ext>
            </p:extLst>
          </p:nvPr>
        </p:nvGraphicFramePr>
        <p:xfrm>
          <a:off x="1525245" y="3532075"/>
          <a:ext cx="15314919" cy="5643651"/>
        </p:xfrm>
        <a:graphic>
          <a:graphicData uri="http://schemas.openxmlformats.org/drawingml/2006/chart">
            <c:chart xmlns:c="http://schemas.openxmlformats.org/drawingml/2006/chart" xmlns:r="http://schemas.openxmlformats.org/officeDocument/2006/relationships" r:id="rId2"/>
          </a:graphicData>
        </a:graphic>
      </p:graphicFrame>
      <p:sp>
        <p:nvSpPr>
          <p:cNvPr id="1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1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15"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Tree>
    <p:extLst>
      <p:ext uri="{BB962C8B-B14F-4D97-AF65-F5344CB8AC3E}">
        <p14:creationId xmlns:p14="http://schemas.microsoft.com/office/powerpoint/2010/main" val="14679733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90">
    <p:spTree>
      <p:nvGrpSpPr>
        <p:cNvPr id="1" name=""/>
        <p:cNvGrpSpPr/>
        <p:nvPr/>
      </p:nvGrpSpPr>
      <p:grpSpPr>
        <a:xfrm>
          <a:off x="0" y="0"/>
          <a:ext cx="0" cy="0"/>
          <a:chOff x="0" y="0"/>
          <a:chExt cx="0" cy="0"/>
        </a:xfrm>
      </p:grpSpPr>
      <p:sp>
        <p:nvSpPr>
          <p:cNvPr id="21"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graphicFrame>
        <p:nvGraphicFramePr>
          <p:cNvPr id="7" name="Диаграмма 6"/>
          <p:cNvGraphicFramePr/>
          <p:nvPr userDrawn="1">
            <p:extLst>
              <p:ext uri="{D42A27DB-BD31-4B8C-83A1-F6EECF244321}">
                <p14:modId xmlns:p14="http://schemas.microsoft.com/office/powerpoint/2010/main" val="600260044"/>
              </p:ext>
            </p:extLst>
          </p:nvPr>
        </p:nvGraphicFramePr>
        <p:xfrm>
          <a:off x="8063140" y="1352787"/>
          <a:ext cx="8640881" cy="8123889"/>
        </p:xfrm>
        <a:graphic>
          <a:graphicData uri="http://schemas.openxmlformats.org/drawingml/2006/chart">
            <c:chart xmlns:c="http://schemas.openxmlformats.org/drawingml/2006/chart" xmlns:r="http://schemas.openxmlformats.org/officeDocument/2006/relationships" r:id="rId2"/>
          </a:graphicData>
        </a:graphic>
      </p:graphicFrame>
      <p:sp>
        <p:nvSpPr>
          <p:cNvPr id="13" name="Текст 7"/>
          <p:cNvSpPr>
            <a:spLocks noGrp="1"/>
          </p:cNvSpPr>
          <p:nvPr>
            <p:ph type="body" sz="quarter" idx="39" hasCustomPrompt="1"/>
          </p:nvPr>
        </p:nvSpPr>
        <p:spPr>
          <a:xfrm>
            <a:off x="1584284" y="1362267"/>
            <a:ext cx="5400602" cy="1511920"/>
          </a:xfrm>
        </p:spPr>
        <p:txBody>
          <a:bodyPr anchor="b">
            <a:noAutofit/>
          </a:bodyPr>
          <a:lstStyle>
            <a:lvl1pPr algn="l">
              <a:lnSpc>
                <a:spcPct val="100000"/>
              </a:lnSpc>
              <a:defRPr sz="4200" b="1" baseline="0">
                <a:solidFill>
                  <a:schemeClr val="tx1"/>
                </a:solidFill>
                <a:latin typeface="+mj-lt"/>
              </a:defRPr>
            </a:lvl1pPr>
            <a:lvl2pPr algn="ctr">
              <a:defRPr/>
            </a:lvl2pPr>
            <a:lvl3pPr algn="ctr">
              <a:defRPr/>
            </a:lvl3pPr>
            <a:lvl4pPr algn="ctr">
              <a:lnSpc>
                <a:spcPct val="150000"/>
              </a:lnSpc>
              <a:defRPr/>
            </a:lvl4pPr>
            <a:lvl5pPr algn="ctr">
              <a:defRPr/>
            </a:lvl5pPr>
          </a:lstStyle>
          <a:p>
            <a:pPr lvl="0"/>
            <a:r>
              <a:rPr lang="en-US" dirty="0"/>
              <a:t>Title</a:t>
            </a:r>
          </a:p>
        </p:txBody>
      </p:sp>
      <p:sp>
        <p:nvSpPr>
          <p:cNvPr id="14" name="Текст 7"/>
          <p:cNvSpPr>
            <a:spLocks noGrp="1"/>
          </p:cNvSpPr>
          <p:nvPr>
            <p:ph type="body" sz="quarter" idx="40" hasCustomPrompt="1"/>
          </p:nvPr>
        </p:nvSpPr>
        <p:spPr>
          <a:xfrm>
            <a:off x="1584584" y="7173311"/>
            <a:ext cx="5400101" cy="1781504"/>
          </a:xfrm>
        </p:spPr>
        <p:txBody>
          <a:bodyP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16" name="Текст 7"/>
          <p:cNvSpPr>
            <a:spLocks noGrp="1"/>
          </p:cNvSpPr>
          <p:nvPr>
            <p:ph type="body" sz="quarter" idx="42" hasCustomPrompt="1"/>
          </p:nvPr>
        </p:nvSpPr>
        <p:spPr>
          <a:xfrm>
            <a:off x="1584584" y="3648876"/>
            <a:ext cx="5400099" cy="3250033"/>
          </a:xfrm>
        </p:spPr>
        <p:txBody>
          <a:bodyPr>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18" name="Текст 7"/>
          <p:cNvSpPr>
            <a:spLocks noGrp="1"/>
          </p:cNvSpPr>
          <p:nvPr>
            <p:ph type="body" sz="quarter" idx="43" hasCustomPrompt="1"/>
          </p:nvPr>
        </p:nvSpPr>
        <p:spPr>
          <a:xfrm>
            <a:off x="1584584" y="2999192"/>
            <a:ext cx="5400099" cy="524679"/>
          </a:xfrm>
        </p:spPr>
        <p:txBody>
          <a:bodyPr anchor="b">
            <a:noAutofit/>
          </a:bodyPr>
          <a:lstStyle>
            <a:lvl1pPr algn="l">
              <a:lnSpc>
                <a:spcPct val="150000"/>
              </a:lnSpc>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lvl="0"/>
            <a:r>
              <a:rPr lang="en-US" dirty="0"/>
              <a:t>Body Bold text here</a:t>
            </a:r>
          </a:p>
        </p:txBody>
      </p:sp>
      <p:sp>
        <p:nvSpPr>
          <p:cNvPr id="12"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2"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3"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24"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27223430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7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700" decel="50000" fill="hold">
                                          <p:stCondLst>
                                            <p:cond delay="0"/>
                                          </p:stCondLst>
                                        </p:cTn>
                                        <p:tgtEl>
                                          <p:spTgt spid="7"/>
                                        </p:tgtEl>
                                        <p:attrNameLst>
                                          <p:attrName>ppt_x</p:attrName>
                                          <p:attrName>ppt_y</p:attrName>
                                        </p:attrNameLst>
                                      </p:cBhvr>
                                    </p:animMotion>
                                    <p:animEffect transition="in" filter="fade">
                                      <p:cBhvr>
                                        <p:cTn id="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2_098">
    <p:spTree>
      <p:nvGrpSpPr>
        <p:cNvPr id="1" name=""/>
        <p:cNvGrpSpPr/>
        <p:nvPr/>
      </p:nvGrpSpPr>
      <p:grpSpPr>
        <a:xfrm>
          <a:off x="0" y="0"/>
          <a:ext cx="0" cy="0"/>
          <a:chOff x="0" y="0"/>
          <a:chExt cx="0" cy="0"/>
        </a:xfrm>
      </p:grpSpPr>
      <p:sp>
        <p:nvSpPr>
          <p:cNvPr id="24"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graphicFrame>
        <p:nvGraphicFramePr>
          <p:cNvPr id="30" name="Chart 4"/>
          <p:cNvGraphicFramePr/>
          <p:nvPr userDrawn="1">
            <p:extLst>
              <p:ext uri="{D42A27DB-BD31-4B8C-83A1-F6EECF244321}">
                <p14:modId xmlns:p14="http://schemas.microsoft.com/office/powerpoint/2010/main" val="3967322132"/>
              </p:ext>
            </p:extLst>
          </p:nvPr>
        </p:nvGraphicFramePr>
        <p:xfrm>
          <a:off x="4392792" y="2076259"/>
          <a:ext cx="9528621" cy="75171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1" name="Chart 4"/>
          <p:cNvGraphicFramePr/>
          <p:nvPr userDrawn="1">
            <p:extLst>
              <p:ext uri="{D42A27DB-BD31-4B8C-83A1-F6EECF244321}">
                <p14:modId xmlns:p14="http://schemas.microsoft.com/office/powerpoint/2010/main" val="1084547488"/>
              </p:ext>
            </p:extLst>
          </p:nvPr>
        </p:nvGraphicFramePr>
        <p:xfrm>
          <a:off x="5295526" y="2788434"/>
          <a:ext cx="7723145" cy="60928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4"/>
          <p:cNvGraphicFramePr/>
          <p:nvPr userDrawn="1">
            <p:extLst>
              <p:ext uri="{D42A27DB-BD31-4B8C-83A1-F6EECF244321}">
                <p14:modId xmlns:p14="http://schemas.microsoft.com/office/powerpoint/2010/main" val="1826042416"/>
              </p:ext>
            </p:extLst>
          </p:nvPr>
        </p:nvGraphicFramePr>
        <p:xfrm>
          <a:off x="6161735" y="3471808"/>
          <a:ext cx="5990726" cy="47261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Chart 4"/>
          <p:cNvGraphicFramePr/>
          <p:nvPr userDrawn="1">
            <p:extLst>
              <p:ext uri="{D42A27DB-BD31-4B8C-83A1-F6EECF244321}">
                <p14:modId xmlns:p14="http://schemas.microsoft.com/office/powerpoint/2010/main" val="1046531334"/>
              </p:ext>
            </p:extLst>
          </p:nvPr>
        </p:nvGraphicFramePr>
        <p:xfrm>
          <a:off x="6981329" y="4118378"/>
          <a:ext cx="4351559" cy="3432974"/>
        </p:xfrm>
        <a:graphic>
          <a:graphicData uri="http://schemas.openxmlformats.org/drawingml/2006/chart">
            <c:chart xmlns:c="http://schemas.openxmlformats.org/drawingml/2006/chart" xmlns:r="http://schemas.openxmlformats.org/officeDocument/2006/relationships" r:id="rId5"/>
          </a:graphicData>
        </a:graphic>
      </p:graphicFrame>
      <p:sp>
        <p:nvSpPr>
          <p:cNvPr id="80" name="Shape 427"/>
          <p:cNvSpPr>
            <a:spLocks noGrp="1"/>
          </p:cNvSpPr>
          <p:nvPr>
            <p:ph type="body" sz="quarter" idx="52" hasCustomPrompt="1"/>
          </p:nvPr>
        </p:nvSpPr>
        <p:spPr>
          <a:xfrm>
            <a:off x="1583014" y="2613048"/>
            <a:ext cx="3758191" cy="685906"/>
          </a:xfrm>
          <a:prstGeom prst="rect">
            <a:avLst/>
          </a:prstGeom>
        </p:spPr>
        <p:txBody>
          <a:bodyPr lIns="0" tIns="210312" anchor="t"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81" name="Текст 7"/>
          <p:cNvSpPr>
            <a:spLocks noGrp="1"/>
          </p:cNvSpPr>
          <p:nvPr>
            <p:ph type="body" sz="quarter" idx="38" hasCustomPrompt="1"/>
          </p:nvPr>
        </p:nvSpPr>
        <p:spPr>
          <a:xfrm>
            <a:off x="1583014" y="3371521"/>
            <a:ext cx="3759148" cy="1825924"/>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44" name="Прямая соединительная линия 43"/>
          <p:cNvCxnSpPr/>
          <p:nvPr userDrawn="1"/>
        </p:nvCxnSpPr>
        <p:spPr>
          <a:xfrm>
            <a:off x="3829053" y="3040281"/>
            <a:ext cx="6710372" cy="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5" name="Shape 427"/>
          <p:cNvSpPr>
            <a:spLocks noGrp="1"/>
          </p:cNvSpPr>
          <p:nvPr>
            <p:ph type="body" sz="quarter" idx="53" hasCustomPrompt="1"/>
          </p:nvPr>
        </p:nvSpPr>
        <p:spPr>
          <a:xfrm>
            <a:off x="1589035" y="5311372"/>
            <a:ext cx="3751211" cy="685906"/>
          </a:xfrm>
          <a:prstGeom prst="rect">
            <a:avLst/>
          </a:prstGeom>
        </p:spPr>
        <p:txBody>
          <a:bodyPr lIns="0" tIns="210312" anchor="t"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46" name="Текст 7"/>
          <p:cNvSpPr>
            <a:spLocks noGrp="1"/>
          </p:cNvSpPr>
          <p:nvPr>
            <p:ph type="body" sz="quarter" idx="54" hasCustomPrompt="1"/>
          </p:nvPr>
        </p:nvSpPr>
        <p:spPr>
          <a:xfrm>
            <a:off x="1583533" y="6069846"/>
            <a:ext cx="3757592" cy="1825924"/>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47" name="Прямая соединительная линия 46"/>
          <p:cNvCxnSpPr/>
          <p:nvPr userDrawn="1"/>
        </p:nvCxnSpPr>
        <p:spPr>
          <a:xfrm>
            <a:off x="3829052" y="5738605"/>
            <a:ext cx="2705102" cy="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9" name="Shape 427"/>
          <p:cNvSpPr>
            <a:spLocks noGrp="1"/>
          </p:cNvSpPr>
          <p:nvPr>
            <p:ph type="body" sz="quarter" idx="55" hasCustomPrompt="1"/>
          </p:nvPr>
        </p:nvSpPr>
        <p:spPr>
          <a:xfrm>
            <a:off x="13463587" y="3725782"/>
            <a:ext cx="3757593" cy="685906"/>
          </a:xfrm>
          <a:prstGeom prst="rect">
            <a:avLst/>
          </a:prstGeom>
        </p:spPr>
        <p:txBody>
          <a:bodyPr lIns="0" tIns="210312" anchor="t"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50" name="Текст 7"/>
          <p:cNvSpPr>
            <a:spLocks noGrp="1"/>
          </p:cNvSpPr>
          <p:nvPr>
            <p:ph type="body" sz="quarter" idx="56" hasCustomPrompt="1"/>
          </p:nvPr>
        </p:nvSpPr>
        <p:spPr>
          <a:xfrm>
            <a:off x="13463587" y="4484257"/>
            <a:ext cx="3757593" cy="1825924"/>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51" name="Прямая соединительная линия 50"/>
          <p:cNvCxnSpPr/>
          <p:nvPr userDrawn="1"/>
        </p:nvCxnSpPr>
        <p:spPr>
          <a:xfrm>
            <a:off x="9969114" y="4135125"/>
            <a:ext cx="3040894" cy="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52" name="Shape 427"/>
          <p:cNvSpPr>
            <a:spLocks noGrp="1"/>
          </p:cNvSpPr>
          <p:nvPr>
            <p:ph type="body" sz="quarter" idx="57" hasCustomPrompt="1"/>
          </p:nvPr>
        </p:nvSpPr>
        <p:spPr>
          <a:xfrm>
            <a:off x="13463587" y="6438623"/>
            <a:ext cx="3757593" cy="685906"/>
          </a:xfrm>
          <a:prstGeom prst="rect">
            <a:avLst/>
          </a:prstGeom>
        </p:spPr>
        <p:txBody>
          <a:bodyPr lIns="0" tIns="210312" anchor="t" anchorCtr="0">
            <a:normAutofit/>
          </a:bodyPr>
          <a:lstStyle>
            <a:lvl1pPr algn="l">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53" name="Текст 7"/>
          <p:cNvSpPr>
            <a:spLocks noGrp="1"/>
          </p:cNvSpPr>
          <p:nvPr>
            <p:ph type="body" sz="quarter" idx="58" hasCustomPrompt="1"/>
          </p:nvPr>
        </p:nvSpPr>
        <p:spPr>
          <a:xfrm>
            <a:off x="13463587" y="7197099"/>
            <a:ext cx="3757593" cy="1825924"/>
          </a:xfrm>
        </p:spPr>
        <p:txBody>
          <a:bodyPr tIns="0">
            <a:normAutofit/>
          </a:bodyPr>
          <a:lstStyle>
            <a:lvl1pPr algn="l">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cxnSp>
        <p:nvCxnSpPr>
          <p:cNvPr id="54" name="Прямая соединительная линия 53"/>
          <p:cNvCxnSpPr/>
          <p:nvPr userDrawn="1"/>
        </p:nvCxnSpPr>
        <p:spPr>
          <a:xfrm>
            <a:off x="9969114" y="6847965"/>
            <a:ext cx="3040890" cy="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6"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2" name="Shape 427"/>
          <p:cNvSpPr>
            <a:spLocks noGrp="1"/>
          </p:cNvSpPr>
          <p:nvPr>
            <p:ph type="body" sz="quarter" idx="61" hasCustomPrompt="1"/>
          </p:nvPr>
        </p:nvSpPr>
        <p:spPr>
          <a:xfrm>
            <a:off x="3771422" y="530586"/>
            <a:ext cx="10773255" cy="1511797"/>
          </a:xfrm>
          <a:prstGeom prst="rect">
            <a:avLst/>
          </a:prstGeom>
        </p:spPr>
        <p:txBody>
          <a:bodyPr anchor="b" anchorCtr="0">
            <a:normAutofit/>
          </a:bodyPr>
          <a:lstStyle>
            <a:lvl1pPr algn="ctr">
              <a:lnSpc>
                <a:spcPct val="150000"/>
              </a:lnSpc>
              <a:defRPr sz="3000" b="1" spc="0">
                <a:solidFill>
                  <a:schemeClr val="tx1"/>
                </a:solidFill>
                <a:latin typeface="+mj-lt"/>
              </a:defRPr>
            </a:lvl1pPr>
          </a:lstStyle>
          <a:p>
            <a:pPr lvl="0"/>
            <a:r>
              <a:rPr lang="en-US" dirty="0"/>
              <a:t>H4 Title here</a:t>
            </a:r>
          </a:p>
        </p:txBody>
      </p:sp>
      <p:sp>
        <p:nvSpPr>
          <p:cNvPr id="28"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29"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4"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94344390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300"/>
                                        <p:tgtEl>
                                          <p:spTgt spid="80">
                                            <p:txEl>
                                              <p:pRg st="0" end="0"/>
                                            </p:txEl>
                                          </p:spTgt>
                                        </p:tgtEl>
                                      </p:cBhvr>
                                    </p:animEffect>
                                    <p:anim calcmode="lin" valueType="num">
                                      <p:cBhvr>
                                        <p:cTn id="8" dur="3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8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81">
                                            <p:txEl>
                                              <p:pRg st="0" end="0"/>
                                            </p:txEl>
                                          </p:spTgt>
                                        </p:tgtEl>
                                        <p:attrNameLst>
                                          <p:attrName>style.visibility</p:attrName>
                                        </p:attrNameLst>
                                      </p:cBhvr>
                                      <p:to>
                                        <p:strVal val="visible"/>
                                      </p:to>
                                    </p:set>
                                    <p:animEffect transition="in" filter="fade">
                                      <p:cBhvr>
                                        <p:cTn id="12" dur="300"/>
                                        <p:tgtEl>
                                          <p:spTgt spid="81">
                                            <p:txEl>
                                              <p:pRg st="0" end="0"/>
                                            </p:txEl>
                                          </p:spTgt>
                                        </p:tgtEl>
                                      </p:cBhvr>
                                    </p:animEffect>
                                    <p:anim calcmode="lin" valueType="num">
                                      <p:cBhvr>
                                        <p:cTn id="13" dur="3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14" dur="300" fill="hold"/>
                                        <p:tgtEl>
                                          <p:spTgt spid="81">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8" fill="hold" nodeType="withEffect">
                                  <p:stCondLst>
                                    <p:cond delay="10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par>
                                <p:cTn id="18" presetID="21" presetClass="entr" presetSubtype="1" fill="hold" grpId="0" nodeType="withEffect">
                                  <p:stCondLst>
                                    <p:cond delay="100"/>
                                  </p:stCondLst>
                                  <p:childTnLst>
                                    <p:set>
                                      <p:cBhvr>
                                        <p:cTn id="19" dur="1" fill="hold">
                                          <p:stCondLst>
                                            <p:cond delay="0"/>
                                          </p:stCondLst>
                                        </p:cTn>
                                        <p:tgtEl>
                                          <p:spTgt spid="30"/>
                                        </p:tgtEl>
                                        <p:attrNameLst>
                                          <p:attrName>style.visibility</p:attrName>
                                        </p:attrNameLst>
                                      </p:cBhvr>
                                      <p:to>
                                        <p:strVal val="visible"/>
                                      </p:to>
                                    </p:set>
                                    <p:animEffect transition="in" filter="wheel(1)">
                                      <p:cBhvr>
                                        <p:cTn id="20" dur="300"/>
                                        <p:tgtEl>
                                          <p:spTgt spid="30"/>
                                        </p:tgtEl>
                                      </p:cBhvr>
                                    </p:animEffect>
                                  </p:childTnLst>
                                </p:cTn>
                              </p:par>
                              <p:par>
                                <p:cTn id="21" presetID="42" presetClass="entr" presetSubtype="0" fill="hold" grpId="0" nodeType="withEffect">
                                  <p:stCondLst>
                                    <p:cond delay="800"/>
                                  </p:stCondLst>
                                  <p:childTnLst>
                                    <p:set>
                                      <p:cBhvr>
                                        <p:cTn id="22" dur="1" fill="hold">
                                          <p:stCondLst>
                                            <p:cond delay="0"/>
                                          </p:stCondLst>
                                        </p:cTn>
                                        <p:tgtEl>
                                          <p:spTgt spid="45">
                                            <p:txEl>
                                              <p:pRg st="0" end="0"/>
                                            </p:txEl>
                                          </p:spTgt>
                                        </p:tgtEl>
                                        <p:attrNameLst>
                                          <p:attrName>style.visibility</p:attrName>
                                        </p:attrNameLst>
                                      </p:cBhvr>
                                      <p:to>
                                        <p:strVal val="visible"/>
                                      </p:to>
                                    </p:set>
                                    <p:animEffect transition="in" filter="fade">
                                      <p:cBhvr>
                                        <p:cTn id="23" dur="300"/>
                                        <p:tgtEl>
                                          <p:spTgt spid="45">
                                            <p:txEl>
                                              <p:pRg st="0" end="0"/>
                                            </p:txEl>
                                          </p:spTgt>
                                        </p:tgtEl>
                                      </p:cBhvr>
                                    </p:animEffect>
                                    <p:anim calcmode="lin" valueType="num">
                                      <p:cBhvr>
                                        <p:cTn id="24" dur="3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25" dur="300" fill="hold"/>
                                        <p:tgtEl>
                                          <p:spTgt spid="4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900"/>
                                  </p:stCondLst>
                                  <p:childTnLst>
                                    <p:set>
                                      <p:cBhvr>
                                        <p:cTn id="27" dur="1" fill="hold">
                                          <p:stCondLst>
                                            <p:cond delay="0"/>
                                          </p:stCondLst>
                                        </p:cTn>
                                        <p:tgtEl>
                                          <p:spTgt spid="46">
                                            <p:txEl>
                                              <p:pRg st="0" end="0"/>
                                            </p:txEl>
                                          </p:spTgt>
                                        </p:tgtEl>
                                        <p:attrNameLst>
                                          <p:attrName>style.visibility</p:attrName>
                                        </p:attrNameLst>
                                      </p:cBhvr>
                                      <p:to>
                                        <p:strVal val="visible"/>
                                      </p:to>
                                    </p:set>
                                    <p:animEffect transition="in" filter="fade">
                                      <p:cBhvr>
                                        <p:cTn id="28" dur="300"/>
                                        <p:tgtEl>
                                          <p:spTgt spid="46">
                                            <p:txEl>
                                              <p:pRg st="0" end="0"/>
                                            </p:txEl>
                                          </p:spTgt>
                                        </p:tgtEl>
                                      </p:cBhvr>
                                    </p:animEffect>
                                    <p:anim calcmode="lin" valueType="num">
                                      <p:cBhvr>
                                        <p:cTn id="29" dur="3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46">
                                            <p:txEl>
                                              <p:pRg st="0" end="0"/>
                                            </p:txEl>
                                          </p:spTgt>
                                        </p:tgtEl>
                                        <p:attrNameLst>
                                          <p:attrName>ppt_y</p:attrName>
                                        </p:attrNameLst>
                                      </p:cBhvr>
                                      <p:tavLst>
                                        <p:tav tm="0">
                                          <p:val>
                                            <p:strVal val="#ppt_y+.1"/>
                                          </p:val>
                                        </p:tav>
                                        <p:tav tm="100000">
                                          <p:val>
                                            <p:strVal val="#ppt_y"/>
                                          </p:val>
                                        </p:tav>
                                      </p:tavLst>
                                    </p:anim>
                                  </p:childTnLst>
                                </p:cTn>
                              </p:par>
                              <p:par>
                                <p:cTn id="31" presetID="22" presetClass="entr" presetSubtype="8" fill="hold" nodeType="withEffect">
                                  <p:stCondLst>
                                    <p:cond delay="90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500"/>
                                        <p:tgtEl>
                                          <p:spTgt spid="47"/>
                                        </p:tgtEl>
                                      </p:cBhvr>
                                    </p:animEffect>
                                  </p:childTnLst>
                                </p:cTn>
                              </p:par>
                              <p:par>
                                <p:cTn id="34" presetID="21" presetClass="entr" presetSubtype="1" fill="hold" grpId="0" nodeType="withEffect">
                                  <p:stCondLst>
                                    <p:cond delay="900"/>
                                  </p:stCondLst>
                                  <p:childTnLst>
                                    <p:set>
                                      <p:cBhvr>
                                        <p:cTn id="35" dur="1" fill="hold">
                                          <p:stCondLst>
                                            <p:cond delay="0"/>
                                          </p:stCondLst>
                                        </p:cTn>
                                        <p:tgtEl>
                                          <p:spTgt spid="31"/>
                                        </p:tgtEl>
                                        <p:attrNameLst>
                                          <p:attrName>style.visibility</p:attrName>
                                        </p:attrNameLst>
                                      </p:cBhvr>
                                      <p:to>
                                        <p:strVal val="visible"/>
                                      </p:to>
                                    </p:set>
                                    <p:animEffect transition="in" filter="wheel(1)">
                                      <p:cBhvr>
                                        <p:cTn id="36" dur="300"/>
                                        <p:tgtEl>
                                          <p:spTgt spid="31"/>
                                        </p:tgtEl>
                                      </p:cBhvr>
                                    </p:animEffect>
                                  </p:childTnLst>
                                </p:cTn>
                              </p:par>
                              <p:par>
                                <p:cTn id="37" presetID="42" presetClass="entr" presetSubtype="0" fill="hold" grpId="0" nodeType="withEffect">
                                  <p:stCondLst>
                                    <p:cond delay="1600"/>
                                  </p:stCondLst>
                                  <p:childTnLst>
                                    <p:set>
                                      <p:cBhvr>
                                        <p:cTn id="38" dur="1" fill="hold">
                                          <p:stCondLst>
                                            <p:cond delay="0"/>
                                          </p:stCondLst>
                                        </p:cTn>
                                        <p:tgtEl>
                                          <p:spTgt spid="49">
                                            <p:txEl>
                                              <p:pRg st="0" end="0"/>
                                            </p:txEl>
                                          </p:spTgt>
                                        </p:tgtEl>
                                        <p:attrNameLst>
                                          <p:attrName>style.visibility</p:attrName>
                                        </p:attrNameLst>
                                      </p:cBhvr>
                                      <p:to>
                                        <p:strVal val="visible"/>
                                      </p:to>
                                    </p:set>
                                    <p:animEffect transition="in" filter="fade">
                                      <p:cBhvr>
                                        <p:cTn id="39" dur="300"/>
                                        <p:tgtEl>
                                          <p:spTgt spid="49">
                                            <p:txEl>
                                              <p:pRg st="0" end="0"/>
                                            </p:txEl>
                                          </p:spTgt>
                                        </p:tgtEl>
                                      </p:cBhvr>
                                    </p:animEffect>
                                    <p:anim calcmode="lin" valueType="num">
                                      <p:cBhvr>
                                        <p:cTn id="40" dur="3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41" dur="300" fill="hold"/>
                                        <p:tgtEl>
                                          <p:spTgt spid="49">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700"/>
                                  </p:stCondLst>
                                  <p:childTnLst>
                                    <p:set>
                                      <p:cBhvr>
                                        <p:cTn id="43" dur="1" fill="hold">
                                          <p:stCondLst>
                                            <p:cond delay="0"/>
                                          </p:stCondLst>
                                        </p:cTn>
                                        <p:tgtEl>
                                          <p:spTgt spid="50">
                                            <p:txEl>
                                              <p:pRg st="0" end="0"/>
                                            </p:txEl>
                                          </p:spTgt>
                                        </p:tgtEl>
                                        <p:attrNameLst>
                                          <p:attrName>style.visibility</p:attrName>
                                        </p:attrNameLst>
                                      </p:cBhvr>
                                      <p:to>
                                        <p:strVal val="visible"/>
                                      </p:to>
                                    </p:set>
                                    <p:animEffect transition="in" filter="fade">
                                      <p:cBhvr>
                                        <p:cTn id="44" dur="300"/>
                                        <p:tgtEl>
                                          <p:spTgt spid="50">
                                            <p:txEl>
                                              <p:pRg st="0" end="0"/>
                                            </p:txEl>
                                          </p:spTgt>
                                        </p:tgtEl>
                                      </p:cBhvr>
                                    </p:animEffect>
                                    <p:anim calcmode="lin" valueType="num">
                                      <p:cBhvr>
                                        <p:cTn id="45" dur="3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46" dur="300" fill="hold"/>
                                        <p:tgtEl>
                                          <p:spTgt spid="50">
                                            <p:txEl>
                                              <p:pRg st="0" end="0"/>
                                            </p:txEl>
                                          </p:spTgt>
                                        </p:tgtEl>
                                        <p:attrNameLst>
                                          <p:attrName>ppt_y</p:attrName>
                                        </p:attrNameLst>
                                      </p:cBhvr>
                                      <p:tavLst>
                                        <p:tav tm="0">
                                          <p:val>
                                            <p:strVal val="#ppt_y+.1"/>
                                          </p:val>
                                        </p:tav>
                                        <p:tav tm="100000">
                                          <p:val>
                                            <p:strVal val="#ppt_y"/>
                                          </p:val>
                                        </p:tav>
                                      </p:tavLst>
                                    </p:anim>
                                  </p:childTnLst>
                                </p:cTn>
                              </p:par>
                              <p:par>
                                <p:cTn id="47" presetID="22" presetClass="entr" presetSubtype="2" fill="hold" nodeType="withEffect">
                                  <p:stCondLst>
                                    <p:cond delay="1700"/>
                                  </p:stCondLst>
                                  <p:childTnLst>
                                    <p:set>
                                      <p:cBhvr>
                                        <p:cTn id="48" dur="1" fill="hold">
                                          <p:stCondLst>
                                            <p:cond delay="0"/>
                                          </p:stCondLst>
                                        </p:cTn>
                                        <p:tgtEl>
                                          <p:spTgt spid="51"/>
                                        </p:tgtEl>
                                        <p:attrNameLst>
                                          <p:attrName>style.visibility</p:attrName>
                                        </p:attrNameLst>
                                      </p:cBhvr>
                                      <p:to>
                                        <p:strVal val="visible"/>
                                      </p:to>
                                    </p:set>
                                    <p:animEffect transition="in" filter="wipe(right)">
                                      <p:cBhvr>
                                        <p:cTn id="49" dur="500"/>
                                        <p:tgtEl>
                                          <p:spTgt spid="51"/>
                                        </p:tgtEl>
                                      </p:cBhvr>
                                    </p:animEffect>
                                  </p:childTnLst>
                                </p:cTn>
                              </p:par>
                              <p:par>
                                <p:cTn id="50" presetID="21" presetClass="entr" presetSubtype="1" fill="hold" grpId="0" nodeType="withEffect">
                                  <p:stCondLst>
                                    <p:cond delay="1700"/>
                                  </p:stCondLst>
                                  <p:childTnLst>
                                    <p:set>
                                      <p:cBhvr>
                                        <p:cTn id="51" dur="1" fill="hold">
                                          <p:stCondLst>
                                            <p:cond delay="0"/>
                                          </p:stCondLst>
                                        </p:cTn>
                                        <p:tgtEl>
                                          <p:spTgt spid="32"/>
                                        </p:tgtEl>
                                        <p:attrNameLst>
                                          <p:attrName>style.visibility</p:attrName>
                                        </p:attrNameLst>
                                      </p:cBhvr>
                                      <p:to>
                                        <p:strVal val="visible"/>
                                      </p:to>
                                    </p:set>
                                    <p:animEffect transition="in" filter="wheel(1)">
                                      <p:cBhvr>
                                        <p:cTn id="52" dur="300"/>
                                        <p:tgtEl>
                                          <p:spTgt spid="32"/>
                                        </p:tgtEl>
                                      </p:cBhvr>
                                    </p:animEffect>
                                  </p:childTnLst>
                                </p:cTn>
                              </p:par>
                              <p:par>
                                <p:cTn id="53" presetID="42" presetClass="entr" presetSubtype="0" fill="hold" grpId="0" nodeType="withEffect">
                                  <p:stCondLst>
                                    <p:cond delay="2400"/>
                                  </p:stCondLst>
                                  <p:childTnLst>
                                    <p:set>
                                      <p:cBhvr>
                                        <p:cTn id="54" dur="1" fill="hold">
                                          <p:stCondLst>
                                            <p:cond delay="0"/>
                                          </p:stCondLst>
                                        </p:cTn>
                                        <p:tgtEl>
                                          <p:spTgt spid="52">
                                            <p:txEl>
                                              <p:pRg st="0" end="0"/>
                                            </p:txEl>
                                          </p:spTgt>
                                        </p:tgtEl>
                                        <p:attrNameLst>
                                          <p:attrName>style.visibility</p:attrName>
                                        </p:attrNameLst>
                                      </p:cBhvr>
                                      <p:to>
                                        <p:strVal val="visible"/>
                                      </p:to>
                                    </p:set>
                                    <p:animEffect transition="in" filter="fade">
                                      <p:cBhvr>
                                        <p:cTn id="55" dur="300"/>
                                        <p:tgtEl>
                                          <p:spTgt spid="52">
                                            <p:txEl>
                                              <p:pRg st="0" end="0"/>
                                            </p:txEl>
                                          </p:spTgt>
                                        </p:tgtEl>
                                      </p:cBhvr>
                                    </p:animEffect>
                                    <p:anim calcmode="lin" valueType="num">
                                      <p:cBhvr>
                                        <p:cTn id="56" dur="3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57" dur="300" fill="hold"/>
                                        <p:tgtEl>
                                          <p:spTgt spid="52">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0"/>
                                  </p:stCondLst>
                                  <p:childTnLst>
                                    <p:set>
                                      <p:cBhvr>
                                        <p:cTn id="59" dur="1" fill="hold">
                                          <p:stCondLst>
                                            <p:cond delay="0"/>
                                          </p:stCondLst>
                                        </p:cTn>
                                        <p:tgtEl>
                                          <p:spTgt spid="53">
                                            <p:txEl>
                                              <p:pRg st="0" end="0"/>
                                            </p:txEl>
                                          </p:spTgt>
                                        </p:tgtEl>
                                        <p:attrNameLst>
                                          <p:attrName>style.visibility</p:attrName>
                                        </p:attrNameLst>
                                      </p:cBhvr>
                                      <p:to>
                                        <p:strVal val="visible"/>
                                      </p:to>
                                    </p:set>
                                    <p:animEffect transition="in" filter="fade">
                                      <p:cBhvr>
                                        <p:cTn id="60" dur="300"/>
                                        <p:tgtEl>
                                          <p:spTgt spid="53">
                                            <p:txEl>
                                              <p:pRg st="0" end="0"/>
                                            </p:txEl>
                                          </p:spTgt>
                                        </p:tgtEl>
                                      </p:cBhvr>
                                    </p:animEffect>
                                    <p:anim calcmode="lin" valueType="num">
                                      <p:cBhvr>
                                        <p:cTn id="61" dur="3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62" dur="300" fill="hold"/>
                                        <p:tgtEl>
                                          <p:spTgt spid="53">
                                            <p:txEl>
                                              <p:pRg st="0" end="0"/>
                                            </p:txEl>
                                          </p:spTgt>
                                        </p:tgtEl>
                                        <p:attrNameLst>
                                          <p:attrName>ppt_y</p:attrName>
                                        </p:attrNameLst>
                                      </p:cBhvr>
                                      <p:tavLst>
                                        <p:tav tm="0">
                                          <p:val>
                                            <p:strVal val="#ppt_y+.1"/>
                                          </p:val>
                                        </p:tav>
                                        <p:tav tm="100000">
                                          <p:val>
                                            <p:strVal val="#ppt_y"/>
                                          </p:val>
                                        </p:tav>
                                      </p:tavLst>
                                    </p:anim>
                                  </p:childTnLst>
                                </p:cTn>
                              </p:par>
                              <p:par>
                                <p:cTn id="63" presetID="22" presetClass="entr" presetSubtype="2" fill="hold" nodeType="withEffect">
                                  <p:stCondLst>
                                    <p:cond delay="2500"/>
                                  </p:stCondLst>
                                  <p:childTnLst>
                                    <p:set>
                                      <p:cBhvr>
                                        <p:cTn id="64" dur="1" fill="hold">
                                          <p:stCondLst>
                                            <p:cond delay="0"/>
                                          </p:stCondLst>
                                        </p:cTn>
                                        <p:tgtEl>
                                          <p:spTgt spid="54"/>
                                        </p:tgtEl>
                                        <p:attrNameLst>
                                          <p:attrName>style.visibility</p:attrName>
                                        </p:attrNameLst>
                                      </p:cBhvr>
                                      <p:to>
                                        <p:strVal val="visible"/>
                                      </p:to>
                                    </p:set>
                                    <p:animEffect transition="in" filter="wipe(right)">
                                      <p:cBhvr>
                                        <p:cTn id="65" dur="500"/>
                                        <p:tgtEl>
                                          <p:spTgt spid="54"/>
                                        </p:tgtEl>
                                      </p:cBhvr>
                                    </p:animEffect>
                                  </p:childTnLst>
                                </p:cTn>
                              </p:par>
                              <p:par>
                                <p:cTn id="66" presetID="21" presetClass="entr" presetSubtype="1" fill="hold" grpId="0" nodeType="withEffect">
                                  <p:stCondLst>
                                    <p:cond delay="2500"/>
                                  </p:stCondLst>
                                  <p:childTnLst>
                                    <p:set>
                                      <p:cBhvr>
                                        <p:cTn id="67" dur="1" fill="hold">
                                          <p:stCondLst>
                                            <p:cond delay="0"/>
                                          </p:stCondLst>
                                        </p:cTn>
                                        <p:tgtEl>
                                          <p:spTgt spid="33"/>
                                        </p:tgtEl>
                                        <p:attrNameLst>
                                          <p:attrName>style.visibility</p:attrName>
                                        </p:attrNameLst>
                                      </p:cBhvr>
                                      <p:to>
                                        <p:strVal val="visible"/>
                                      </p:to>
                                    </p:set>
                                    <p:animEffect transition="in" filter="wheel(1)">
                                      <p:cBhvr>
                                        <p:cTn id="68"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Graphic spid="31" grpId="0">
        <p:bldAsOne/>
      </p:bldGraphic>
      <p:bldGraphic spid="32" grpId="0">
        <p:bldAsOne/>
      </p:bldGraphic>
      <p:bldGraphic spid="33" grpId="0">
        <p:bldAsOne/>
      </p:bldGraphic>
      <p:bldP spid="80" grpId="0" build="p">
        <p:tmplLst>
          <p:tmpl lvl="1">
            <p:tnLst>
              <p:par>
                <p:cTn presetID="42" presetClass="entr" presetSubtype="0" fill="hold" nodeType="with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300"/>
                        <p:tgtEl>
                          <p:spTgt spid="80"/>
                        </p:tgtEl>
                      </p:cBhvr>
                    </p:animEffect>
                    <p:anim calcmode="lin" valueType="num">
                      <p:cBhvr>
                        <p:cTn dur="300" fill="hold"/>
                        <p:tgtEl>
                          <p:spTgt spid="80"/>
                        </p:tgtEl>
                        <p:attrNameLst>
                          <p:attrName>ppt_x</p:attrName>
                        </p:attrNameLst>
                      </p:cBhvr>
                      <p:tavLst>
                        <p:tav tm="0">
                          <p:val>
                            <p:strVal val="#ppt_x"/>
                          </p:val>
                        </p:tav>
                        <p:tav tm="100000">
                          <p:val>
                            <p:strVal val="#ppt_x"/>
                          </p:val>
                        </p:tav>
                      </p:tavLst>
                    </p:anim>
                    <p:anim calcmode="lin" valueType="num">
                      <p:cBhvr>
                        <p:cTn dur="3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42" presetClass="entr" presetSubtype="0" fill="hold" nodeType="withEffect">
                  <p:stCondLst>
                    <p:cond delay="100"/>
                  </p:stCondLst>
                  <p:childTnLst>
                    <p:set>
                      <p:cBhvr>
                        <p:cTn dur="1" fill="hold">
                          <p:stCondLst>
                            <p:cond delay="0"/>
                          </p:stCondLst>
                        </p:cTn>
                        <p:tgtEl>
                          <p:spTgt spid="81"/>
                        </p:tgtEl>
                        <p:attrNameLst>
                          <p:attrName>style.visibility</p:attrName>
                        </p:attrNameLst>
                      </p:cBhvr>
                      <p:to>
                        <p:strVal val="visible"/>
                      </p:to>
                    </p:set>
                    <p:animEffect transition="in" filter="fade">
                      <p:cBhvr>
                        <p:cTn dur="300"/>
                        <p:tgtEl>
                          <p:spTgt spid="81"/>
                        </p:tgtEl>
                      </p:cBhvr>
                    </p:animEffect>
                    <p:anim calcmode="lin" valueType="num">
                      <p:cBhvr>
                        <p:cTn dur="300" fill="hold"/>
                        <p:tgtEl>
                          <p:spTgt spid="81"/>
                        </p:tgtEl>
                        <p:attrNameLst>
                          <p:attrName>ppt_x</p:attrName>
                        </p:attrNameLst>
                      </p:cBhvr>
                      <p:tavLst>
                        <p:tav tm="0">
                          <p:val>
                            <p:strVal val="#ppt_x"/>
                          </p:val>
                        </p:tav>
                        <p:tav tm="100000">
                          <p:val>
                            <p:strVal val="#ppt_x"/>
                          </p:val>
                        </p:tav>
                      </p:tavLst>
                    </p:anim>
                    <p:anim calcmode="lin" valueType="num">
                      <p:cBhvr>
                        <p:cTn dur="300" fill="hold"/>
                        <p:tgtEl>
                          <p:spTgt spid="81"/>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300"/>
                        <p:tgtEl>
                          <p:spTgt spid="45"/>
                        </p:tgtEl>
                      </p:cBhvr>
                    </p:animEffect>
                    <p:anim calcmode="lin" valueType="num">
                      <p:cBhvr>
                        <p:cTn dur="300" fill="hold"/>
                        <p:tgtEl>
                          <p:spTgt spid="45"/>
                        </p:tgtEl>
                        <p:attrNameLst>
                          <p:attrName>ppt_x</p:attrName>
                        </p:attrNameLst>
                      </p:cBhvr>
                      <p:tavLst>
                        <p:tav tm="0">
                          <p:val>
                            <p:strVal val="#ppt_x"/>
                          </p:val>
                        </p:tav>
                        <p:tav tm="100000">
                          <p:val>
                            <p:strVal val="#ppt_x"/>
                          </p:val>
                        </p:tav>
                      </p:tavLst>
                    </p:anim>
                    <p:anim calcmode="lin" valueType="num">
                      <p:cBhvr>
                        <p:cTn dur="3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900"/>
                  </p:stCondLst>
                  <p:childTnLst>
                    <p:set>
                      <p:cBhvr>
                        <p:cTn dur="1" fill="hold">
                          <p:stCondLst>
                            <p:cond delay="0"/>
                          </p:stCondLst>
                        </p:cTn>
                        <p:tgtEl>
                          <p:spTgt spid="46"/>
                        </p:tgtEl>
                        <p:attrNameLst>
                          <p:attrName>style.visibility</p:attrName>
                        </p:attrNameLst>
                      </p:cBhvr>
                      <p:to>
                        <p:strVal val="visible"/>
                      </p:to>
                    </p:set>
                    <p:animEffect transition="in" filter="fade">
                      <p:cBhvr>
                        <p:cTn dur="300"/>
                        <p:tgtEl>
                          <p:spTgt spid="46"/>
                        </p:tgtEl>
                      </p:cBhvr>
                    </p:animEffect>
                    <p:anim calcmode="lin" valueType="num">
                      <p:cBhvr>
                        <p:cTn dur="300" fill="hold"/>
                        <p:tgtEl>
                          <p:spTgt spid="46"/>
                        </p:tgtEl>
                        <p:attrNameLst>
                          <p:attrName>ppt_x</p:attrName>
                        </p:attrNameLst>
                      </p:cBhvr>
                      <p:tavLst>
                        <p:tav tm="0">
                          <p:val>
                            <p:strVal val="#ppt_x"/>
                          </p:val>
                        </p:tav>
                        <p:tav tm="100000">
                          <p:val>
                            <p:strVal val="#ppt_x"/>
                          </p:val>
                        </p:tav>
                      </p:tavLst>
                    </p:anim>
                    <p:anim calcmode="lin" valueType="num">
                      <p:cBhvr>
                        <p:cTn dur="300" fill="hold"/>
                        <p:tgtEl>
                          <p:spTgt spid="46"/>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42" presetClass="entr" presetSubtype="0" fill="hold" nodeType="withEffect">
                  <p:stCondLst>
                    <p:cond delay="1600"/>
                  </p:stCondLst>
                  <p:childTnLst>
                    <p:set>
                      <p:cBhvr>
                        <p:cTn dur="1" fill="hold">
                          <p:stCondLst>
                            <p:cond delay="0"/>
                          </p:stCondLst>
                        </p:cTn>
                        <p:tgtEl>
                          <p:spTgt spid="49"/>
                        </p:tgtEl>
                        <p:attrNameLst>
                          <p:attrName>style.visibility</p:attrName>
                        </p:attrNameLst>
                      </p:cBhvr>
                      <p:to>
                        <p:strVal val="visible"/>
                      </p:to>
                    </p:set>
                    <p:animEffect transition="in" filter="fade">
                      <p:cBhvr>
                        <p:cTn dur="300"/>
                        <p:tgtEl>
                          <p:spTgt spid="49"/>
                        </p:tgtEl>
                      </p:cBhvr>
                    </p:animEffect>
                    <p:anim calcmode="lin" valueType="num">
                      <p:cBhvr>
                        <p:cTn dur="300" fill="hold"/>
                        <p:tgtEl>
                          <p:spTgt spid="49"/>
                        </p:tgtEl>
                        <p:attrNameLst>
                          <p:attrName>ppt_x</p:attrName>
                        </p:attrNameLst>
                      </p:cBhvr>
                      <p:tavLst>
                        <p:tav tm="0">
                          <p:val>
                            <p:strVal val="#ppt_x"/>
                          </p:val>
                        </p:tav>
                        <p:tav tm="100000">
                          <p:val>
                            <p:strVal val="#ppt_x"/>
                          </p:val>
                        </p:tav>
                      </p:tavLst>
                    </p:anim>
                    <p:anim calcmode="lin" valueType="num">
                      <p:cBhvr>
                        <p:cTn dur="3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42" presetClass="entr" presetSubtype="0" fill="hold" nodeType="withEffect">
                  <p:stCondLst>
                    <p:cond delay="1700"/>
                  </p:stCondLst>
                  <p:childTnLst>
                    <p:set>
                      <p:cBhvr>
                        <p:cTn dur="1" fill="hold">
                          <p:stCondLst>
                            <p:cond delay="0"/>
                          </p:stCondLst>
                        </p:cTn>
                        <p:tgtEl>
                          <p:spTgt spid="50"/>
                        </p:tgtEl>
                        <p:attrNameLst>
                          <p:attrName>style.visibility</p:attrName>
                        </p:attrNameLst>
                      </p:cBhvr>
                      <p:to>
                        <p:strVal val="visible"/>
                      </p:to>
                    </p:set>
                    <p:animEffect transition="in" filter="fade">
                      <p:cBhvr>
                        <p:cTn dur="300"/>
                        <p:tgtEl>
                          <p:spTgt spid="50"/>
                        </p:tgtEl>
                      </p:cBhvr>
                    </p:animEffect>
                    <p:anim calcmode="lin" valueType="num">
                      <p:cBhvr>
                        <p:cTn dur="300" fill="hold"/>
                        <p:tgtEl>
                          <p:spTgt spid="50"/>
                        </p:tgtEl>
                        <p:attrNameLst>
                          <p:attrName>ppt_x</p:attrName>
                        </p:attrNameLst>
                      </p:cBhvr>
                      <p:tavLst>
                        <p:tav tm="0">
                          <p:val>
                            <p:strVal val="#ppt_x"/>
                          </p:val>
                        </p:tav>
                        <p:tav tm="100000">
                          <p:val>
                            <p:strVal val="#ppt_x"/>
                          </p:val>
                        </p:tav>
                      </p:tavLst>
                    </p:anim>
                    <p:anim calcmode="lin" valueType="num">
                      <p:cBhvr>
                        <p:cTn dur="300" fill="hold"/>
                        <p:tgtEl>
                          <p:spTgt spid="50"/>
                        </p:tgtEl>
                        <p:attrNameLst>
                          <p:attrName>ppt_y</p:attrName>
                        </p:attrNameLst>
                      </p:cBhvr>
                      <p:tavLst>
                        <p:tav tm="0">
                          <p:val>
                            <p:strVal val="#ppt_y+.1"/>
                          </p:val>
                        </p:tav>
                        <p:tav tm="100000">
                          <p:val>
                            <p:strVal val="#ppt_y"/>
                          </p:val>
                        </p:tav>
                      </p:tavLst>
                    </p:anim>
                  </p:childTnLst>
                </p:cTn>
              </p:par>
            </p:tnLst>
          </p:tmpl>
        </p:tmplLst>
      </p:bldP>
      <p:bldP spid="52" grpId="0" build="p">
        <p:tmplLst>
          <p:tmpl lvl="1">
            <p:tnLst>
              <p:par>
                <p:cTn presetID="42" presetClass="entr" presetSubtype="0" fill="hold" nodeType="withEffect">
                  <p:stCondLst>
                    <p:cond delay="2400"/>
                  </p:stCondLst>
                  <p:childTnLst>
                    <p:set>
                      <p:cBhvr>
                        <p:cTn dur="1" fill="hold">
                          <p:stCondLst>
                            <p:cond delay="0"/>
                          </p:stCondLst>
                        </p:cTn>
                        <p:tgtEl>
                          <p:spTgt spid="52"/>
                        </p:tgtEl>
                        <p:attrNameLst>
                          <p:attrName>style.visibility</p:attrName>
                        </p:attrNameLst>
                      </p:cBhvr>
                      <p:to>
                        <p:strVal val="visible"/>
                      </p:to>
                    </p:set>
                    <p:animEffect transition="in" filter="fade">
                      <p:cBhvr>
                        <p:cTn dur="300"/>
                        <p:tgtEl>
                          <p:spTgt spid="52"/>
                        </p:tgtEl>
                      </p:cBhvr>
                    </p:animEffect>
                    <p:anim calcmode="lin" valueType="num">
                      <p:cBhvr>
                        <p:cTn dur="300" fill="hold"/>
                        <p:tgtEl>
                          <p:spTgt spid="52"/>
                        </p:tgtEl>
                        <p:attrNameLst>
                          <p:attrName>ppt_x</p:attrName>
                        </p:attrNameLst>
                      </p:cBhvr>
                      <p:tavLst>
                        <p:tav tm="0">
                          <p:val>
                            <p:strVal val="#ppt_x"/>
                          </p:val>
                        </p:tav>
                        <p:tav tm="100000">
                          <p:val>
                            <p:strVal val="#ppt_x"/>
                          </p:val>
                        </p:tav>
                      </p:tavLst>
                    </p:anim>
                    <p:anim calcmode="lin" valueType="num">
                      <p:cBhvr>
                        <p:cTn dur="300" fill="hold"/>
                        <p:tgtEl>
                          <p:spTgt spid="52"/>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42" presetClass="entr" presetSubtype="0" fill="hold" nodeType="withEffect">
                  <p:stCondLst>
                    <p:cond delay="2500"/>
                  </p:stCondLst>
                  <p:childTnLst>
                    <p:set>
                      <p:cBhvr>
                        <p:cTn dur="1" fill="hold">
                          <p:stCondLst>
                            <p:cond delay="0"/>
                          </p:stCondLst>
                        </p:cTn>
                        <p:tgtEl>
                          <p:spTgt spid="53"/>
                        </p:tgtEl>
                        <p:attrNameLst>
                          <p:attrName>style.visibility</p:attrName>
                        </p:attrNameLst>
                      </p:cBhvr>
                      <p:to>
                        <p:strVal val="visible"/>
                      </p:to>
                    </p:set>
                    <p:animEffect transition="in" filter="fade">
                      <p:cBhvr>
                        <p:cTn dur="300"/>
                        <p:tgtEl>
                          <p:spTgt spid="53"/>
                        </p:tgtEl>
                      </p:cBhvr>
                    </p:animEffect>
                    <p:anim calcmode="lin" valueType="num">
                      <p:cBhvr>
                        <p:cTn dur="300" fill="hold"/>
                        <p:tgtEl>
                          <p:spTgt spid="53"/>
                        </p:tgtEl>
                        <p:attrNameLst>
                          <p:attrName>ppt_x</p:attrName>
                        </p:attrNameLst>
                      </p:cBhvr>
                      <p:tavLst>
                        <p:tav tm="0">
                          <p:val>
                            <p:strVal val="#ppt_x"/>
                          </p:val>
                        </p:tav>
                        <p:tav tm="100000">
                          <p:val>
                            <p:strVal val="#ppt_x"/>
                          </p:val>
                        </p:tav>
                      </p:tavLst>
                    </p:anim>
                    <p:anim calcmode="lin" valueType="num">
                      <p:cBhvr>
                        <p:cTn dur="300" fill="hold"/>
                        <p:tgtEl>
                          <p:spTgt spid="5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2_099">
    <p:spTree>
      <p:nvGrpSpPr>
        <p:cNvPr id="1" name=""/>
        <p:cNvGrpSpPr/>
        <p:nvPr/>
      </p:nvGrpSpPr>
      <p:grpSpPr>
        <a:xfrm>
          <a:off x="0" y="0"/>
          <a:ext cx="0" cy="0"/>
          <a:chOff x="0" y="0"/>
          <a:chExt cx="0" cy="0"/>
        </a:xfrm>
      </p:grpSpPr>
      <p:sp>
        <p:nvSpPr>
          <p:cNvPr id="31"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graphicFrame>
        <p:nvGraphicFramePr>
          <p:cNvPr id="52" name="Chart 4"/>
          <p:cNvGraphicFramePr/>
          <p:nvPr userDrawn="1">
            <p:extLst>
              <p:ext uri="{D42A27DB-BD31-4B8C-83A1-F6EECF244321}">
                <p14:modId xmlns:p14="http://schemas.microsoft.com/office/powerpoint/2010/main" val="1233490088"/>
              </p:ext>
            </p:extLst>
          </p:nvPr>
        </p:nvGraphicFramePr>
        <p:xfrm>
          <a:off x="12713214" y="4721968"/>
          <a:ext cx="3134646" cy="24787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0" name="Chart 4"/>
          <p:cNvGraphicFramePr/>
          <p:nvPr userDrawn="1">
            <p:extLst>
              <p:ext uri="{D42A27DB-BD31-4B8C-83A1-F6EECF244321}">
                <p14:modId xmlns:p14="http://schemas.microsoft.com/office/powerpoint/2010/main" val="64558840"/>
              </p:ext>
            </p:extLst>
          </p:nvPr>
        </p:nvGraphicFramePr>
        <p:xfrm>
          <a:off x="10232186" y="4721968"/>
          <a:ext cx="3134646" cy="2478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Chart 4"/>
          <p:cNvGraphicFramePr/>
          <p:nvPr userDrawn="1">
            <p:extLst>
              <p:ext uri="{D42A27DB-BD31-4B8C-83A1-F6EECF244321}">
                <p14:modId xmlns:p14="http://schemas.microsoft.com/office/powerpoint/2010/main" val="4292127458"/>
              </p:ext>
            </p:extLst>
          </p:nvPr>
        </p:nvGraphicFramePr>
        <p:xfrm>
          <a:off x="7757676" y="4721968"/>
          <a:ext cx="3134646" cy="24787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4"/>
          <p:cNvGraphicFramePr/>
          <p:nvPr userDrawn="1">
            <p:extLst>
              <p:ext uri="{D42A27DB-BD31-4B8C-83A1-F6EECF244321}">
                <p14:modId xmlns:p14="http://schemas.microsoft.com/office/powerpoint/2010/main" val="2148599108"/>
              </p:ext>
            </p:extLst>
          </p:nvPr>
        </p:nvGraphicFramePr>
        <p:xfrm>
          <a:off x="5250348" y="4721968"/>
          <a:ext cx="3134646" cy="2478788"/>
        </p:xfrm>
        <a:graphic>
          <a:graphicData uri="http://schemas.openxmlformats.org/drawingml/2006/chart">
            <c:chart xmlns:c="http://schemas.openxmlformats.org/drawingml/2006/chart" xmlns:r="http://schemas.openxmlformats.org/officeDocument/2006/relationships" r:id="rId5"/>
          </a:graphicData>
        </a:graphic>
      </p:graphicFrame>
      <p:sp>
        <p:nvSpPr>
          <p:cNvPr id="47" name="Текст 7"/>
          <p:cNvSpPr>
            <a:spLocks noGrp="1"/>
          </p:cNvSpPr>
          <p:nvPr>
            <p:ph type="body" sz="quarter" idx="73" hasCustomPrompt="1"/>
          </p:nvPr>
        </p:nvSpPr>
        <p:spPr>
          <a:xfrm>
            <a:off x="6169691" y="5538574"/>
            <a:ext cx="1293254" cy="785932"/>
          </a:xfrm>
        </p:spPr>
        <p:txBody>
          <a:bodyPr tIns="0" anchor="ctr" anchorCtr="0">
            <a:noAutofit/>
          </a:bodyPr>
          <a:lstStyle>
            <a:lvl1pPr marL="0" marR="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sz="2700" b="0" baseline="0">
                <a:solidFill>
                  <a:schemeClr val="tx1"/>
                </a:solidFill>
                <a:latin typeface="+mj-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ru-RU" dirty="0"/>
              <a:t>20</a:t>
            </a:r>
            <a:r>
              <a:rPr lang="en-US" dirty="0"/>
              <a:t>%</a:t>
            </a:r>
          </a:p>
        </p:txBody>
      </p:sp>
      <p:sp>
        <p:nvSpPr>
          <p:cNvPr id="21" name="Shape 427"/>
          <p:cNvSpPr>
            <a:spLocks noGrp="1"/>
          </p:cNvSpPr>
          <p:nvPr>
            <p:ph type="body" sz="quarter" idx="52" hasCustomPrompt="1"/>
          </p:nvPr>
        </p:nvSpPr>
        <p:spPr>
          <a:xfrm>
            <a:off x="2251711" y="2574800"/>
            <a:ext cx="4116594" cy="685906"/>
          </a:xfrm>
          <a:prstGeom prst="rect">
            <a:avLst/>
          </a:prstGeom>
        </p:spPr>
        <p:txBody>
          <a:bodyPr lIns="0" tIns="210312" anchor="b" anchorCtr="0">
            <a:normAutofit/>
          </a:bodyPr>
          <a:lstStyle>
            <a:lvl1pPr algn="ctr">
              <a:lnSpc>
                <a:spcPct val="100000"/>
              </a:lnSpc>
              <a:defRPr sz="1500" b="1" spc="0">
                <a:solidFill>
                  <a:schemeClr val="tx1">
                    <a:lumMod val="75000"/>
                    <a:lumOff val="25000"/>
                  </a:schemeClr>
                </a:solidFill>
                <a:latin typeface="+mn-lt"/>
              </a:defRPr>
            </a:lvl1pPr>
          </a:lstStyle>
          <a:p>
            <a:pPr lvl="0"/>
            <a:r>
              <a:rPr lang="en-US" dirty="0"/>
              <a:t>Body Bold text here</a:t>
            </a:r>
          </a:p>
        </p:txBody>
      </p:sp>
      <p:sp>
        <p:nvSpPr>
          <p:cNvPr id="22" name="Текст 7"/>
          <p:cNvSpPr>
            <a:spLocks noGrp="1"/>
          </p:cNvSpPr>
          <p:nvPr>
            <p:ph type="body" sz="quarter" idx="38" hasCustomPrompt="1"/>
          </p:nvPr>
        </p:nvSpPr>
        <p:spPr>
          <a:xfrm>
            <a:off x="2248711" y="3378688"/>
            <a:ext cx="4122594" cy="1371812"/>
          </a:xfrm>
        </p:spPr>
        <p:txBody>
          <a:bodyPr tIns="0">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29" name="Shape 427"/>
          <p:cNvSpPr>
            <a:spLocks noGrp="1"/>
          </p:cNvSpPr>
          <p:nvPr>
            <p:ph type="body" sz="quarter" idx="59" hasCustomPrompt="1"/>
          </p:nvPr>
        </p:nvSpPr>
        <p:spPr>
          <a:xfrm>
            <a:off x="4790637" y="7210164"/>
            <a:ext cx="4051363" cy="685906"/>
          </a:xfrm>
          <a:prstGeom prst="rect">
            <a:avLst/>
          </a:prstGeom>
        </p:spPr>
        <p:txBody>
          <a:bodyPr lIns="0" tIns="210312" anchor="b" anchorCtr="0">
            <a:norm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30" name="Текст 7"/>
          <p:cNvSpPr>
            <a:spLocks noGrp="1"/>
          </p:cNvSpPr>
          <p:nvPr>
            <p:ph type="body" sz="quarter" idx="60" hasCustomPrompt="1"/>
          </p:nvPr>
        </p:nvSpPr>
        <p:spPr>
          <a:xfrm>
            <a:off x="4786360" y="8014052"/>
            <a:ext cx="4059916" cy="1371812"/>
          </a:xfrm>
        </p:spPr>
        <p:txBody>
          <a:bodyPr tIns="0">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7" name="Shape 427"/>
          <p:cNvSpPr>
            <a:spLocks noGrp="1"/>
          </p:cNvSpPr>
          <p:nvPr>
            <p:ph type="body" sz="quarter" idx="61" hasCustomPrompt="1"/>
          </p:nvPr>
        </p:nvSpPr>
        <p:spPr>
          <a:xfrm>
            <a:off x="7305689" y="2574800"/>
            <a:ext cx="4060002" cy="685906"/>
          </a:xfrm>
          <a:prstGeom prst="rect">
            <a:avLst/>
          </a:prstGeom>
        </p:spPr>
        <p:txBody>
          <a:bodyPr lIns="0" tIns="210312" anchor="b" anchorCtr="0">
            <a:normAutofit/>
          </a:bodyPr>
          <a:lstStyle>
            <a:lvl1pPr algn="ctr">
              <a:lnSpc>
                <a:spcPct val="100000"/>
              </a:lnSpc>
              <a:defRPr sz="1500" b="1" spc="0">
                <a:solidFill>
                  <a:schemeClr val="tx1">
                    <a:lumMod val="75000"/>
                    <a:lumOff val="25000"/>
                  </a:schemeClr>
                </a:solidFill>
                <a:latin typeface="+mn-lt"/>
              </a:defRPr>
            </a:lvl1pPr>
          </a:lstStyle>
          <a:p>
            <a:pPr lvl="0"/>
            <a:r>
              <a:rPr lang="en-US" dirty="0"/>
              <a:t>Body Bold text here</a:t>
            </a:r>
          </a:p>
        </p:txBody>
      </p:sp>
      <p:sp>
        <p:nvSpPr>
          <p:cNvPr id="38" name="Текст 7"/>
          <p:cNvSpPr>
            <a:spLocks noGrp="1"/>
          </p:cNvSpPr>
          <p:nvPr>
            <p:ph type="body" sz="quarter" idx="62" hasCustomPrompt="1"/>
          </p:nvPr>
        </p:nvSpPr>
        <p:spPr>
          <a:xfrm>
            <a:off x="7301509" y="3378688"/>
            <a:ext cx="4068363" cy="1371812"/>
          </a:xfrm>
        </p:spPr>
        <p:txBody>
          <a:bodyPr tIns="0">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39" name="Shape 427"/>
          <p:cNvSpPr>
            <a:spLocks noGrp="1"/>
          </p:cNvSpPr>
          <p:nvPr>
            <p:ph type="body" sz="quarter" idx="63" hasCustomPrompt="1"/>
          </p:nvPr>
        </p:nvSpPr>
        <p:spPr>
          <a:xfrm>
            <a:off x="12261384" y="2574800"/>
            <a:ext cx="4041442" cy="685906"/>
          </a:xfrm>
          <a:prstGeom prst="rect">
            <a:avLst/>
          </a:prstGeom>
        </p:spPr>
        <p:txBody>
          <a:bodyPr lIns="0" tIns="210312" anchor="b" anchorCtr="0">
            <a:normAutofit/>
          </a:bodyPr>
          <a:lstStyle>
            <a:lvl1pPr algn="ctr">
              <a:lnSpc>
                <a:spcPct val="100000"/>
              </a:lnSpc>
              <a:defRPr sz="1500" b="1" spc="0">
                <a:solidFill>
                  <a:schemeClr val="tx1">
                    <a:lumMod val="75000"/>
                    <a:lumOff val="25000"/>
                  </a:schemeClr>
                </a:solidFill>
                <a:latin typeface="+mn-lt"/>
              </a:defRPr>
            </a:lvl1pPr>
          </a:lstStyle>
          <a:p>
            <a:pPr lvl="0"/>
            <a:r>
              <a:rPr lang="en-US" dirty="0"/>
              <a:t>Body Bold text here</a:t>
            </a:r>
          </a:p>
        </p:txBody>
      </p:sp>
      <p:sp>
        <p:nvSpPr>
          <p:cNvPr id="40" name="Текст 7"/>
          <p:cNvSpPr>
            <a:spLocks noGrp="1"/>
          </p:cNvSpPr>
          <p:nvPr>
            <p:ph type="body" sz="quarter" idx="64" hasCustomPrompt="1"/>
          </p:nvPr>
        </p:nvSpPr>
        <p:spPr>
          <a:xfrm>
            <a:off x="12257225" y="3378688"/>
            <a:ext cx="4049761" cy="1371812"/>
          </a:xfrm>
        </p:spPr>
        <p:txBody>
          <a:bodyPr tIns="0">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sp>
        <p:nvSpPr>
          <p:cNvPr id="41" name="Shape 427"/>
          <p:cNvSpPr>
            <a:spLocks noGrp="1"/>
          </p:cNvSpPr>
          <p:nvPr>
            <p:ph type="body" sz="quarter" idx="65" hasCustomPrompt="1"/>
          </p:nvPr>
        </p:nvSpPr>
        <p:spPr>
          <a:xfrm>
            <a:off x="9774434" y="7210164"/>
            <a:ext cx="4051363" cy="685906"/>
          </a:xfrm>
          <a:prstGeom prst="rect">
            <a:avLst/>
          </a:prstGeom>
        </p:spPr>
        <p:txBody>
          <a:bodyPr lIns="0" tIns="210312" anchor="b" anchorCtr="0">
            <a:normAutofit/>
          </a:bodyPr>
          <a:lstStyle>
            <a:lvl1pPr algn="ctr">
              <a:lnSpc>
                <a:spcPct val="150000"/>
              </a:lnSpc>
              <a:defRPr sz="1500" b="1" spc="0">
                <a:solidFill>
                  <a:schemeClr val="tx1">
                    <a:lumMod val="75000"/>
                    <a:lumOff val="25000"/>
                  </a:schemeClr>
                </a:solidFill>
                <a:latin typeface="+mn-lt"/>
              </a:defRPr>
            </a:lvl1pPr>
          </a:lstStyle>
          <a:p>
            <a:pPr lvl="0"/>
            <a:r>
              <a:rPr lang="en-US" dirty="0"/>
              <a:t>Body Bold text here</a:t>
            </a:r>
          </a:p>
        </p:txBody>
      </p:sp>
      <p:sp>
        <p:nvSpPr>
          <p:cNvPr id="42" name="Текст 7"/>
          <p:cNvSpPr>
            <a:spLocks noGrp="1"/>
          </p:cNvSpPr>
          <p:nvPr>
            <p:ph type="body" sz="quarter" idx="66" hasCustomPrompt="1"/>
          </p:nvPr>
        </p:nvSpPr>
        <p:spPr>
          <a:xfrm>
            <a:off x="9770157" y="8014052"/>
            <a:ext cx="4059916" cy="1371812"/>
          </a:xfrm>
        </p:spPr>
        <p:txBody>
          <a:bodyPr tIns="0">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graphicFrame>
        <p:nvGraphicFramePr>
          <p:cNvPr id="44" name="Chart 4"/>
          <p:cNvGraphicFramePr/>
          <p:nvPr userDrawn="1">
            <p:extLst>
              <p:ext uri="{D42A27DB-BD31-4B8C-83A1-F6EECF244321}">
                <p14:modId xmlns:p14="http://schemas.microsoft.com/office/powerpoint/2010/main" val="1151500691"/>
              </p:ext>
            </p:extLst>
          </p:nvPr>
        </p:nvGraphicFramePr>
        <p:xfrm>
          <a:off x="2727248" y="4721968"/>
          <a:ext cx="3134646" cy="2478788"/>
        </p:xfrm>
        <a:graphic>
          <a:graphicData uri="http://schemas.openxmlformats.org/drawingml/2006/chart">
            <c:chart xmlns:c="http://schemas.openxmlformats.org/drawingml/2006/chart" xmlns:r="http://schemas.openxmlformats.org/officeDocument/2006/relationships" r:id="rId6"/>
          </a:graphicData>
        </a:graphic>
      </p:graphicFrame>
      <p:sp>
        <p:nvSpPr>
          <p:cNvPr id="45" name="Текст 7"/>
          <p:cNvSpPr>
            <a:spLocks noGrp="1"/>
          </p:cNvSpPr>
          <p:nvPr>
            <p:ph type="body" sz="quarter" idx="72" hasCustomPrompt="1"/>
          </p:nvPr>
        </p:nvSpPr>
        <p:spPr>
          <a:xfrm>
            <a:off x="3663381" y="5538574"/>
            <a:ext cx="1293254" cy="785932"/>
          </a:xfrm>
        </p:spPr>
        <p:txBody>
          <a:bodyPr tIns="0" anchor="ctr" anchorCtr="0">
            <a:noAutofit/>
          </a:bodyPr>
          <a:lstStyle>
            <a:lvl1pPr marL="0" marR="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sz="2700" b="0" baseline="0">
                <a:solidFill>
                  <a:schemeClr val="tx1"/>
                </a:solidFill>
                <a:latin typeface="+mj-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ru-RU" dirty="0"/>
              <a:t>85</a:t>
            </a:r>
            <a:r>
              <a:rPr lang="en-US" dirty="0"/>
              <a:t>%</a:t>
            </a:r>
          </a:p>
        </p:txBody>
      </p:sp>
      <p:sp>
        <p:nvSpPr>
          <p:cNvPr id="49" name="Текст 7"/>
          <p:cNvSpPr>
            <a:spLocks noGrp="1"/>
          </p:cNvSpPr>
          <p:nvPr>
            <p:ph type="body" sz="quarter" idx="74" hasCustomPrompt="1"/>
          </p:nvPr>
        </p:nvSpPr>
        <p:spPr>
          <a:xfrm>
            <a:off x="8689063" y="5538574"/>
            <a:ext cx="1293254" cy="785932"/>
          </a:xfrm>
        </p:spPr>
        <p:txBody>
          <a:bodyPr tIns="0" anchor="ctr" anchorCtr="0">
            <a:noAutofit/>
          </a:bodyPr>
          <a:lstStyle>
            <a:lvl1pPr marL="0" marR="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sz="2700" b="0" baseline="0">
                <a:solidFill>
                  <a:schemeClr val="tx1"/>
                </a:solidFill>
                <a:latin typeface="+mj-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ru-RU" dirty="0"/>
              <a:t>45</a:t>
            </a:r>
            <a:r>
              <a:rPr lang="en-US" dirty="0"/>
              <a:t>%</a:t>
            </a:r>
          </a:p>
        </p:txBody>
      </p:sp>
      <p:sp>
        <p:nvSpPr>
          <p:cNvPr id="51" name="Текст 7"/>
          <p:cNvSpPr>
            <a:spLocks noGrp="1"/>
          </p:cNvSpPr>
          <p:nvPr>
            <p:ph type="body" sz="quarter" idx="75" hasCustomPrompt="1"/>
          </p:nvPr>
        </p:nvSpPr>
        <p:spPr>
          <a:xfrm>
            <a:off x="11153488" y="5538574"/>
            <a:ext cx="1293254" cy="785932"/>
          </a:xfrm>
        </p:spPr>
        <p:txBody>
          <a:bodyPr tIns="0" anchor="ctr" anchorCtr="0">
            <a:noAutofit/>
          </a:bodyPr>
          <a:lstStyle>
            <a:lvl1pPr marL="0" marR="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sz="2700" b="0" baseline="0">
                <a:solidFill>
                  <a:schemeClr val="tx1"/>
                </a:solidFill>
                <a:latin typeface="+mj-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ru-RU" dirty="0"/>
              <a:t>70</a:t>
            </a:r>
            <a:r>
              <a:rPr lang="en-US" dirty="0"/>
              <a:t>%</a:t>
            </a:r>
          </a:p>
        </p:txBody>
      </p:sp>
      <p:sp>
        <p:nvSpPr>
          <p:cNvPr id="53" name="Текст 7"/>
          <p:cNvSpPr>
            <a:spLocks noGrp="1"/>
          </p:cNvSpPr>
          <p:nvPr>
            <p:ph type="body" sz="quarter" idx="76" hasCustomPrompt="1"/>
          </p:nvPr>
        </p:nvSpPr>
        <p:spPr>
          <a:xfrm>
            <a:off x="13635478" y="5538574"/>
            <a:ext cx="1293254" cy="785932"/>
          </a:xfrm>
        </p:spPr>
        <p:txBody>
          <a:bodyPr tIns="0" anchor="ctr" anchorCtr="0">
            <a:noAutofit/>
          </a:bodyPr>
          <a:lstStyle>
            <a:lvl1pPr marL="0" marR="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sz="2700" b="0" baseline="0">
                <a:solidFill>
                  <a:schemeClr val="tx1"/>
                </a:solidFill>
                <a:latin typeface="+mj-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ru-RU" dirty="0"/>
              <a:t>30</a:t>
            </a:r>
            <a:r>
              <a:rPr lang="en-US" dirty="0"/>
              <a:t>%</a:t>
            </a:r>
          </a:p>
        </p:txBody>
      </p:sp>
      <p:sp>
        <p:nvSpPr>
          <p:cNvPr id="54"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26" name="Shape 427"/>
          <p:cNvSpPr>
            <a:spLocks noGrp="1"/>
          </p:cNvSpPr>
          <p:nvPr>
            <p:ph type="body" sz="quarter" idx="77" hasCustomPrompt="1"/>
          </p:nvPr>
        </p:nvSpPr>
        <p:spPr>
          <a:xfrm>
            <a:off x="3771422" y="530586"/>
            <a:ext cx="10773255" cy="1511797"/>
          </a:xfrm>
          <a:prstGeom prst="rect">
            <a:avLst/>
          </a:prstGeom>
        </p:spPr>
        <p:txBody>
          <a:bodyPr anchor="b" anchorCtr="0">
            <a:normAutofit/>
          </a:bodyPr>
          <a:lstStyle>
            <a:lvl1pPr algn="ctr">
              <a:lnSpc>
                <a:spcPct val="150000"/>
              </a:lnSpc>
              <a:defRPr sz="3000" b="1" spc="0">
                <a:solidFill>
                  <a:schemeClr val="tx1"/>
                </a:solidFill>
                <a:latin typeface="+mj-lt"/>
              </a:defRPr>
            </a:lvl1pPr>
          </a:lstStyle>
          <a:p>
            <a:pPr lvl="0"/>
            <a:r>
              <a:rPr lang="en-US" dirty="0"/>
              <a:t>H4 Title here</a:t>
            </a:r>
          </a:p>
        </p:txBody>
      </p:sp>
      <p:sp>
        <p:nvSpPr>
          <p:cNvPr id="34"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35"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36"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88065037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 calcmode="lin" valueType="num">
                                      <p:cBhvr additive="base">
                                        <p:cTn id="11"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21">
                                            <p:txEl>
                                              <p:pRg st="0" end="0"/>
                                            </p:txEl>
                                          </p:spTgt>
                                        </p:tgtEl>
                                        <p:attrNameLst>
                                          <p:attrName>style.visibility</p:attrName>
                                        </p:attrNameLst>
                                      </p:cBhvr>
                                      <p:to>
                                        <p:strVal val="visible"/>
                                      </p:to>
                                    </p:set>
                                    <p:animEffect transition="in" filter="fade">
                                      <p:cBhvr>
                                        <p:cTn id="15" dur="300"/>
                                        <p:tgtEl>
                                          <p:spTgt spid="21">
                                            <p:txEl>
                                              <p:pRg st="0" end="0"/>
                                            </p:txEl>
                                          </p:spTgt>
                                        </p:tgtEl>
                                      </p:cBhvr>
                                    </p:animEffect>
                                    <p:anim calcmode="lin" valueType="num">
                                      <p:cBhvr>
                                        <p:cTn id="16" dur="3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7" dur="300" fill="hold"/>
                                        <p:tgtEl>
                                          <p:spTgt spid="21">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30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300"/>
                                        <p:tgtEl>
                                          <p:spTgt spid="22">
                                            <p:txEl>
                                              <p:pRg st="0" end="0"/>
                                            </p:txEl>
                                          </p:spTgt>
                                        </p:tgtEl>
                                      </p:cBhvr>
                                    </p:animEffect>
                                    <p:anim calcmode="lin" valueType="num">
                                      <p:cBhvr>
                                        <p:cTn id="21" dur="3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2" dur="300" fill="hold"/>
                                        <p:tgtEl>
                                          <p:spTgt spid="22">
                                            <p:txEl>
                                              <p:pRg st="0" end="0"/>
                                            </p:txEl>
                                          </p:spTgt>
                                        </p:tgtEl>
                                        <p:attrNameLst>
                                          <p:attrName>ppt_y</p:attrName>
                                        </p:attrNameLst>
                                      </p:cBhvr>
                                      <p:tavLst>
                                        <p:tav tm="0">
                                          <p:val>
                                            <p:strVal val="#ppt_y+.1"/>
                                          </p:val>
                                        </p:tav>
                                        <p:tav tm="100000">
                                          <p:val>
                                            <p:strVal val="#ppt_y"/>
                                          </p:val>
                                        </p:tav>
                                      </p:tavLst>
                                    </p:anim>
                                  </p:childTnLst>
                                </p:cTn>
                              </p:par>
                              <p:par>
                                <p:cTn id="23" presetID="2" presetClass="entr" presetSubtype="4" decel="50000" fill="hold" grpId="0" nodeType="withEffect">
                                  <p:stCondLst>
                                    <p:cond delay="100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decel="50000" fill="hold" grpId="0" nodeType="withEffect">
                                  <p:stCondLst>
                                    <p:cond delay="1000"/>
                                  </p:stCondLst>
                                  <p:childTnLst>
                                    <p:set>
                                      <p:cBhvr>
                                        <p:cTn id="28" dur="1" fill="hold">
                                          <p:stCondLst>
                                            <p:cond delay="0"/>
                                          </p:stCondLst>
                                        </p:cTn>
                                        <p:tgtEl>
                                          <p:spTgt spid="47">
                                            <p:txEl>
                                              <p:pRg st="0" end="0"/>
                                            </p:txEl>
                                          </p:spTgt>
                                        </p:tgtEl>
                                        <p:attrNameLst>
                                          <p:attrName>style.visibility</p:attrName>
                                        </p:attrNameLst>
                                      </p:cBhvr>
                                      <p:to>
                                        <p:strVal val="visible"/>
                                      </p:to>
                                    </p:set>
                                    <p:anim calcmode="lin" valueType="num">
                                      <p:cBhvr additive="base">
                                        <p:cTn id="2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31" presetID="42" presetClass="entr" presetSubtype="0" fill="hold" grpId="0" nodeType="withEffect">
                                  <p:stCondLst>
                                    <p:cond delay="1200"/>
                                  </p:stCondLst>
                                  <p:childTnLst>
                                    <p:set>
                                      <p:cBhvr>
                                        <p:cTn id="32" dur="1" fill="hold">
                                          <p:stCondLst>
                                            <p:cond delay="0"/>
                                          </p:stCondLst>
                                        </p:cTn>
                                        <p:tgtEl>
                                          <p:spTgt spid="29">
                                            <p:txEl>
                                              <p:pRg st="0" end="0"/>
                                            </p:txEl>
                                          </p:spTgt>
                                        </p:tgtEl>
                                        <p:attrNameLst>
                                          <p:attrName>style.visibility</p:attrName>
                                        </p:attrNameLst>
                                      </p:cBhvr>
                                      <p:to>
                                        <p:strVal val="visible"/>
                                      </p:to>
                                    </p:set>
                                    <p:animEffect transition="in" filter="fade">
                                      <p:cBhvr>
                                        <p:cTn id="33" dur="300"/>
                                        <p:tgtEl>
                                          <p:spTgt spid="29">
                                            <p:txEl>
                                              <p:pRg st="0" end="0"/>
                                            </p:txEl>
                                          </p:spTgt>
                                        </p:tgtEl>
                                      </p:cBhvr>
                                    </p:animEffect>
                                    <p:anim calcmode="lin" valueType="num">
                                      <p:cBhvr>
                                        <p:cTn id="34" dur="3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29">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300"/>
                                  </p:stCondLst>
                                  <p:childTnLst>
                                    <p:set>
                                      <p:cBhvr>
                                        <p:cTn id="37" dur="1" fill="hold">
                                          <p:stCondLst>
                                            <p:cond delay="0"/>
                                          </p:stCondLst>
                                        </p:cTn>
                                        <p:tgtEl>
                                          <p:spTgt spid="30">
                                            <p:txEl>
                                              <p:pRg st="0" end="0"/>
                                            </p:txEl>
                                          </p:spTgt>
                                        </p:tgtEl>
                                        <p:attrNameLst>
                                          <p:attrName>style.visibility</p:attrName>
                                        </p:attrNameLst>
                                      </p:cBhvr>
                                      <p:to>
                                        <p:strVal val="visible"/>
                                      </p:to>
                                    </p:set>
                                    <p:animEffect transition="in" filter="fade">
                                      <p:cBhvr>
                                        <p:cTn id="38" dur="300"/>
                                        <p:tgtEl>
                                          <p:spTgt spid="30">
                                            <p:txEl>
                                              <p:pRg st="0" end="0"/>
                                            </p:txEl>
                                          </p:spTgt>
                                        </p:tgtEl>
                                      </p:cBhvr>
                                    </p:animEffect>
                                    <p:anim calcmode="lin" valueType="num">
                                      <p:cBhvr>
                                        <p:cTn id="39" dur="3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40" dur="300" fill="hold"/>
                                        <p:tgtEl>
                                          <p:spTgt spid="30">
                                            <p:txEl>
                                              <p:pRg st="0" end="0"/>
                                            </p:txEl>
                                          </p:spTgt>
                                        </p:tgtEl>
                                        <p:attrNameLst>
                                          <p:attrName>ppt_y</p:attrName>
                                        </p:attrNameLst>
                                      </p:cBhvr>
                                      <p:tavLst>
                                        <p:tav tm="0">
                                          <p:val>
                                            <p:strVal val="#ppt_y+.1"/>
                                          </p:val>
                                        </p:tav>
                                        <p:tav tm="100000">
                                          <p:val>
                                            <p:strVal val="#ppt_y"/>
                                          </p:val>
                                        </p:tav>
                                      </p:tavLst>
                                    </p:anim>
                                  </p:childTnLst>
                                </p:cTn>
                              </p:par>
                              <p:par>
                                <p:cTn id="41" presetID="2" presetClass="entr" presetSubtype="4" decel="50000" fill="hold" grpId="0" nodeType="withEffect">
                                  <p:stCondLst>
                                    <p:cond delay="200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ppt_x"/>
                                          </p:val>
                                        </p:tav>
                                        <p:tav tm="100000">
                                          <p:val>
                                            <p:strVal val="#ppt_x"/>
                                          </p:val>
                                        </p:tav>
                                      </p:tavLst>
                                    </p:anim>
                                    <p:anim calcmode="lin" valueType="num">
                                      <p:cBhvr additive="base">
                                        <p:cTn id="44" dur="500" fill="hold"/>
                                        <p:tgtEl>
                                          <p:spTgt spid="48"/>
                                        </p:tgtEl>
                                        <p:attrNameLst>
                                          <p:attrName>ppt_y</p:attrName>
                                        </p:attrNameLst>
                                      </p:cBhvr>
                                      <p:tavLst>
                                        <p:tav tm="0">
                                          <p:val>
                                            <p:strVal val="1+#ppt_h/2"/>
                                          </p:val>
                                        </p:tav>
                                        <p:tav tm="100000">
                                          <p:val>
                                            <p:strVal val="#ppt_y"/>
                                          </p:val>
                                        </p:tav>
                                      </p:tavLst>
                                    </p:anim>
                                  </p:childTnLst>
                                </p:cTn>
                              </p:par>
                              <p:par>
                                <p:cTn id="45" presetID="2" presetClass="entr" presetSubtype="4" decel="50000" fill="hold" grpId="0" nodeType="withEffect">
                                  <p:stCondLst>
                                    <p:cond delay="200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1+#ppt_h/2"/>
                                          </p:val>
                                        </p:tav>
                                        <p:tav tm="100000">
                                          <p:val>
                                            <p:strVal val="#ppt_y"/>
                                          </p:val>
                                        </p:tav>
                                      </p:tavLst>
                                    </p:anim>
                                  </p:childTnLst>
                                </p:cTn>
                              </p:par>
                              <p:par>
                                <p:cTn id="49" presetID="42" presetClass="entr" presetSubtype="0" fill="hold" grpId="0" nodeType="withEffect">
                                  <p:stCondLst>
                                    <p:cond delay="2000"/>
                                  </p:stCondLst>
                                  <p:childTnLst>
                                    <p:set>
                                      <p:cBhvr>
                                        <p:cTn id="50" dur="1" fill="hold">
                                          <p:stCondLst>
                                            <p:cond delay="0"/>
                                          </p:stCondLst>
                                        </p:cTn>
                                        <p:tgtEl>
                                          <p:spTgt spid="37">
                                            <p:txEl>
                                              <p:pRg st="0" end="0"/>
                                            </p:txEl>
                                          </p:spTgt>
                                        </p:tgtEl>
                                        <p:attrNameLst>
                                          <p:attrName>style.visibility</p:attrName>
                                        </p:attrNameLst>
                                      </p:cBhvr>
                                      <p:to>
                                        <p:strVal val="visible"/>
                                      </p:to>
                                    </p:set>
                                    <p:animEffect transition="in" filter="fade">
                                      <p:cBhvr>
                                        <p:cTn id="51" dur="300"/>
                                        <p:tgtEl>
                                          <p:spTgt spid="37">
                                            <p:txEl>
                                              <p:pRg st="0" end="0"/>
                                            </p:txEl>
                                          </p:spTgt>
                                        </p:tgtEl>
                                      </p:cBhvr>
                                    </p:animEffect>
                                    <p:anim calcmode="lin" valueType="num">
                                      <p:cBhvr>
                                        <p:cTn id="52"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53" dur="300" fill="hold"/>
                                        <p:tgtEl>
                                          <p:spTgt spid="37">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100"/>
                                  </p:stCondLst>
                                  <p:childTnLst>
                                    <p:set>
                                      <p:cBhvr>
                                        <p:cTn id="55" dur="1" fill="hold">
                                          <p:stCondLst>
                                            <p:cond delay="0"/>
                                          </p:stCondLst>
                                        </p:cTn>
                                        <p:tgtEl>
                                          <p:spTgt spid="38">
                                            <p:txEl>
                                              <p:pRg st="0" end="0"/>
                                            </p:txEl>
                                          </p:spTgt>
                                        </p:tgtEl>
                                        <p:attrNameLst>
                                          <p:attrName>style.visibility</p:attrName>
                                        </p:attrNameLst>
                                      </p:cBhvr>
                                      <p:to>
                                        <p:strVal val="visible"/>
                                      </p:to>
                                    </p:set>
                                    <p:animEffect transition="in" filter="fade">
                                      <p:cBhvr>
                                        <p:cTn id="56" dur="300"/>
                                        <p:tgtEl>
                                          <p:spTgt spid="38">
                                            <p:txEl>
                                              <p:pRg st="0" end="0"/>
                                            </p:txEl>
                                          </p:spTgt>
                                        </p:tgtEl>
                                      </p:cBhvr>
                                    </p:animEffect>
                                    <p:anim calcmode="lin" valueType="num">
                                      <p:cBhvr>
                                        <p:cTn id="57" dur="3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58" dur="300" fill="hold"/>
                                        <p:tgtEl>
                                          <p:spTgt spid="38">
                                            <p:txEl>
                                              <p:pRg st="0" end="0"/>
                                            </p:txEl>
                                          </p:spTgt>
                                        </p:tgtEl>
                                        <p:attrNameLst>
                                          <p:attrName>ppt_y</p:attrName>
                                        </p:attrNameLst>
                                      </p:cBhvr>
                                      <p:tavLst>
                                        <p:tav tm="0">
                                          <p:val>
                                            <p:strVal val="#ppt_y+.1"/>
                                          </p:val>
                                        </p:tav>
                                        <p:tav tm="100000">
                                          <p:val>
                                            <p:strVal val="#ppt_y"/>
                                          </p:val>
                                        </p:tav>
                                      </p:tavLst>
                                    </p:anim>
                                  </p:childTnLst>
                                </p:cTn>
                              </p:par>
                              <p:par>
                                <p:cTn id="59" presetID="2" presetClass="entr" presetSubtype="4" decel="50000" fill="hold" grpId="0" nodeType="withEffect">
                                  <p:stCondLst>
                                    <p:cond delay="300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1+#ppt_h/2"/>
                                          </p:val>
                                        </p:tav>
                                        <p:tav tm="100000">
                                          <p:val>
                                            <p:strVal val="#ppt_y"/>
                                          </p:val>
                                        </p:tav>
                                      </p:tavLst>
                                    </p:anim>
                                  </p:childTnLst>
                                </p:cTn>
                              </p:par>
                              <p:par>
                                <p:cTn id="63" presetID="2" presetClass="entr" presetSubtype="4" decel="50000" fill="hold" grpId="0" nodeType="withEffect">
                                  <p:stCondLst>
                                    <p:cond delay="3000"/>
                                  </p:stCondLst>
                                  <p:childTnLst>
                                    <p:set>
                                      <p:cBhvr>
                                        <p:cTn id="64" dur="1" fill="hold">
                                          <p:stCondLst>
                                            <p:cond delay="0"/>
                                          </p:stCondLst>
                                        </p:cTn>
                                        <p:tgtEl>
                                          <p:spTgt spid="51">
                                            <p:txEl>
                                              <p:pRg st="0" end="0"/>
                                            </p:txEl>
                                          </p:spTgt>
                                        </p:tgtEl>
                                        <p:attrNameLst>
                                          <p:attrName>style.visibility</p:attrName>
                                        </p:attrNameLst>
                                      </p:cBhvr>
                                      <p:to>
                                        <p:strVal val="visible"/>
                                      </p:to>
                                    </p:set>
                                    <p:anim calcmode="lin" valueType="num">
                                      <p:cBhvr additive="base">
                                        <p:cTn id="65"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51">
                                            <p:txEl>
                                              <p:pRg st="0" end="0"/>
                                            </p:txEl>
                                          </p:spTgt>
                                        </p:tgtEl>
                                        <p:attrNameLst>
                                          <p:attrName>ppt_y</p:attrName>
                                        </p:attrNameLst>
                                      </p:cBhvr>
                                      <p:tavLst>
                                        <p:tav tm="0">
                                          <p:val>
                                            <p:strVal val="1+#ppt_h/2"/>
                                          </p:val>
                                        </p:tav>
                                        <p:tav tm="100000">
                                          <p:val>
                                            <p:strVal val="#ppt_y"/>
                                          </p:val>
                                        </p:tav>
                                      </p:tavLst>
                                    </p:anim>
                                  </p:childTnLst>
                                </p:cTn>
                              </p:par>
                              <p:par>
                                <p:cTn id="67" presetID="42" presetClass="entr" presetSubtype="0" fill="hold" grpId="0" nodeType="withEffect">
                                  <p:stCondLst>
                                    <p:cond delay="3200"/>
                                  </p:stCondLst>
                                  <p:childTnLst>
                                    <p:set>
                                      <p:cBhvr>
                                        <p:cTn id="68" dur="1" fill="hold">
                                          <p:stCondLst>
                                            <p:cond delay="0"/>
                                          </p:stCondLst>
                                        </p:cTn>
                                        <p:tgtEl>
                                          <p:spTgt spid="41">
                                            <p:txEl>
                                              <p:pRg st="0" end="0"/>
                                            </p:txEl>
                                          </p:spTgt>
                                        </p:tgtEl>
                                        <p:attrNameLst>
                                          <p:attrName>style.visibility</p:attrName>
                                        </p:attrNameLst>
                                      </p:cBhvr>
                                      <p:to>
                                        <p:strVal val="visible"/>
                                      </p:to>
                                    </p:set>
                                    <p:animEffect transition="in" filter="fade">
                                      <p:cBhvr>
                                        <p:cTn id="69" dur="300"/>
                                        <p:tgtEl>
                                          <p:spTgt spid="41">
                                            <p:txEl>
                                              <p:pRg st="0" end="0"/>
                                            </p:txEl>
                                          </p:spTgt>
                                        </p:tgtEl>
                                      </p:cBhvr>
                                    </p:animEffect>
                                    <p:anim calcmode="lin" valueType="num">
                                      <p:cBhvr>
                                        <p:cTn id="70" dur="3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71" dur="300" fill="hold"/>
                                        <p:tgtEl>
                                          <p:spTgt spid="41">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3300"/>
                                  </p:stCondLst>
                                  <p:childTnLst>
                                    <p:set>
                                      <p:cBhvr>
                                        <p:cTn id="73" dur="1" fill="hold">
                                          <p:stCondLst>
                                            <p:cond delay="0"/>
                                          </p:stCondLst>
                                        </p:cTn>
                                        <p:tgtEl>
                                          <p:spTgt spid="42">
                                            <p:txEl>
                                              <p:pRg st="0" end="0"/>
                                            </p:txEl>
                                          </p:spTgt>
                                        </p:tgtEl>
                                        <p:attrNameLst>
                                          <p:attrName>style.visibility</p:attrName>
                                        </p:attrNameLst>
                                      </p:cBhvr>
                                      <p:to>
                                        <p:strVal val="visible"/>
                                      </p:to>
                                    </p:set>
                                    <p:animEffect transition="in" filter="fade">
                                      <p:cBhvr>
                                        <p:cTn id="74" dur="300"/>
                                        <p:tgtEl>
                                          <p:spTgt spid="42">
                                            <p:txEl>
                                              <p:pRg st="0" end="0"/>
                                            </p:txEl>
                                          </p:spTgt>
                                        </p:tgtEl>
                                      </p:cBhvr>
                                    </p:animEffect>
                                    <p:anim calcmode="lin" valueType="num">
                                      <p:cBhvr>
                                        <p:cTn id="75" dur="3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6" dur="300" fill="hold"/>
                                        <p:tgtEl>
                                          <p:spTgt spid="42">
                                            <p:txEl>
                                              <p:pRg st="0" end="0"/>
                                            </p:txEl>
                                          </p:spTgt>
                                        </p:tgtEl>
                                        <p:attrNameLst>
                                          <p:attrName>ppt_y</p:attrName>
                                        </p:attrNameLst>
                                      </p:cBhvr>
                                      <p:tavLst>
                                        <p:tav tm="0">
                                          <p:val>
                                            <p:strVal val="#ppt_y+.1"/>
                                          </p:val>
                                        </p:tav>
                                        <p:tav tm="100000">
                                          <p:val>
                                            <p:strVal val="#ppt_y"/>
                                          </p:val>
                                        </p:tav>
                                      </p:tavLst>
                                    </p:anim>
                                  </p:childTnLst>
                                </p:cTn>
                              </p:par>
                              <p:par>
                                <p:cTn id="77" presetID="2" presetClass="entr" presetSubtype="4" decel="50000" fill="hold" grpId="0" nodeType="withEffect">
                                  <p:stCondLst>
                                    <p:cond delay="400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ppt_x"/>
                                          </p:val>
                                        </p:tav>
                                        <p:tav tm="100000">
                                          <p:val>
                                            <p:strVal val="#ppt_x"/>
                                          </p:val>
                                        </p:tav>
                                      </p:tavLst>
                                    </p:anim>
                                    <p:anim calcmode="lin" valueType="num">
                                      <p:cBhvr additive="base">
                                        <p:cTn id="80" dur="500" fill="hold"/>
                                        <p:tgtEl>
                                          <p:spTgt spid="52"/>
                                        </p:tgtEl>
                                        <p:attrNameLst>
                                          <p:attrName>ppt_y</p:attrName>
                                        </p:attrNameLst>
                                      </p:cBhvr>
                                      <p:tavLst>
                                        <p:tav tm="0">
                                          <p:val>
                                            <p:strVal val="1+#ppt_h/2"/>
                                          </p:val>
                                        </p:tav>
                                        <p:tav tm="100000">
                                          <p:val>
                                            <p:strVal val="#ppt_y"/>
                                          </p:val>
                                        </p:tav>
                                      </p:tavLst>
                                    </p:anim>
                                  </p:childTnLst>
                                </p:cTn>
                              </p:par>
                              <p:par>
                                <p:cTn id="81" presetID="2" presetClass="entr" presetSubtype="4" decel="50000" fill="hold" grpId="0" nodeType="withEffect">
                                  <p:stCondLst>
                                    <p:cond delay="4000"/>
                                  </p:stCondLst>
                                  <p:childTnLst>
                                    <p:set>
                                      <p:cBhvr>
                                        <p:cTn id="82" dur="1" fill="hold">
                                          <p:stCondLst>
                                            <p:cond delay="0"/>
                                          </p:stCondLst>
                                        </p:cTn>
                                        <p:tgtEl>
                                          <p:spTgt spid="53">
                                            <p:txEl>
                                              <p:pRg st="0" end="0"/>
                                            </p:txEl>
                                          </p:spTgt>
                                        </p:tgtEl>
                                        <p:attrNameLst>
                                          <p:attrName>style.visibility</p:attrName>
                                        </p:attrNameLst>
                                      </p:cBhvr>
                                      <p:to>
                                        <p:strVal val="visible"/>
                                      </p:to>
                                    </p:set>
                                    <p:anim calcmode="lin" valueType="num">
                                      <p:cBhvr additive="base">
                                        <p:cTn id="83"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85" presetID="42" presetClass="entr" presetSubtype="0" fill="hold" grpId="0" nodeType="withEffect">
                                  <p:stCondLst>
                                    <p:cond delay="4200"/>
                                  </p:stCondLst>
                                  <p:childTnLst>
                                    <p:set>
                                      <p:cBhvr>
                                        <p:cTn id="86" dur="1" fill="hold">
                                          <p:stCondLst>
                                            <p:cond delay="0"/>
                                          </p:stCondLst>
                                        </p:cTn>
                                        <p:tgtEl>
                                          <p:spTgt spid="39">
                                            <p:txEl>
                                              <p:pRg st="0" end="0"/>
                                            </p:txEl>
                                          </p:spTgt>
                                        </p:tgtEl>
                                        <p:attrNameLst>
                                          <p:attrName>style.visibility</p:attrName>
                                        </p:attrNameLst>
                                      </p:cBhvr>
                                      <p:to>
                                        <p:strVal val="visible"/>
                                      </p:to>
                                    </p:set>
                                    <p:animEffect transition="in" filter="fade">
                                      <p:cBhvr>
                                        <p:cTn id="87" dur="300"/>
                                        <p:tgtEl>
                                          <p:spTgt spid="39">
                                            <p:txEl>
                                              <p:pRg st="0" end="0"/>
                                            </p:txEl>
                                          </p:spTgt>
                                        </p:tgtEl>
                                      </p:cBhvr>
                                    </p:animEffect>
                                    <p:anim calcmode="lin" valueType="num">
                                      <p:cBhvr>
                                        <p:cTn id="88" dur="3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89" dur="300" fill="hold"/>
                                        <p:tgtEl>
                                          <p:spTgt spid="39">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4300"/>
                                  </p:stCondLst>
                                  <p:childTnLst>
                                    <p:set>
                                      <p:cBhvr>
                                        <p:cTn id="91" dur="1" fill="hold">
                                          <p:stCondLst>
                                            <p:cond delay="0"/>
                                          </p:stCondLst>
                                        </p:cTn>
                                        <p:tgtEl>
                                          <p:spTgt spid="40">
                                            <p:txEl>
                                              <p:pRg st="0" end="0"/>
                                            </p:txEl>
                                          </p:spTgt>
                                        </p:tgtEl>
                                        <p:attrNameLst>
                                          <p:attrName>style.visibility</p:attrName>
                                        </p:attrNameLst>
                                      </p:cBhvr>
                                      <p:to>
                                        <p:strVal val="visible"/>
                                      </p:to>
                                    </p:set>
                                    <p:animEffect transition="in" filter="fade">
                                      <p:cBhvr>
                                        <p:cTn id="92" dur="300"/>
                                        <p:tgtEl>
                                          <p:spTgt spid="40">
                                            <p:txEl>
                                              <p:pRg st="0" end="0"/>
                                            </p:txEl>
                                          </p:spTgt>
                                        </p:tgtEl>
                                      </p:cBhvr>
                                    </p:animEffect>
                                    <p:anim calcmode="lin" valueType="num">
                                      <p:cBhvr>
                                        <p:cTn id="93"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94" dur="3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2" grpId="0">
        <p:bldAsOne/>
      </p:bldGraphic>
      <p:bldGraphic spid="50" grpId="0">
        <p:bldAsOne/>
      </p:bldGraphic>
      <p:bldGraphic spid="48" grpId="0">
        <p:bldAsOne/>
      </p:bldGraphic>
      <p:bldGraphic spid="46" grpId="0">
        <p:bldAsOne/>
      </p:bldGraphic>
      <p:bldP spid="47" grpId="0" build="p">
        <p:tmplLst>
          <p:tmpl lvl="1">
            <p:tnLst>
              <p:par>
                <p:cTn presetID="2" presetClass="entr" presetSubtype="4" decel="50000" fill="hold" nodeType="withEffect">
                  <p:stCondLst>
                    <p:cond delay="1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300"/>
                        <p:tgtEl>
                          <p:spTgt spid="21"/>
                        </p:tgtEl>
                      </p:cBhvr>
                    </p:animEffect>
                    <p:anim calcmode="lin" valueType="num">
                      <p:cBhvr>
                        <p:cTn dur="300" fill="hold"/>
                        <p:tgtEl>
                          <p:spTgt spid="21"/>
                        </p:tgtEl>
                        <p:attrNameLst>
                          <p:attrName>ppt_x</p:attrName>
                        </p:attrNameLst>
                      </p:cBhvr>
                      <p:tavLst>
                        <p:tav tm="0">
                          <p:val>
                            <p:strVal val="#ppt_x"/>
                          </p:val>
                        </p:tav>
                        <p:tav tm="100000">
                          <p:val>
                            <p:strVal val="#ppt_x"/>
                          </p:val>
                        </p:tav>
                      </p:tavLst>
                    </p:anim>
                    <p:anim calcmode="lin" valueType="num">
                      <p:cBhvr>
                        <p:cTn dur="3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withEffect">
                  <p:stCondLst>
                    <p:cond delay="300"/>
                  </p:stCondLst>
                  <p:childTnLst>
                    <p:set>
                      <p:cBhvr>
                        <p:cTn dur="1" fill="hold">
                          <p:stCondLst>
                            <p:cond delay="0"/>
                          </p:stCondLst>
                        </p:cTn>
                        <p:tgtEl>
                          <p:spTgt spid="22"/>
                        </p:tgtEl>
                        <p:attrNameLst>
                          <p:attrName>style.visibility</p:attrName>
                        </p:attrNameLst>
                      </p:cBhvr>
                      <p:to>
                        <p:strVal val="visible"/>
                      </p:to>
                    </p:set>
                    <p:animEffect transition="in" filter="fade">
                      <p:cBhvr>
                        <p:cTn dur="300"/>
                        <p:tgtEl>
                          <p:spTgt spid="22"/>
                        </p:tgtEl>
                      </p:cBhvr>
                    </p:animEffect>
                    <p:anim calcmode="lin" valueType="num">
                      <p:cBhvr>
                        <p:cTn dur="300" fill="hold"/>
                        <p:tgtEl>
                          <p:spTgt spid="22"/>
                        </p:tgtEl>
                        <p:attrNameLst>
                          <p:attrName>ppt_x</p:attrName>
                        </p:attrNameLst>
                      </p:cBhvr>
                      <p:tavLst>
                        <p:tav tm="0">
                          <p:val>
                            <p:strVal val="#ppt_x"/>
                          </p:val>
                        </p:tav>
                        <p:tav tm="100000">
                          <p:val>
                            <p:strVal val="#ppt_x"/>
                          </p:val>
                        </p:tav>
                      </p:tavLst>
                    </p:anim>
                    <p:anim calcmode="lin" valueType="num">
                      <p:cBhvr>
                        <p:cTn dur="300" fill="hold"/>
                        <p:tgtEl>
                          <p:spTgt spid="22"/>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1200"/>
                  </p:stCondLst>
                  <p:childTnLst>
                    <p:set>
                      <p:cBhvr>
                        <p:cTn dur="1" fill="hold">
                          <p:stCondLst>
                            <p:cond delay="0"/>
                          </p:stCondLst>
                        </p:cTn>
                        <p:tgtEl>
                          <p:spTgt spid="29"/>
                        </p:tgtEl>
                        <p:attrNameLst>
                          <p:attrName>style.visibility</p:attrName>
                        </p:attrNameLst>
                      </p:cBhvr>
                      <p:to>
                        <p:strVal val="visible"/>
                      </p:to>
                    </p:set>
                    <p:animEffect transition="in" filter="fade">
                      <p:cBhvr>
                        <p:cTn dur="300"/>
                        <p:tgtEl>
                          <p:spTgt spid="29"/>
                        </p:tgtEl>
                      </p:cBhvr>
                    </p:animEffect>
                    <p:anim calcmode="lin" valueType="num">
                      <p:cBhvr>
                        <p:cTn dur="300" fill="hold"/>
                        <p:tgtEl>
                          <p:spTgt spid="29"/>
                        </p:tgtEl>
                        <p:attrNameLst>
                          <p:attrName>ppt_x</p:attrName>
                        </p:attrNameLst>
                      </p:cBhvr>
                      <p:tavLst>
                        <p:tav tm="0">
                          <p:val>
                            <p:strVal val="#ppt_x"/>
                          </p:val>
                        </p:tav>
                        <p:tav tm="100000">
                          <p:val>
                            <p:strVal val="#ppt_x"/>
                          </p:val>
                        </p:tav>
                      </p:tavLst>
                    </p:anim>
                    <p:anim calcmode="lin" valueType="num">
                      <p:cBhvr>
                        <p:cTn dur="3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1300"/>
                  </p:stCondLst>
                  <p:childTnLst>
                    <p:set>
                      <p:cBhvr>
                        <p:cTn dur="1" fill="hold">
                          <p:stCondLst>
                            <p:cond delay="0"/>
                          </p:stCondLst>
                        </p:cTn>
                        <p:tgtEl>
                          <p:spTgt spid="30"/>
                        </p:tgtEl>
                        <p:attrNameLst>
                          <p:attrName>style.visibility</p:attrName>
                        </p:attrNameLst>
                      </p:cBhvr>
                      <p:to>
                        <p:strVal val="visible"/>
                      </p:to>
                    </p:set>
                    <p:animEffect transition="in" filter="fade">
                      <p:cBhvr>
                        <p:cTn dur="300"/>
                        <p:tgtEl>
                          <p:spTgt spid="30"/>
                        </p:tgtEl>
                      </p:cBhvr>
                    </p:animEffect>
                    <p:anim calcmode="lin" valueType="num">
                      <p:cBhvr>
                        <p:cTn dur="300" fill="hold"/>
                        <p:tgtEl>
                          <p:spTgt spid="30"/>
                        </p:tgtEl>
                        <p:attrNameLst>
                          <p:attrName>ppt_x</p:attrName>
                        </p:attrNameLst>
                      </p:cBhvr>
                      <p:tavLst>
                        <p:tav tm="0">
                          <p:val>
                            <p:strVal val="#ppt_x"/>
                          </p:val>
                        </p:tav>
                        <p:tav tm="100000">
                          <p:val>
                            <p:strVal val="#ppt_x"/>
                          </p:val>
                        </p:tav>
                      </p:tavLst>
                    </p:anim>
                    <p:anim calcmode="lin" valueType="num">
                      <p:cBhvr>
                        <p:cTn dur="300" fill="hold"/>
                        <p:tgtEl>
                          <p:spTgt spid="30"/>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10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anim calcmode="lin" valueType="num">
                      <p:cBhvr>
                        <p:cTn dur="300" fill="hold"/>
                        <p:tgtEl>
                          <p:spTgt spid="38"/>
                        </p:tgtEl>
                        <p:attrNameLst>
                          <p:attrName>ppt_x</p:attrName>
                        </p:attrNameLst>
                      </p:cBhvr>
                      <p:tavLst>
                        <p:tav tm="0">
                          <p:val>
                            <p:strVal val="#ppt_x"/>
                          </p:val>
                        </p:tav>
                        <p:tav tm="100000">
                          <p:val>
                            <p:strVal val="#ppt_x"/>
                          </p:val>
                        </p:tav>
                      </p:tavLst>
                    </p:anim>
                    <p:anim calcmode="lin" valueType="num">
                      <p:cBhvr>
                        <p:cTn dur="3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4200"/>
                  </p:stCondLst>
                  <p:childTnLst>
                    <p:set>
                      <p:cBhvr>
                        <p:cTn dur="1" fill="hold">
                          <p:stCondLst>
                            <p:cond delay="0"/>
                          </p:stCondLst>
                        </p:cTn>
                        <p:tgtEl>
                          <p:spTgt spid="39"/>
                        </p:tgtEl>
                        <p:attrNameLst>
                          <p:attrName>style.visibility</p:attrName>
                        </p:attrNameLst>
                      </p:cBhvr>
                      <p:to>
                        <p:strVal val="visible"/>
                      </p:to>
                    </p:set>
                    <p:animEffect transition="in" filter="fade">
                      <p:cBhvr>
                        <p:cTn dur="300"/>
                        <p:tgtEl>
                          <p:spTgt spid="39"/>
                        </p:tgtEl>
                      </p:cBhvr>
                    </p:animEffect>
                    <p:anim calcmode="lin" valueType="num">
                      <p:cBhvr>
                        <p:cTn dur="300" fill="hold"/>
                        <p:tgtEl>
                          <p:spTgt spid="39"/>
                        </p:tgtEl>
                        <p:attrNameLst>
                          <p:attrName>ppt_x</p:attrName>
                        </p:attrNameLst>
                      </p:cBhvr>
                      <p:tavLst>
                        <p:tav tm="0">
                          <p:val>
                            <p:strVal val="#ppt_x"/>
                          </p:val>
                        </p:tav>
                        <p:tav tm="100000">
                          <p:val>
                            <p:strVal val="#ppt_x"/>
                          </p:val>
                        </p:tav>
                      </p:tavLst>
                    </p:anim>
                    <p:anim calcmode="lin" valueType="num">
                      <p:cBhvr>
                        <p:cTn dur="3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430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3200"/>
                  </p:stCondLst>
                  <p:childTnLst>
                    <p:set>
                      <p:cBhvr>
                        <p:cTn dur="1" fill="hold">
                          <p:stCondLst>
                            <p:cond delay="0"/>
                          </p:stCondLst>
                        </p:cTn>
                        <p:tgtEl>
                          <p:spTgt spid="41"/>
                        </p:tgtEl>
                        <p:attrNameLst>
                          <p:attrName>style.visibility</p:attrName>
                        </p:attrNameLst>
                      </p:cBhvr>
                      <p:to>
                        <p:strVal val="visible"/>
                      </p:to>
                    </p:set>
                    <p:animEffect transition="in" filter="fade">
                      <p:cBhvr>
                        <p:cTn dur="300"/>
                        <p:tgtEl>
                          <p:spTgt spid="41"/>
                        </p:tgtEl>
                      </p:cBhvr>
                    </p:animEffect>
                    <p:anim calcmode="lin" valueType="num">
                      <p:cBhvr>
                        <p:cTn dur="300" fill="hold"/>
                        <p:tgtEl>
                          <p:spTgt spid="41"/>
                        </p:tgtEl>
                        <p:attrNameLst>
                          <p:attrName>ppt_x</p:attrName>
                        </p:attrNameLst>
                      </p:cBhvr>
                      <p:tavLst>
                        <p:tav tm="0">
                          <p:val>
                            <p:strVal val="#ppt_x"/>
                          </p:val>
                        </p:tav>
                        <p:tav tm="100000">
                          <p:val>
                            <p:strVal val="#ppt_x"/>
                          </p:val>
                        </p:tav>
                      </p:tavLst>
                    </p:anim>
                    <p:anim calcmode="lin" valueType="num">
                      <p:cBhvr>
                        <p:cTn dur="3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3300"/>
                  </p:stCondLst>
                  <p:childTnLst>
                    <p:set>
                      <p:cBhvr>
                        <p:cTn dur="1" fill="hold">
                          <p:stCondLst>
                            <p:cond delay="0"/>
                          </p:stCondLst>
                        </p:cTn>
                        <p:tgtEl>
                          <p:spTgt spid="42"/>
                        </p:tgtEl>
                        <p:attrNameLst>
                          <p:attrName>style.visibility</p:attrName>
                        </p:attrNameLst>
                      </p:cBhvr>
                      <p:to>
                        <p:strVal val="visible"/>
                      </p:to>
                    </p:set>
                    <p:animEffect transition="in" filter="fade">
                      <p:cBhvr>
                        <p:cTn dur="300"/>
                        <p:tgtEl>
                          <p:spTgt spid="42"/>
                        </p:tgtEl>
                      </p:cBhvr>
                    </p:animEffect>
                    <p:anim calcmode="lin" valueType="num">
                      <p:cBhvr>
                        <p:cTn dur="300" fill="hold"/>
                        <p:tgtEl>
                          <p:spTgt spid="42"/>
                        </p:tgtEl>
                        <p:attrNameLst>
                          <p:attrName>ppt_x</p:attrName>
                        </p:attrNameLst>
                      </p:cBhvr>
                      <p:tavLst>
                        <p:tav tm="0">
                          <p:val>
                            <p:strVal val="#ppt_x"/>
                          </p:val>
                        </p:tav>
                        <p:tav tm="100000">
                          <p:val>
                            <p:strVal val="#ppt_x"/>
                          </p:val>
                        </p:tav>
                      </p:tavLst>
                    </p:anim>
                    <p:anim calcmode="lin" valueType="num">
                      <p:cBhvr>
                        <p:cTn dur="300" fill="hold"/>
                        <p:tgtEl>
                          <p:spTgt spid="42"/>
                        </p:tgtEl>
                        <p:attrNameLst>
                          <p:attrName>ppt_y</p:attrName>
                        </p:attrNameLst>
                      </p:cBhvr>
                      <p:tavLst>
                        <p:tav tm="0">
                          <p:val>
                            <p:strVal val="#ppt_y+.1"/>
                          </p:val>
                        </p:tav>
                        <p:tav tm="100000">
                          <p:val>
                            <p:strVal val="#ppt_y"/>
                          </p:val>
                        </p:tav>
                      </p:tavLst>
                    </p:anim>
                  </p:childTnLst>
                </p:cTn>
              </p:par>
            </p:tnLst>
          </p:tmpl>
        </p:tmplLst>
      </p:bldP>
      <p:bldGraphic spid="44" grpId="0">
        <p:bldAsOne/>
      </p:bldGraphic>
      <p:bldP spid="45" grpId="0" build="p">
        <p:tmplLst>
          <p:tmpl lvl="1">
            <p:tnLst>
              <p:par>
                <p:cTn presetID="2" presetClass="entr" presetSubtype="4" decel="5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4" decel="50000" fill="hold" nodeType="withEffect">
                  <p:stCondLst>
                    <p:cond delay="20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ppt_x"/>
                          </p:val>
                        </p:tav>
                        <p:tav tm="100000">
                          <p:val>
                            <p:strVal val="#ppt_x"/>
                          </p:val>
                        </p:tav>
                      </p:tavLst>
                    </p:anim>
                    <p:anim calcmode="lin" valueType="num">
                      <p:cBhvr additive="base">
                        <p:cTn dur="500" fill="hold"/>
                        <p:tgtEl>
                          <p:spTgt spid="49"/>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50000" fill="hold" nodeType="withEffect">
                  <p:stCondLst>
                    <p:cond delay="30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3" grpId="0" build="p">
        <p:tmplLst>
          <p:tmpl lvl="1">
            <p:tnLst>
              <p:par>
                <p:cTn presetID="2" presetClass="entr" presetSubtype="4" decel="50000" fill="hold" nodeType="withEffect">
                  <p:stCondLst>
                    <p:cond delay="40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2_100">
    <p:spTree>
      <p:nvGrpSpPr>
        <p:cNvPr id="1" name=""/>
        <p:cNvGrpSpPr/>
        <p:nvPr/>
      </p:nvGrpSpPr>
      <p:grpSpPr>
        <a:xfrm>
          <a:off x="0" y="0"/>
          <a:ext cx="0" cy="0"/>
          <a:chOff x="0" y="0"/>
          <a:chExt cx="0" cy="0"/>
        </a:xfrm>
      </p:grpSpPr>
      <p:sp>
        <p:nvSpPr>
          <p:cNvPr id="72"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graphicFrame>
        <p:nvGraphicFramePr>
          <p:cNvPr id="10" name="Chart 4"/>
          <p:cNvGraphicFramePr/>
          <p:nvPr userDrawn="1">
            <p:extLst>
              <p:ext uri="{D42A27DB-BD31-4B8C-83A1-F6EECF244321}">
                <p14:modId xmlns:p14="http://schemas.microsoft.com/office/powerpoint/2010/main" val="43308313"/>
              </p:ext>
            </p:extLst>
          </p:nvPr>
        </p:nvGraphicFramePr>
        <p:xfrm>
          <a:off x="731642" y="3902120"/>
          <a:ext cx="5739686" cy="45387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8" name="Chart 4"/>
          <p:cNvGraphicFramePr/>
          <p:nvPr userDrawn="1">
            <p:extLst>
              <p:ext uri="{D42A27DB-BD31-4B8C-83A1-F6EECF244321}">
                <p14:modId xmlns:p14="http://schemas.microsoft.com/office/powerpoint/2010/main" val="50308757"/>
              </p:ext>
            </p:extLst>
          </p:nvPr>
        </p:nvGraphicFramePr>
        <p:xfrm>
          <a:off x="1228201" y="4294779"/>
          <a:ext cx="4746542" cy="3753429"/>
        </p:xfrm>
        <a:graphic>
          <a:graphicData uri="http://schemas.openxmlformats.org/drawingml/2006/chart">
            <c:chart xmlns:c="http://schemas.openxmlformats.org/drawingml/2006/chart" xmlns:r="http://schemas.openxmlformats.org/officeDocument/2006/relationships" r:id="rId3"/>
          </a:graphicData>
        </a:graphic>
      </p:graphicFrame>
      <p:sp>
        <p:nvSpPr>
          <p:cNvPr id="13" name="Текст 7"/>
          <p:cNvSpPr>
            <a:spLocks noGrp="1"/>
          </p:cNvSpPr>
          <p:nvPr>
            <p:ph type="body" sz="quarter" idx="72" hasCustomPrompt="1"/>
          </p:nvPr>
        </p:nvSpPr>
        <p:spPr>
          <a:xfrm>
            <a:off x="2954842" y="5778528"/>
            <a:ext cx="1293254" cy="785932"/>
          </a:xfrm>
        </p:spPr>
        <p:txBody>
          <a:bodyPr tIns="0" anchor="ctr" anchorCtr="0">
            <a:noAutofit/>
          </a:bodyPr>
          <a:lstStyle>
            <a:lvl1pPr marL="0" marR="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sz="2700" b="0" baseline="0">
                <a:solidFill>
                  <a:schemeClr val="tx1"/>
                </a:solidFill>
                <a:latin typeface="+mj-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en-US" dirty="0"/>
              <a:t>2016</a:t>
            </a:r>
          </a:p>
        </p:txBody>
      </p:sp>
      <p:grpSp>
        <p:nvGrpSpPr>
          <p:cNvPr id="43" name="Группа 42"/>
          <p:cNvGrpSpPr/>
          <p:nvPr userDrawn="1"/>
        </p:nvGrpSpPr>
        <p:grpSpPr>
          <a:xfrm flipH="1">
            <a:off x="15641577" y="4454639"/>
            <a:ext cx="828675" cy="1371812"/>
            <a:chOff x="3352800" y="2397125"/>
            <a:chExt cx="1150938" cy="1905001"/>
          </a:xfrm>
          <a:solidFill>
            <a:schemeClr val="tx1">
              <a:alpha val="10000"/>
            </a:schemeClr>
          </a:solidFill>
        </p:grpSpPr>
        <p:sp>
          <p:nvSpPr>
            <p:cNvPr id="44" name="Freeform 5"/>
            <p:cNvSpPr>
              <a:spLocks/>
            </p:cNvSpPr>
            <p:nvPr userDrawn="1"/>
          </p:nvSpPr>
          <p:spPr bwMode="auto">
            <a:xfrm>
              <a:off x="3352800" y="2925763"/>
              <a:ext cx="1150938" cy="1376363"/>
            </a:xfrm>
            <a:custGeom>
              <a:avLst/>
              <a:gdLst>
                <a:gd name="T0" fmla="*/ 57 w 3149"/>
                <a:gd name="T1" fmla="*/ 1451 h 3803"/>
                <a:gd name="T2" fmla="*/ 723 w 3149"/>
                <a:gd name="T3" fmla="*/ 94 h 3803"/>
                <a:gd name="T4" fmla="*/ 875 w 3149"/>
                <a:gd name="T5" fmla="*/ 0 h 3803"/>
                <a:gd name="T6" fmla="*/ 2285 w 3149"/>
                <a:gd name="T7" fmla="*/ 1 h 3803"/>
                <a:gd name="T8" fmla="*/ 2436 w 3149"/>
                <a:gd name="T9" fmla="*/ 94 h 3803"/>
                <a:gd name="T10" fmla="*/ 3097 w 3149"/>
                <a:gd name="T11" fmla="*/ 1395 h 3803"/>
                <a:gd name="T12" fmla="*/ 3025 w 3149"/>
                <a:gd name="T13" fmla="*/ 1689 h 3803"/>
                <a:gd name="T14" fmla="*/ 2684 w 3149"/>
                <a:gd name="T15" fmla="*/ 1607 h 3803"/>
                <a:gd name="T16" fmla="*/ 2237 w 3149"/>
                <a:gd name="T17" fmla="*/ 742 h 3803"/>
                <a:gd name="T18" fmla="*/ 2145 w 3149"/>
                <a:gd name="T19" fmla="*/ 1623 h 3803"/>
                <a:gd name="T20" fmla="*/ 2362 w 3149"/>
                <a:gd name="T21" fmla="*/ 3469 h 3803"/>
                <a:gd name="T22" fmla="*/ 2066 w 3149"/>
                <a:gd name="T23" fmla="*/ 3801 h 3803"/>
                <a:gd name="T24" fmla="*/ 2065 w 3149"/>
                <a:gd name="T25" fmla="*/ 3801 h 3803"/>
                <a:gd name="T26" fmla="*/ 1770 w 3149"/>
                <a:gd name="T27" fmla="*/ 3540 h 3803"/>
                <a:gd name="T28" fmla="*/ 1588 w 3149"/>
                <a:gd name="T29" fmla="*/ 2063 h 3803"/>
                <a:gd name="T30" fmla="*/ 1412 w 3149"/>
                <a:gd name="T31" fmla="*/ 3540 h 3803"/>
                <a:gd name="T32" fmla="*/ 1116 w 3149"/>
                <a:gd name="T33" fmla="*/ 3803 h 3803"/>
                <a:gd name="T34" fmla="*/ 820 w 3149"/>
                <a:gd name="T35" fmla="*/ 3472 h 3803"/>
                <a:gd name="T36" fmla="*/ 1028 w 3149"/>
                <a:gd name="T37" fmla="*/ 1628 h 3803"/>
                <a:gd name="T38" fmla="*/ 930 w 3149"/>
                <a:gd name="T39" fmla="*/ 748 h 3803"/>
                <a:gd name="T40" fmla="*/ 468 w 3149"/>
                <a:gd name="T41" fmla="*/ 1656 h 3803"/>
                <a:gd name="T42" fmla="*/ 165 w 3149"/>
                <a:gd name="T43" fmla="*/ 1760 h 3803"/>
                <a:gd name="T44" fmla="*/ 57 w 3149"/>
                <a:gd name="T45" fmla="*/ 1451 h 3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9" h="3803">
                  <a:moveTo>
                    <a:pt x="57" y="1451"/>
                  </a:moveTo>
                  <a:lnTo>
                    <a:pt x="723" y="94"/>
                  </a:lnTo>
                  <a:cubicBezTo>
                    <a:pt x="751" y="36"/>
                    <a:pt x="810" y="0"/>
                    <a:pt x="875" y="0"/>
                  </a:cubicBezTo>
                  <a:lnTo>
                    <a:pt x="2285" y="1"/>
                  </a:lnTo>
                  <a:cubicBezTo>
                    <a:pt x="2349" y="1"/>
                    <a:pt x="2407" y="37"/>
                    <a:pt x="2436" y="94"/>
                  </a:cubicBezTo>
                  <a:lnTo>
                    <a:pt x="3097" y="1395"/>
                  </a:lnTo>
                  <a:cubicBezTo>
                    <a:pt x="3149" y="1497"/>
                    <a:pt x="3118" y="1622"/>
                    <a:pt x="3025" y="1689"/>
                  </a:cubicBezTo>
                  <a:cubicBezTo>
                    <a:pt x="2910" y="1771"/>
                    <a:pt x="2749" y="1732"/>
                    <a:pt x="2684" y="1607"/>
                  </a:cubicBezTo>
                  <a:lnTo>
                    <a:pt x="2237" y="742"/>
                  </a:lnTo>
                  <a:lnTo>
                    <a:pt x="2145" y="1623"/>
                  </a:lnTo>
                  <a:lnTo>
                    <a:pt x="2362" y="3469"/>
                  </a:lnTo>
                  <a:cubicBezTo>
                    <a:pt x="2382" y="3646"/>
                    <a:pt x="2244" y="3801"/>
                    <a:pt x="2066" y="3801"/>
                  </a:cubicBezTo>
                  <a:lnTo>
                    <a:pt x="2065" y="3801"/>
                  </a:lnTo>
                  <a:cubicBezTo>
                    <a:pt x="1915" y="3801"/>
                    <a:pt x="1788" y="3689"/>
                    <a:pt x="1770" y="3540"/>
                  </a:cubicBezTo>
                  <a:lnTo>
                    <a:pt x="1588" y="2063"/>
                  </a:lnTo>
                  <a:lnTo>
                    <a:pt x="1412" y="3540"/>
                  </a:lnTo>
                  <a:cubicBezTo>
                    <a:pt x="1394" y="3690"/>
                    <a:pt x="1267" y="3803"/>
                    <a:pt x="1116" y="3803"/>
                  </a:cubicBezTo>
                  <a:cubicBezTo>
                    <a:pt x="938" y="3803"/>
                    <a:pt x="800" y="3648"/>
                    <a:pt x="820" y="3472"/>
                  </a:cubicBezTo>
                  <a:lnTo>
                    <a:pt x="1028" y="1628"/>
                  </a:lnTo>
                  <a:lnTo>
                    <a:pt x="930" y="748"/>
                  </a:lnTo>
                  <a:lnTo>
                    <a:pt x="468" y="1656"/>
                  </a:lnTo>
                  <a:cubicBezTo>
                    <a:pt x="411" y="1767"/>
                    <a:pt x="278" y="1813"/>
                    <a:pt x="165" y="1760"/>
                  </a:cubicBezTo>
                  <a:cubicBezTo>
                    <a:pt x="49" y="1706"/>
                    <a:pt x="0" y="1566"/>
                    <a:pt x="57" y="1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45" name="Freeform 6"/>
            <p:cNvSpPr>
              <a:spLocks/>
            </p:cNvSpPr>
            <p:nvPr userDrawn="1"/>
          </p:nvSpPr>
          <p:spPr bwMode="auto">
            <a:xfrm>
              <a:off x="3702050" y="2397125"/>
              <a:ext cx="454025" cy="449263"/>
            </a:xfrm>
            <a:custGeom>
              <a:avLst/>
              <a:gdLst>
                <a:gd name="T0" fmla="*/ 1241 w 1243"/>
                <a:gd name="T1" fmla="*/ 619 h 1242"/>
                <a:gd name="T2" fmla="*/ 624 w 1243"/>
                <a:gd name="T3" fmla="*/ 1241 h 1242"/>
                <a:gd name="T4" fmla="*/ 2 w 1243"/>
                <a:gd name="T5" fmla="*/ 623 h 1242"/>
                <a:gd name="T6" fmla="*/ 619 w 1243"/>
                <a:gd name="T7" fmla="*/ 1 h 1242"/>
                <a:gd name="T8" fmla="*/ 1241 w 1243"/>
                <a:gd name="T9" fmla="*/ 619 h 1242"/>
              </a:gdLst>
              <a:ahLst/>
              <a:cxnLst>
                <a:cxn ang="0">
                  <a:pos x="T0" y="T1"/>
                </a:cxn>
                <a:cxn ang="0">
                  <a:pos x="T2" y="T3"/>
                </a:cxn>
                <a:cxn ang="0">
                  <a:pos x="T4" y="T5"/>
                </a:cxn>
                <a:cxn ang="0">
                  <a:pos x="T6" y="T7"/>
                </a:cxn>
                <a:cxn ang="0">
                  <a:pos x="T8" y="T9"/>
                </a:cxn>
              </a:cxnLst>
              <a:rect l="0" t="0" r="r" b="b"/>
              <a:pathLst>
                <a:path w="1243" h="1242">
                  <a:moveTo>
                    <a:pt x="1241" y="619"/>
                  </a:moveTo>
                  <a:cubicBezTo>
                    <a:pt x="1243" y="961"/>
                    <a:pt x="966" y="1240"/>
                    <a:pt x="624" y="1241"/>
                  </a:cubicBezTo>
                  <a:cubicBezTo>
                    <a:pt x="281" y="1242"/>
                    <a:pt x="3" y="966"/>
                    <a:pt x="2" y="623"/>
                  </a:cubicBezTo>
                  <a:cubicBezTo>
                    <a:pt x="0" y="281"/>
                    <a:pt x="277" y="2"/>
                    <a:pt x="619" y="1"/>
                  </a:cubicBezTo>
                  <a:cubicBezTo>
                    <a:pt x="961" y="0"/>
                    <a:pt x="1240" y="276"/>
                    <a:pt x="1241"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sp>
        <p:nvSpPr>
          <p:cNvPr id="91" name="Текст 7"/>
          <p:cNvSpPr>
            <a:spLocks noGrp="1"/>
          </p:cNvSpPr>
          <p:nvPr>
            <p:ph type="body" sz="quarter" idx="42" hasCustomPrompt="1"/>
          </p:nvPr>
        </p:nvSpPr>
        <p:spPr>
          <a:xfrm>
            <a:off x="3771422" y="2188029"/>
            <a:ext cx="10773255" cy="1329987"/>
          </a:xfrm>
        </p:spPr>
        <p:txBody>
          <a:bodyPr>
            <a:normAutofit/>
          </a:bodyPr>
          <a:lstStyle>
            <a:lvl1pPr algn="ctr">
              <a:lnSpc>
                <a:spcPct val="150000"/>
              </a:lnSpc>
              <a:defRPr sz="1500" baseline="0">
                <a:solidFill>
                  <a:schemeClr val="tx1">
                    <a:lumMod val="75000"/>
                    <a:lumOff val="25000"/>
                  </a:schemeClr>
                </a:solidFill>
              </a:defRPr>
            </a:lvl1pPr>
            <a:lvl2pPr algn="ctr">
              <a:defRPr/>
            </a:lvl2pPr>
            <a:lvl3pPr algn="ctr">
              <a:defRPr/>
            </a:lvl3pPr>
            <a:lvl4pPr algn="ctr">
              <a:defRPr/>
            </a:lvl4pPr>
            <a:lvl5pPr algn="ctr">
              <a:defRPr/>
            </a:lvl5pPr>
          </a:lstStyle>
          <a:p>
            <a:pPr lvl="0"/>
            <a:r>
              <a:rPr lang="en-US" dirty="0"/>
              <a:t>Body text here</a:t>
            </a:r>
          </a:p>
        </p:txBody>
      </p:sp>
      <p:grpSp>
        <p:nvGrpSpPr>
          <p:cNvPr id="134" name="Группа 133"/>
          <p:cNvGrpSpPr/>
          <p:nvPr userDrawn="1"/>
        </p:nvGrpSpPr>
        <p:grpSpPr>
          <a:xfrm flipH="1">
            <a:off x="14620599" y="4454639"/>
            <a:ext cx="828675" cy="1371812"/>
            <a:chOff x="3352800" y="2397125"/>
            <a:chExt cx="1150938" cy="1905001"/>
          </a:xfrm>
          <a:solidFill>
            <a:schemeClr val="tx1">
              <a:alpha val="10000"/>
            </a:schemeClr>
          </a:solidFill>
        </p:grpSpPr>
        <p:sp>
          <p:nvSpPr>
            <p:cNvPr id="135" name="Freeform 5"/>
            <p:cNvSpPr>
              <a:spLocks/>
            </p:cNvSpPr>
            <p:nvPr userDrawn="1"/>
          </p:nvSpPr>
          <p:spPr bwMode="auto">
            <a:xfrm>
              <a:off x="3352800" y="2925763"/>
              <a:ext cx="1150938" cy="1376363"/>
            </a:xfrm>
            <a:custGeom>
              <a:avLst/>
              <a:gdLst>
                <a:gd name="T0" fmla="*/ 57 w 3149"/>
                <a:gd name="T1" fmla="*/ 1451 h 3803"/>
                <a:gd name="T2" fmla="*/ 723 w 3149"/>
                <a:gd name="T3" fmla="*/ 94 h 3803"/>
                <a:gd name="T4" fmla="*/ 875 w 3149"/>
                <a:gd name="T5" fmla="*/ 0 h 3803"/>
                <a:gd name="T6" fmla="*/ 2285 w 3149"/>
                <a:gd name="T7" fmla="*/ 1 h 3803"/>
                <a:gd name="T8" fmla="*/ 2436 w 3149"/>
                <a:gd name="T9" fmla="*/ 94 h 3803"/>
                <a:gd name="T10" fmla="*/ 3097 w 3149"/>
                <a:gd name="T11" fmla="*/ 1395 h 3803"/>
                <a:gd name="T12" fmla="*/ 3025 w 3149"/>
                <a:gd name="T13" fmla="*/ 1689 h 3803"/>
                <a:gd name="T14" fmla="*/ 2684 w 3149"/>
                <a:gd name="T15" fmla="*/ 1607 h 3803"/>
                <a:gd name="T16" fmla="*/ 2237 w 3149"/>
                <a:gd name="T17" fmla="*/ 742 h 3803"/>
                <a:gd name="T18" fmla="*/ 2145 w 3149"/>
                <a:gd name="T19" fmla="*/ 1623 h 3803"/>
                <a:gd name="T20" fmla="*/ 2362 w 3149"/>
                <a:gd name="T21" fmla="*/ 3469 h 3803"/>
                <a:gd name="T22" fmla="*/ 2066 w 3149"/>
                <a:gd name="T23" fmla="*/ 3801 h 3803"/>
                <a:gd name="T24" fmla="*/ 2065 w 3149"/>
                <a:gd name="T25" fmla="*/ 3801 h 3803"/>
                <a:gd name="T26" fmla="*/ 1770 w 3149"/>
                <a:gd name="T27" fmla="*/ 3540 h 3803"/>
                <a:gd name="T28" fmla="*/ 1588 w 3149"/>
                <a:gd name="T29" fmla="*/ 2063 h 3803"/>
                <a:gd name="T30" fmla="*/ 1412 w 3149"/>
                <a:gd name="T31" fmla="*/ 3540 h 3803"/>
                <a:gd name="T32" fmla="*/ 1116 w 3149"/>
                <a:gd name="T33" fmla="*/ 3803 h 3803"/>
                <a:gd name="T34" fmla="*/ 820 w 3149"/>
                <a:gd name="T35" fmla="*/ 3472 h 3803"/>
                <a:gd name="T36" fmla="*/ 1028 w 3149"/>
                <a:gd name="T37" fmla="*/ 1628 h 3803"/>
                <a:gd name="T38" fmla="*/ 930 w 3149"/>
                <a:gd name="T39" fmla="*/ 748 h 3803"/>
                <a:gd name="T40" fmla="*/ 468 w 3149"/>
                <a:gd name="T41" fmla="*/ 1656 h 3803"/>
                <a:gd name="T42" fmla="*/ 165 w 3149"/>
                <a:gd name="T43" fmla="*/ 1760 h 3803"/>
                <a:gd name="T44" fmla="*/ 57 w 3149"/>
                <a:gd name="T45" fmla="*/ 1451 h 3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9" h="3803">
                  <a:moveTo>
                    <a:pt x="57" y="1451"/>
                  </a:moveTo>
                  <a:lnTo>
                    <a:pt x="723" y="94"/>
                  </a:lnTo>
                  <a:cubicBezTo>
                    <a:pt x="751" y="36"/>
                    <a:pt x="810" y="0"/>
                    <a:pt x="875" y="0"/>
                  </a:cubicBezTo>
                  <a:lnTo>
                    <a:pt x="2285" y="1"/>
                  </a:lnTo>
                  <a:cubicBezTo>
                    <a:pt x="2349" y="1"/>
                    <a:pt x="2407" y="37"/>
                    <a:pt x="2436" y="94"/>
                  </a:cubicBezTo>
                  <a:lnTo>
                    <a:pt x="3097" y="1395"/>
                  </a:lnTo>
                  <a:cubicBezTo>
                    <a:pt x="3149" y="1497"/>
                    <a:pt x="3118" y="1622"/>
                    <a:pt x="3025" y="1689"/>
                  </a:cubicBezTo>
                  <a:cubicBezTo>
                    <a:pt x="2910" y="1771"/>
                    <a:pt x="2749" y="1732"/>
                    <a:pt x="2684" y="1607"/>
                  </a:cubicBezTo>
                  <a:lnTo>
                    <a:pt x="2237" y="742"/>
                  </a:lnTo>
                  <a:lnTo>
                    <a:pt x="2145" y="1623"/>
                  </a:lnTo>
                  <a:lnTo>
                    <a:pt x="2362" y="3469"/>
                  </a:lnTo>
                  <a:cubicBezTo>
                    <a:pt x="2382" y="3646"/>
                    <a:pt x="2244" y="3801"/>
                    <a:pt x="2066" y="3801"/>
                  </a:cubicBezTo>
                  <a:lnTo>
                    <a:pt x="2065" y="3801"/>
                  </a:lnTo>
                  <a:cubicBezTo>
                    <a:pt x="1915" y="3801"/>
                    <a:pt x="1788" y="3689"/>
                    <a:pt x="1770" y="3540"/>
                  </a:cubicBezTo>
                  <a:lnTo>
                    <a:pt x="1588" y="2063"/>
                  </a:lnTo>
                  <a:lnTo>
                    <a:pt x="1412" y="3540"/>
                  </a:lnTo>
                  <a:cubicBezTo>
                    <a:pt x="1394" y="3690"/>
                    <a:pt x="1267" y="3803"/>
                    <a:pt x="1116" y="3803"/>
                  </a:cubicBezTo>
                  <a:cubicBezTo>
                    <a:pt x="938" y="3803"/>
                    <a:pt x="800" y="3648"/>
                    <a:pt x="820" y="3472"/>
                  </a:cubicBezTo>
                  <a:lnTo>
                    <a:pt x="1028" y="1628"/>
                  </a:lnTo>
                  <a:lnTo>
                    <a:pt x="930" y="748"/>
                  </a:lnTo>
                  <a:lnTo>
                    <a:pt x="468" y="1656"/>
                  </a:lnTo>
                  <a:cubicBezTo>
                    <a:pt x="411" y="1767"/>
                    <a:pt x="278" y="1813"/>
                    <a:pt x="165" y="1760"/>
                  </a:cubicBezTo>
                  <a:cubicBezTo>
                    <a:pt x="49" y="1706"/>
                    <a:pt x="0" y="1566"/>
                    <a:pt x="57" y="1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36" name="Freeform 6"/>
            <p:cNvSpPr>
              <a:spLocks/>
            </p:cNvSpPr>
            <p:nvPr userDrawn="1"/>
          </p:nvSpPr>
          <p:spPr bwMode="auto">
            <a:xfrm>
              <a:off x="3702050" y="2397125"/>
              <a:ext cx="454025" cy="449263"/>
            </a:xfrm>
            <a:custGeom>
              <a:avLst/>
              <a:gdLst>
                <a:gd name="T0" fmla="*/ 1241 w 1243"/>
                <a:gd name="T1" fmla="*/ 619 h 1242"/>
                <a:gd name="T2" fmla="*/ 624 w 1243"/>
                <a:gd name="T3" fmla="*/ 1241 h 1242"/>
                <a:gd name="T4" fmla="*/ 2 w 1243"/>
                <a:gd name="T5" fmla="*/ 623 h 1242"/>
                <a:gd name="T6" fmla="*/ 619 w 1243"/>
                <a:gd name="T7" fmla="*/ 1 h 1242"/>
                <a:gd name="T8" fmla="*/ 1241 w 1243"/>
                <a:gd name="T9" fmla="*/ 619 h 1242"/>
              </a:gdLst>
              <a:ahLst/>
              <a:cxnLst>
                <a:cxn ang="0">
                  <a:pos x="T0" y="T1"/>
                </a:cxn>
                <a:cxn ang="0">
                  <a:pos x="T2" y="T3"/>
                </a:cxn>
                <a:cxn ang="0">
                  <a:pos x="T4" y="T5"/>
                </a:cxn>
                <a:cxn ang="0">
                  <a:pos x="T6" y="T7"/>
                </a:cxn>
                <a:cxn ang="0">
                  <a:pos x="T8" y="T9"/>
                </a:cxn>
              </a:cxnLst>
              <a:rect l="0" t="0" r="r" b="b"/>
              <a:pathLst>
                <a:path w="1243" h="1242">
                  <a:moveTo>
                    <a:pt x="1241" y="619"/>
                  </a:moveTo>
                  <a:cubicBezTo>
                    <a:pt x="1243" y="961"/>
                    <a:pt x="966" y="1240"/>
                    <a:pt x="624" y="1241"/>
                  </a:cubicBezTo>
                  <a:cubicBezTo>
                    <a:pt x="281" y="1242"/>
                    <a:pt x="3" y="966"/>
                    <a:pt x="2" y="623"/>
                  </a:cubicBezTo>
                  <a:cubicBezTo>
                    <a:pt x="0" y="281"/>
                    <a:pt x="277" y="2"/>
                    <a:pt x="619" y="1"/>
                  </a:cubicBezTo>
                  <a:cubicBezTo>
                    <a:pt x="961" y="0"/>
                    <a:pt x="1240" y="276"/>
                    <a:pt x="1241"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37" name="Группа 136"/>
          <p:cNvGrpSpPr/>
          <p:nvPr userDrawn="1"/>
        </p:nvGrpSpPr>
        <p:grpSpPr>
          <a:xfrm flipH="1">
            <a:off x="13549689" y="4454639"/>
            <a:ext cx="828675" cy="1371812"/>
            <a:chOff x="3352800" y="2397125"/>
            <a:chExt cx="1150938" cy="1905001"/>
          </a:xfrm>
          <a:solidFill>
            <a:schemeClr val="tx1">
              <a:alpha val="10000"/>
            </a:schemeClr>
          </a:solidFill>
        </p:grpSpPr>
        <p:sp>
          <p:nvSpPr>
            <p:cNvPr id="138" name="Freeform 5"/>
            <p:cNvSpPr>
              <a:spLocks/>
            </p:cNvSpPr>
            <p:nvPr userDrawn="1"/>
          </p:nvSpPr>
          <p:spPr bwMode="auto">
            <a:xfrm>
              <a:off x="3352800" y="2925763"/>
              <a:ext cx="1150938" cy="1376363"/>
            </a:xfrm>
            <a:custGeom>
              <a:avLst/>
              <a:gdLst>
                <a:gd name="T0" fmla="*/ 57 w 3149"/>
                <a:gd name="T1" fmla="*/ 1451 h 3803"/>
                <a:gd name="T2" fmla="*/ 723 w 3149"/>
                <a:gd name="T3" fmla="*/ 94 h 3803"/>
                <a:gd name="T4" fmla="*/ 875 w 3149"/>
                <a:gd name="T5" fmla="*/ 0 h 3803"/>
                <a:gd name="T6" fmla="*/ 2285 w 3149"/>
                <a:gd name="T7" fmla="*/ 1 h 3803"/>
                <a:gd name="T8" fmla="*/ 2436 w 3149"/>
                <a:gd name="T9" fmla="*/ 94 h 3803"/>
                <a:gd name="T10" fmla="*/ 3097 w 3149"/>
                <a:gd name="T11" fmla="*/ 1395 h 3803"/>
                <a:gd name="T12" fmla="*/ 3025 w 3149"/>
                <a:gd name="T13" fmla="*/ 1689 h 3803"/>
                <a:gd name="T14" fmla="*/ 2684 w 3149"/>
                <a:gd name="T15" fmla="*/ 1607 h 3803"/>
                <a:gd name="T16" fmla="*/ 2237 w 3149"/>
                <a:gd name="T17" fmla="*/ 742 h 3803"/>
                <a:gd name="T18" fmla="*/ 2145 w 3149"/>
                <a:gd name="T19" fmla="*/ 1623 h 3803"/>
                <a:gd name="T20" fmla="*/ 2362 w 3149"/>
                <a:gd name="T21" fmla="*/ 3469 h 3803"/>
                <a:gd name="T22" fmla="*/ 2066 w 3149"/>
                <a:gd name="T23" fmla="*/ 3801 h 3803"/>
                <a:gd name="T24" fmla="*/ 2065 w 3149"/>
                <a:gd name="T25" fmla="*/ 3801 h 3803"/>
                <a:gd name="T26" fmla="*/ 1770 w 3149"/>
                <a:gd name="T27" fmla="*/ 3540 h 3803"/>
                <a:gd name="T28" fmla="*/ 1588 w 3149"/>
                <a:gd name="T29" fmla="*/ 2063 h 3803"/>
                <a:gd name="T30" fmla="*/ 1412 w 3149"/>
                <a:gd name="T31" fmla="*/ 3540 h 3803"/>
                <a:gd name="T32" fmla="*/ 1116 w 3149"/>
                <a:gd name="T33" fmla="*/ 3803 h 3803"/>
                <a:gd name="T34" fmla="*/ 820 w 3149"/>
                <a:gd name="T35" fmla="*/ 3472 h 3803"/>
                <a:gd name="T36" fmla="*/ 1028 w 3149"/>
                <a:gd name="T37" fmla="*/ 1628 h 3803"/>
                <a:gd name="T38" fmla="*/ 930 w 3149"/>
                <a:gd name="T39" fmla="*/ 748 h 3803"/>
                <a:gd name="T40" fmla="*/ 468 w 3149"/>
                <a:gd name="T41" fmla="*/ 1656 h 3803"/>
                <a:gd name="T42" fmla="*/ 165 w 3149"/>
                <a:gd name="T43" fmla="*/ 1760 h 3803"/>
                <a:gd name="T44" fmla="*/ 57 w 3149"/>
                <a:gd name="T45" fmla="*/ 1451 h 3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9" h="3803">
                  <a:moveTo>
                    <a:pt x="57" y="1451"/>
                  </a:moveTo>
                  <a:lnTo>
                    <a:pt x="723" y="94"/>
                  </a:lnTo>
                  <a:cubicBezTo>
                    <a:pt x="751" y="36"/>
                    <a:pt x="810" y="0"/>
                    <a:pt x="875" y="0"/>
                  </a:cubicBezTo>
                  <a:lnTo>
                    <a:pt x="2285" y="1"/>
                  </a:lnTo>
                  <a:cubicBezTo>
                    <a:pt x="2349" y="1"/>
                    <a:pt x="2407" y="37"/>
                    <a:pt x="2436" y="94"/>
                  </a:cubicBezTo>
                  <a:lnTo>
                    <a:pt x="3097" y="1395"/>
                  </a:lnTo>
                  <a:cubicBezTo>
                    <a:pt x="3149" y="1497"/>
                    <a:pt x="3118" y="1622"/>
                    <a:pt x="3025" y="1689"/>
                  </a:cubicBezTo>
                  <a:cubicBezTo>
                    <a:pt x="2910" y="1771"/>
                    <a:pt x="2749" y="1732"/>
                    <a:pt x="2684" y="1607"/>
                  </a:cubicBezTo>
                  <a:lnTo>
                    <a:pt x="2237" y="742"/>
                  </a:lnTo>
                  <a:lnTo>
                    <a:pt x="2145" y="1623"/>
                  </a:lnTo>
                  <a:lnTo>
                    <a:pt x="2362" y="3469"/>
                  </a:lnTo>
                  <a:cubicBezTo>
                    <a:pt x="2382" y="3646"/>
                    <a:pt x="2244" y="3801"/>
                    <a:pt x="2066" y="3801"/>
                  </a:cubicBezTo>
                  <a:lnTo>
                    <a:pt x="2065" y="3801"/>
                  </a:lnTo>
                  <a:cubicBezTo>
                    <a:pt x="1915" y="3801"/>
                    <a:pt x="1788" y="3689"/>
                    <a:pt x="1770" y="3540"/>
                  </a:cubicBezTo>
                  <a:lnTo>
                    <a:pt x="1588" y="2063"/>
                  </a:lnTo>
                  <a:lnTo>
                    <a:pt x="1412" y="3540"/>
                  </a:lnTo>
                  <a:cubicBezTo>
                    <a:pt x="1394" y="3690"/>
                    <a:pt x="1267" y="3803"/>
                    <a:pt x="1116" y="3803"/>
                  </a:cubicBezTo>
                  <a:cubicBezTo>
                    <a:pt x="938" y="3803"/>
                    <a:pt x="800" y="3648"/>
                    <a:pt x="820" y="3472"/>
                  </a:cubicBezTo>
                  <a:lnTo>
                    <a:pt x="1028" y="1628"/>
                  </a:lnTo>
                  <a:lnTo>
                    <a:pt x="930" y="748"/>
                  </a:lnTo>
                  <a:lnTo>
                    <a:pt x="468" y="1656"/>
                  </a:lnTo>
                  <a:cubicBezTo>
                    <a:pt x="411" y="1767"/>
                    <a:pt x="278" y="1813"/>
                    <a:pt x="165" y="1760"/>
                  </a:cubicBezTo>
                  <a:cubicBezTo>
                    <a:pt x="49" y="1706"/>
                    <a:pt x="0" y="1566"/>
                    <a:pt x="57" y="1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39" name="Freeform 6"/>
            <p:cNvSpPr>
              <a:spLocks/>
            </p:cNvSpPr>
            <p:nvPr userDrawn="1"/>
          </p:nvSpPr>
          <p:spPr bwMode="auto">
            <a:xfrm>
              <a:off x="3702050" y="2397125"/>
              <a:ext cx="454025" cy="449263"/>
            </a:xfrm>
            <a:custGeom>
              <a:avLst/>
              <a:gdLst>
                <a:gd name="T0" fmla="*/ 1241 w 1243"/>
                <a:gd name="T1" fmla="*/ 619 h 1242"/>
                <a:gd name="T2" fmla="*/ 624 w 1243"/>
                <a:gd name="T3" fmla="*/ 1241 h 1242"/>
                <a:gd name="T4" fmla="*/ 2 w 1243"/>
                <a:gd name="T5" fmla="*/ 623 h 1242"/>
                <a:gd name="T6" fmla="*/ 619 w 1243"/>
                <a:gd name="T7" fmla="*/ 1 h 1242"/>
                <a:gd name="T8" fmla="*/ 1241 w 1243"/>
                <a:gd name="T9" fmla="*/ 619 h 1242"/>
              </a:gdLst>
              <a:ahLst/>
              <a:cxnLst>
                <a:cxn ang="0">
                  <a:pos x="T0" y="T1"/>
                </a:cxn>
                <a:cxn ang="0">
                  <a:pos x="T2" y="T3"/>
                </a:cxn>
                <a:cxn ang="0">
                  <a:pos x="T4" y="T5"/>
                </a:cxn>
                <a:cxn ang="0">
                  <a:pos x="T6" y="T7"/>
                </a:cxn>
                <a:cxn ang="0">
                  <a:pos x="T8" y="T9"/>
                </a:cxn>
              </a:cxnLst>
              <a:rect l="0" t="0" r="r" b="b"/>
              <a:pathLst>
                <a:path w="1243" h="1242">
                  <a:moveTo>
                    <a:pt x="1241" y="619"/>
                  </a:moveTo>
                  <a:cubicBezTo>
                    <a:pt x="1243" y="961"/>
                    <a:pt x="966" y="1240"/>
                    <a:pt x="624" y="1241"/>
                  </a:cubicBezTo>
                  <a:cubicBezTo>
                    <a:pt x="281" y="1242"/>
                    <a:pt x="3" y="966"/>
                    <a:pt x="2" y="623"/>
                  </a:cubicBezTo>
                  <a:cubicBezTo>
                    <a:pt x="0" y="281"/>
                    <a:pt x="277" y="2"/>
                    <a:pt x="619" y="1"/>
                  </a:cubicBezTo>
                  <a:cubicBezTo>
                    <a:pt x="961" y="0"/>
                    <a:pt x="1240" y="276"/>
                    <a:pt x="1241"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40" name="Группа 139"/>
          <p:cNvGrpSpPr/>
          <p:nvPr userDrawn="1"/>
        </p:nvGrpSpPr>
        <p:grpSpPr>
          <a:xfrm flipH="1">
            <a:off x="12516105" y="4454639"/>
            <a:ext cx="828675" cy="1371812"/>
            <a:chOff x="3352800" y="2397125"/>
            <a:chExt cx="1150938" cy="1905001"/>
          </a:xfrm>
          <a:solidFill>
            <a:schemeClr val="tx1">
              <a:alpha val="10000"/>
            </a:schemeClr>
          </a:solidFill>
        </p:grpSpPr>
        <p:sp>
          <p:nvSpPr>
            <p:cNvPr id="141" name="Freeform 5"/>
            <p:cNvSpPr>
              <a:spLocks/>
            </p:cNvSpPr>
            <p:nvPr userDrawn="1"/>
          </p:nvSpPr>
          <p:spPr bwMode="auto">
            <a:xfrm>
              <a:off x="3352800" y="2925763"/>
              <a:ext cx="1150938" cy="1376363"/>
            </a:xfrm>
            <a:custGeom>
              <a:avLst/>
              <a:gdLst>
                <a:gd name="T0" fmla="*/ 57 w 3149"/>
                <a:gd name="T1" fmla="*/ 1451 h 3803"/>
                <a:gd name="T2" fmla="*/ 723 w 3149"/>
                <a:gd name="T3" fmla="*/ 94 h 3803"/>
                <a:gd name="T4" fmla="*/ 875 w 3149"/>
                <a:gd name="T5" fmla="*/ 0 h 3803"/>
                <a:gd name="T6" fmla="*/ 2285 w 3149"/>
                <a:gd name="T7" fmla="*/ 1 h 3803"/>
                <a:gd name="T8" fmla="*/ 2436 w 3149"/>
                <a:gd name="T9" fmla="*/ 94 h 3803"/>
                <a:gd name="T10" fmla="*/ 3097 w 3149"/>
                <a:gd name="T11" fmla="*/ 1395 h 3803"/>
                <a:gd name="T12" fmla="*/ 3025 w 3149"/>
                <a:gd name="T13" fmla="*/ 1689 h 3803"/>
                <a:gd name="T14" fmla="*/ 2684 w 3149"/>
                <a:gd name="T15" fmla="*/ 1607 h 3803"/>
                <a:gd name="T16" fmla="*/ 2237 w 3149"/>
                <a:gd name="T17" fmla="*/ 742 h 3803"/>
                <a:gd name="T18" fmla="*/ 2145 w 3149"/>
                <a:gd name="T19" fmla="*/ 1623 h 3803"/>
                <a:gd name="T20" fmla="*/ 2362 w 3149"/>
                <a:gd name="T21" fmla="*/ 3469 h 3803"/>
                <a:gd name="T22" fmla="*/ 2066 w 3149"/>
                <a:gd name="T23" fmla="*/ 3801 h 3803"/>
                <a:gd name="T24" fmla="*/ 2065 w 3149"/>
                <a:gd name="T25" fmla="*/ 3801 h 3803"/>
                <a:gd name="T26" fmla="*/ 1770 w 3149"/>
                <a:gd name="T27" fmla="*/ 3540 h 3803"/>
                <a:gd name="T28" fmla="*/ 1588 w 3149"/>
                <a:gd name="T29" fmla="*/ 2063 h 3803"/>
                <a:gd name="T30" fmla="*/ 1412 w 3149"/>
                <a:gd name="T31" fmla="*/ 3540 h 3803"/>
                <a:gd name="T32" fmla="*/ 1116 w 3149"/>
                <a:gd name="T33" fmla="*/ 3803 h 3803"/>
                <a:gd name="T34" fmla="*/ 820 w 3149"/>
                <a:gd name="T35" fmla="*/ 3472 h 3803"/>
                <a:gd name="T36" fmla="*/ 1028 w 3149"/>
                <a:gd name="T37" fmla="*/ 1628 h 3803"/>
                <a:gd name="T38" fmla="*/ 930 w 3149"/>
                <a:gd name="T39" fmla="*/ 748 h 3803"/>
                <a:gd name="T40" fmla="*/ 468 w 3149"/>
                <a:gd name="T41" fmla="*/ 1656 h 3803"/>
                <a:gd name="T42" fmla="*/ 165 w 3149"/>
                <a:gd name="T43" fmla="*/ 1760 h 3803"/>
                <a:gd name="T44" fmla="*/ 57 w 3149"/>
                <a:gd name="T45" fmla="*/ 1451 h 3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9" h="3803">
                  <a:moveTo>
                    <a:pt x="57" y="1451"/>
                  </a:moveTo>
                  <a:lnTo>
                    <a:pt x="723" y="94"/>
                  </a:lnTo>
                  <a:cubicBezTo>
                    <a:pt x="751" y="36"/>
                    <a:pt x="810" y="0"/>
                    <a:pt x="875" y="0"/>
                  </a:cubicBezTo>
                  <a:lnTo>
                    <a:pt x="2285" y="1"/>
                  </a:lnTo>
                  <a:cubicBezTo>
                    <a:pt x="2349" y="1"/>
                    <a:pt x="2407" y="37"/>
                    <a:pt x="2436" y="94"/>
                  </a:cubicBezTo>
                  <a:lnTo>
                    <a:pt x="3097" y="1395"/>
                  </a:lnTo>
                  <a:cubicBezTo>
                    <a:pt x="3149" y="1497"/>
                    <a:pt x="3118" y="1622"/>
                    <a:pt x="3025" y="1689"/>
                  </a:cubicBezTo>
                  <a:cubicBezTo>
                    <a:pt x="2910" y="1771"/>
                    <a:pt x="2749" y="1732"/>
                    <a:pt x="2684" y="1607"/>
                  </a:cubicBezTo>
                  <a:lnTo>
                    <a:pt x="2237" y="742"/>
                  </a:lnTo>
                  <a:lnTo>
                    <a:pt x="2145" y="1623"/>
                  </a:lnTo>
                  <a:lnTo>
                    <a:pt x="2362" y="3469"/>
                  </a:lnTo>
                  <a:cubicBezTo>
                    <a:pt x="2382" y="3646"/>
                    <a:pt x="2244" y="3801"/>
                    <a:pt x="2066" y="3801"/>
                  </a:cubicBezTo>
                  <a:lnTo>
                    <a:pt x="2065" y="3801"/>
                  </a:lnTo>
                  <a:cubicBezTo>
                    <a:pt x="1915" y="3801"/>
                    <a:pt x="1788" y="3689"/>
                    <a:pt x="1770" y="3540"/>
                  </a:cubicBezTo>
                  <a:lnTo>
                    <a:pt x="1588" y="2063"/>
                  </a:lnTo>
                  <a:lnTo>
                    <a:pt x="1412" y="3540"/>
                  </a:lnTo>
                  <a:cubicBezTo>
                    <a:pt x="1394" y="3690"/>
                    <a:pt x="1267" y="3803"/>
                    <a:pt x="1116" y="3803"/>
                  </a:cubicBezTo>
                  <a:cubicBezTo>
                    <a:pt x="938" y="3803"/>
                    <a:pt x="800" y="3648"/>
                    <a:pt x="820" y="3472"/>
                  </a:cubicBezTo>
                  <a:lnTo>
                    <a:pt x="1028" y="1628"/>
                  </a:lnTo>
                  <a:lnTo>
                    <a:pt x="930" y="748"/>
                  </a:lnTo>
                  <a:lnTo>
                    <a:pt x="468" y="1656"/>
                  </a:lnTo>
                  <a:cubicBezTo>
                    <a:pt x="411" y="1767"/>
                    <a:pt x="278" y="1813"/>
                    <a:pt x="165" y="1760"/>
                  </a:cubicBezTo>
                  <a:cubicBezTo>
                    <a:pt x="49" y="1706"/>
                    <a:pt x="0" y="1566"/>
                    <a:pt x="57" y="1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42" name="Freeform 6"/>
            <p:cNvSpPr>
              <a:spLocks/>
            </p:cNvSpPr>
            <p:nvPr userDrawn="1"/>
          </p:nvSpPr>
          <p:spPr bwMode="auto">
            <a:xfrm>
              <a:off x="3702050" y="2397125"/>
              <a:ext cx="454025" cy="449263"/>
            </a:xfrm>
            <a:custGeom>
              <a:avLst/>
              <a:gdLst>
                <a:gd name="T0" fmla="*/ 1241 w 1243"/>
                <a:gd name="T1" fmla="*/ 619 h 1242"/>
                <a:gd name="T2" fmla="*/ 624 w 1243"/>
                <a:gd name="T3" fmla="*/ 1241 h 1242"/>
                <a:gd name="T4" fmla="*/ 2 w 1243"/>
                <a:gd name="T5" fmla="*/ 623 h 1242"/>
                <a:gd name="T6" fmla="*/ 619 w 1243"/>
                <a:gd name="T7" fmla="*/ 1 h 1242"/>
                <a:gd name="T8" fmla="*/ 1241 w 1243"/>
                <a:gd name="T9" fmla="*/ 619 h 1242"/>
              </a:gdLst>
              <a:ahLst/>
              <a:cxnLst>
                <a:cxn ang="0">
                  <a:pos x="T0" y="T1"/>
                </a:cxn>
                <a:cxn ang="0">
                  <a:pos x="T2" y="T3"/>
                </a:cxn>
                <a:cxn ang="0">
                  <a:pos x="T4" y="T5"/>
                </a:cxn>
                <a:cxn ang="0">
                  <a:pos x="T6" y="T7"/>
                </a:cxn>
                <a:cxn ang="0">
                  <a:pos x="T8" y="T9"/>
                </a:cxn>
              </a:cxnLst>
              <a:rect l="0" t="0" r="r" b="b"/>
              <a:pathLst>
                <a:path w="1243" h="1242">
                  <a:moveTo>
                    <a:pt x="1241" y="619"/>
                  </a:moveTo>
                  <a:cubicBezTo>
                    <a:pt x="1243" y="961"/>
                    <a:pt x="966" y="1240"/>
                    <a:pt x="624" y="1241"/>
                  </a:cubicBezTo>
                  <a:cubicBezTo>
                    <a:pt x="281" y="1242"/>
                    <a:pt x="3" y="966"/>
                    <a:pt x="2" y="623"/>
                  </a:cubicBezTo>
                  <a:cubicBezTo>
                    <a:pt x="0" y="281"/>
                    <a:pt x="277" y="2"/>
                    <a:pt x="619" y="1"/>
                  </a:cubicBezTo>
                  <a:cubicBezTo>
                    <a:pt x="961" y="0"/>
                    <a:pt x="1240" y="276"/>
                    <a:pt x="1241"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43" name="Группа 142"/>
          <p:cNvGrpSpPr/>
          <p:nvPr userDrawn="1"/>
        </p:nvGrpSpPr>
        <p:grpSpPr>
          <a:xfrm flipH="1">
            <a:off x="11425425" y="4454639"/>
            <a:ext cx="828675" cy="1371812"/>
            <a:chOff x="3352800" y="2397125"/>
            <a:chExt cx="1150938" cy="1905001"/>
          </a:xfrm>
          <a:solidFill>
            <a:schemeClr val="tx1">
              <a:alpha val="10000"/>
            </a:schemeClr>
          </a:solidFill>
        </p:grpSpPr>
        <p:sp>
          <p:nvSpPr>
            <p:cNvPr id="144" name="Freeform 5"/>
            <p:cNvSpPr>
              <a:spLocks/>
            </p:cNvSpPr>
            <p:nvPr userDrawn="1"/>
          </p:nvSpPr>
          <p:spPr bwMode="auto">
            <a:xfrm>
              <a:off x="3352800" y="2925763"/>
              <a:ext cx="1150938" cy="1376363"/>
            </a:xfrm>
            <a:custGeom>
              <a:avLst/>
              <a:gdLst>
                <a:gd name="T0" fmla="*/ 57 w 3149"/>
                <a:gd name="T1" fmla="*/ 1451 h 3803"/>
                <a:gd name="T2" fmla="*/ 723 w 3149"/>
                <a:gd name="T3" fmla="*/ 94 h 3803"/>
                <a:gd name="T4" fmla="*/ 875 w 3149"/>
                <a:gd name="T5" fmla="*/ 0 h 3803"/>
                <a:gd name="T6" fmla="*/ 2285 w 3149"/>
                <a:gd name="T7" fmla="*/ 1 h 3803"/>
                <a:gd name="T8" fmla="*/ 2436 w 3149"/>
                <a:gd name="T9" fmla="*/ 94 h 3803"/>
                <a:gd name="T10" fmla="*/ 3097 w 3149"/>
                <a:gd name="T11" fmla="*/ 1395 h 3803"/>
                <a:gd name="T12" fmla="*/ 3025 w 3149"/>
                <a:gd name="T13" fmla="*/ 1689 h 3803"/>
                <a:gd name="T14" fmla="*/ 2684 w 3149"/>
                <a:gd name="T15" fmla="*/ 1607 h 3803"/>
                <a:gd name="T16" fmla="*/ 2237 w 3149"/>
                <a:gd name="T17" fmla="*/ 742 h 3803"/>
                <a:gd name="T18" fmla="*/ 2145 w 3149"/>
                <a:gd name="T19" fmla="*/ 1623 h 3803"/>
                <a:gd name="T20" fmla="*/ 2362 w 3149"/>
                <a:gd name="T21" fmla="*/ 3469 h 3803"/>
                <a:gd name="T22" fmla="*/ 2066 w 3149"/>
                <a:gd name="T23" fmla="*/ 3801 h 3803"/>
                <a:gd name="T24" fmla="*/ 2065 w 3149"/>
                <a:gd name="T25" fmla="*/ 3801 h 3803"/>
                <a:gd name="T26" fmla="*/ 1770 w 3149"/>
                <a:gd name="T27" fmla="*/ 3540 h 3803"/>
                <a:gd name="T28" fmla="*/ 1588 w 3149"/>
                <a:gd name="T29" fmla="*/ 2063 h 3803"/>
                <a:gd name="T30" fmla="*/ 1412 w 3149"/>
                <a:gd name="T31" fmla="*/ 3540 h 3803"/>
                <a:gd name="T32" fmla="*/ 1116 w 3149"/>
                <a:gd name="T33" fmla="*/ 3803 h 3803"/>
                <a:gd name="T34" fmla="*/ 820 w 3149"/>
                <a:gd name="T35" fmla="*/ 3472 h 3803"/>
                <a:gd name="T36" fmla="*/ 1028 w 3149"/>
                <a:gd name="T37" fmla="*/ 1628 h 3803"/>
                <a:gd name="T38" fmla="*/ 930 w 3149"/>
                <a:gd name="T39" fmla="*/ 748 h 3803"/>
                <a:gd name="T40" fmla="*/ 468 w 3149"/>
                <a:gd name="T41" fmla="*/ 1656 h 3803"/>
                <a:gd name="T42" fmla="*/ 165 w 3149"/>
                <a:gd name="T43" fmla="*/ 1760 h 3803"/>
                <a:gd name="T44" fmla="*/ 57 w 3149"/>
                <a:gd name="T45" fmla="*/ 1451 h 3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9" h="3803">
                  <a:moveTo>
                    <a:pt x="57" y="1451"/>
                  </a:moveTo>
                  <a:lnTo>
                    <a:pt x="723" y="94"/>
                  </a:lnTo>
                  <a:cubicBezTo>
                    <a:pt x="751" y="36"/>
                    <a:pt x="810" y="0"/>
                    <a:pt x="875" y="0"/>
                  </a:cubicBezTo>
                  <a:lnTo>
                    <a:pt x="2285" y="1"/>
                  </a:lnTo>
                  <a:cubicBezTo>
                    <a:pt x="2349" y="1"/>
                    <a:pt x="2407" y="37"/>
                    <a:pt x="2436" y="94"/>
                  </a:cubicBezTo>
                  <a:lnTo>
                    <a:pt x="3097" y="1395"/>
                  </a:lnTo>
                  <a:cubicBezTo>
                    <a:pt x="3149" y="1497"/>
                    <a:pt x="3118" y="1622"/>
                    <a:pt x="3025" y="1689"/>
                  </a:cubicBezTo>
                  <a:cubicBezTo>
                    <a:pt x="2910" y="1771"/>
                    <a:pt x="2749" y="1732"/>
                    <a:pt x="2684" y="1607"/>
                  </a:cubicBezTo>
                  <a:lnTo>
                    <a:pt x="2237" y="742"/>
                  </a:lnTo>
                  <a:lnTo>
                    <a:pt x="2145" y="1623"/>
                  </a:lnTo>
                  <a:lnTo>
                    <a:pt x="2362" y="3469"/>
                  </a:lnTo>
                  <a:cubicBezTo>
                    <a:pt x="2382" y="3646"/>
                    <a:pt x="2244" y="3801"/>
                    <a:pt x="2066" y="3801"/>
                  </a:cubicBezTo>
                  <a:lnTo>
                    <a:pt x="2065" y="3801"/>
                  </a:lnTo>
                  <a:cubicBezTo>
                    <a:pt x="1915" y="3801"/>
                    <a:pt x="1788" y="3689"/>
                    <a:pt x="1770" y="3540"/>
                  </a:cubicBezTo>
                  <a:lnTo>
                    <a:pt x="1588" y="2063"/>
                  </a:lnTo>
                  <a:lnTo>
                    <a:pt x="1412" y="3540"/>
                  </a:lnTo>
                  <a:cubicBezTo>
                    <a:pt x="1394" y="3690"/>
                    <a:pt x="1267" y="3803"/>
                    <a:pt x="1116" y="3803"/>
                  </a:cubicBezTo>
                  <a:cubicBezTo>
                    <a:pt x="938" y="3803"/>
                    <a:pt x="800" y="3648"/>
                    <a:pt x="820" y="3472"/>
                  </a:cubicBezTo>
                  <a:lnTo>
                    <a:pt x="1028" y="1628"/>
                  </a:lnTo>
                  <a:lnTo>
                    <a:pt x="930" y="748"/>
                  </a:lnTo>
                  <a:lnTo>
                    <a:pt x="468" y="1656"/>
                  </a:lnTo>
                  <a:cubicBezTo>
                    <a:pt x="411" y="1767"/>
                    <a:pt x="278" y="1813"/>
                    <a:pt x="165" y="1760"/>
                  </a:cubicBezTo>
                  <a:cubicBezTo>
                    <a:pt x="49" y="1706"/>
                    <a:pt x="0" y="1566"/>
                    <a:pt x="57" y="1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45" name="Freeform 6"/>
            <p:cNvSpPr>
              <a:spLocks/>
            </p:cNvSpPr>
            <p:nvPr userDrawn="1"/>
          </p:nvSpPr>
          <p:spPr bwMode="auto">
            <a:xfrm>
              <a:off x="3702050" y="2397125"/>
              <a:ext cx="454025" cy="449263"/>
            </a:xfrm>
            <a:custGeom>
              <a:avLst/>
              <a:gdLst>
                <a:gd name="T0" fmla="*/ 1241 w 1243"/>
                <a:gd name="T1" fmla="*/ 619 h 1242"/>
                <a:gd name="T2" fmla="*/ 624 w 1243"/>
                <a:gd name="T3" fmla="*/ 1241 h 1242"/>
                <a:gd name="T4" fmla="*/ 2 w 1243"/>
                <a:gd name="T5" fmla="*/ 623 h 1242"/>
                <a:gd name="T6" fmla="*/ 619 w 1243"/>
                <a:gd name="T7" fmla="*/ 1 h 1242"/>
                <a:gd name="T8" fmla="*/ 1241 w 1243"/>
                <a:gd name="T9" fmla="*/ 619 h 1242"/>
              </a:gdLst>
              <a:ahLst/>
              <a:cxnLst>
                <a:cxn ang="0">
                  <a:pos x="T0" y="T1"/>
                </a:cxn>
                <a:cxn ang="0">
                  <a:pos x="T2" y="T3"/>
                </a:cxn>
                <a:cxn ang="0">
                  <a:pos x="T4" y="T5"/>
                </a:cxn>
                <a:cxn ang="0">
                  <a:pos x="T6" y="T7"/>
                </a:cxn>
                <a:cxn ang="0">
                  <a:pos x="T8" y="T9"/>
                </a:cxn>
              </a:cxnLst>
              <a:rect l="0" t="0" r="r" b="b"/>
              <a:pathLst>
                <a:path w="1243" h="1242">
                  <a:moveTo>
                    <a:pt x="1241" y="619"/>
                  </a:moveTo>
                  <a:cubicBezTo>
                    <a:pt x="1243" y="961"/>
                    <a:pt x="966" y="1240"/>
                    <a:pt x="624" y="1241"/>
                  </a:cubicBezTo>
                  <a:cubicBezTo>
                    <a:pt x="281" y="1242"/>
                    <a:pt x="3" y="966"/>
                    <a:pt x="2" y="623"/>
                  </a:cubicBezTo>
                  <a:cubicBezTo>
                    <a:pt x="0" y="281"/>
                    <a:pt x="277" y="2"/>
                    <a:pt x="619" y="1"/>
                  </a:cubicBezTo>
                  <a:cubicBezTo>
                    <a:pt x="961" y="0"/>
                    <a:pt x="1240" y="276"/>
                    <a:pt x="1241"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46" name="Группа 145"/>
          <p:cNvGrpSpPr/>
          <p:nvPr userDrawn="1"/>
        </p:nvGrpSpPr>
        <p:grpSpPr>
          <a:xfrm flipH="1">
            <a:off x="10406402" y="4454639"/>
            <a:ext cx="828675" cy="1371812"/>
            <a:chOff x="3352800" y="2397125"/>
            <a:chExt cx="1150938" cy="1905001"/>
          </a:xfrm>
          <a:solidFill>
            <a:schemeClr val="tx1">
              <a:alpha val="10000"/>
            </a:schemeClr>
          </a:solidFill>
        </p:grpSpPr>
        <p:sp>
          <p:nvSpPr>
            <p:cNvPr id="147" name="Freeform 5"/>
            <p:cNvSpPr>
              <a:spLocks/>
            </p:cNvSpPr>
            <p:nvPr userDrawn="1"/>
          </p:nvSpPr>
          <p:spPr bwMode="auto">
            <a:xfrm>
              <a:off x="3352800" y="2925763"/>
              <a:ext cx="1150938" cy="1376363"/>
            </a:xfrm>
            <a:custGeom>
              <a:avLst/>
              <a:gdLst>
                <a:gd name="T0" fmla="*/ 57 w 3149"/>
                <a:gd name="T1" fmla="*/ 1451 h 3803"/>
                <a:gd name="T2" fmla="*/ 723 w 3149"/>
                <a:gd name="T3" fmla="*/ 94 h 3803"/>
                <a:gd name="T4" fmla="*/ 875 w 3149"/>
                <a:gd name="T5" fmla="*/ 0 h 3803"/>
                <a:gd name="T6" fmla="*/ 2285 w 3149"/>
                <a:gd name="T7" fmla="*/ 1 h 3803"/>
                <a:gd name="T8" fmla="*/ 2436 w 3149"/>
                <a:gd name="T9" fmla="*/ 94 h 3803"/>
                <a:gd name="T10" fmla="*/ 3097 w 3149"/>
                <a:gd name="T11" fmla="*/ 1395 h 3803"/>
                <a:gd name="T12" fmla="*/ 3025 w 3149"/>
                <a:gd name="T13" fmla="*/ 1689 h 3803"/>
                <a:gd name="T14" fmla="*/ 2684 w 3149"/>
                <a:gd name="T15" fmla="*/ 1607 h 3803"/>
                <a:gd name="T16" fmla="*/ 2237 w 3149"/>
                <a:gd name="T17" fmla="*/ 742 h 3803"/>
                <a:gd name="T18" fmla="*/ 2145 w 3149"/>
                <a:gd name="T19" fmla="*/ 1623 h 3803"/>
                <a:gd name="T20" fmla="*/ 2362 w 3149"/>
                <a:gd name="T21" fmla="*/ 3469 h 3803"/>
                <a:gd name="T22" fmla="*/ 2066 w 3149"/>
                <a:gd name="T23" fmla="*/ 3801 h 3803"/>
                <a:gd name="T24" fmla="*/ 2065 w 3149"/>
                <a:gd name="T25" fmla="*/ 3801 h 3803"/>
                <a:gd name="T26" fmla="*/ 1770 w 3149"/>
                <a:gd name="T27" fmla="*/ 3540 h 3803"/>
                <a:gd name="T28" fmla="*/ 1588 w 3149"/>
                <a:gd name="T29" fmla="*/ 2063 h 3803"/>
                <a:gd name="T30" fmla="*/ 1412 w 3149"/>
                <a:gd name="T31" fmla="*/ 3540 h 3803"/>
                <a:gd name="T32" fmla="*/ 1116 w 3149"/>
                <a:gd name="T33" fmla="*/ 3803 h 3803"/>
                <a:gd name="T34" fmla="*/ 820 w 3149"/>
                <a:gd name="T35" fmla="*/ 3472 h 3803"/>
                <a:gd name="T36" fmla="*/ 1028 w 3149"/>
                <a:gd name="T37" fmla="*/ 1628 h 3803"/>
                <a:gd name="T38" fmla="*/ 930 w 3149"/>
                <a:gd name="T39" fmla="*/ 748 h 3803"/>
                <a:gd name="T40" fmla="*/ 468 w 3149"/>
                <a:gd name="T41" fmla="*/ 1656 h 3803"/>
                <a:gd name="T42" fmla="*/ 165 w 3149"/>
                <a:gd name="T43" fmla="*/ 1760 h 3803"/>
                <a:gd name="T44" fmla="*/ 57 w 3149"/>
                <a:gd name="T45" fmla="*/ 1451 h 3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9" h="3803">
                  <a:moveTo>
                    <a:pt x="57" y="1451"/>
                  </a:moveTo>
                  <a:lnTo>
                    <a:pt x="723" y="94"/>
                  </a:lnTo>
                  <a:cubicBezTo>
                    <a:pt x="751" y="36"/>
                    <a:pt x="810" y="0"/>
                    <a:pt x="875" y="0"/>
                  </a:cubicBezTo>
                  <a:lnTo>
                    <a:pt x="2285" y="1"/>
                  </a:lnTo>
                  <a:cubicBezTo>
                    <a:pt x="2349" y="1"/>
                    <a:pt x="2407" y="37"/>
                    <a:pt x="2436" y="94"/>
                  </a:cubicBezTo>
                  <a:lnTo>
                    <a:pt x="3097" y="1395"/>
                  </a:lnTo>
                  <a:cubicBezTo>
                    <a:pt x="3149" y="1497"/>
                    <a:pt x="3118" y="1622"/>
                    <a:pt x="3025" y="1689"/>
                  </a:cubicBezTo>
                  <a:cubicBezTo>
                    <a:pt x="2910" y="1771"/>
                    <a:pt x="2749" y="1732"/>
                    <a:pt x="2684" y="1607"/>
                  </a:cubicBezTo>
                  <a:lnTo>
                    <a:pt x="2237" y="742"/>
                  </a:lnTo>
                  <a:lnTo>
                    <a:pt x="2145" y="1623"/>
                  </a:lnTo>
                  <a:lnTo>
                    <a:pt x="2362" y="3469"/>
                  </a:lnTo>
                  <a:cubicBezTo>
                    <a:pt x="2382" y="3646"/>
                    <a:pt x="2244" y="3801"/>
                    <a:pt x="2066" y="3801"/>
                  </a:cubicBezTo>
                  <a:lnTo>
                    <a:pt x="2065" y="3801"/>
                  </a:lnTo>
                  <a:cubicBezTo>
                    <a:pt x="1915" y="3801"/>
                    <a:pt x="1788" y="3689"/>
                    <a:pt x="1770" y="3540"/>
                  </a:cubicBezTo>
                  <a:lnTo>
                    <a:pt x="1588" y="2063"/>
                  </a:lnTo>
                  <a:lnTo>
                    <a:pt x="1412" y="3540"/>
                  </a:lnTo>
                  <a:cubicBezTo>
                    <a:pt x="1394" y="3690"/>
                    <a:pt x="1267" y="3803"/>
                    <a:pt x="1116" y="3803"/>
                  </a:cubicBezTo>
                  <a:cubicBezTo>
                    <a:pt x="938" y="3803"/>
                    <a:pt x="800" y="3648"/>
                    <a:pt x="820" y="3472"/>
                  </a:cubicBezTo>
                  <a:lnTo>
                    <a:pt x="1028" y="1628"/>
                  </a:lnTo>
                  <a:lnTo>
                    <a:pt x="930" y="748"/>
                  </a:lnTo>
                  <a:lnTo>
                    <a:pt x="468" y="1656"/>
                  </a:lnTo>
                  <a:cubicBezTo>
                    <a:pt x="411" y="1767"/>
                    <a:pt x="278" y="1813"/>
                    <a:pt x="165" y="1760"/>
                  </a:cubicBezTo>
                  <a:cubicBezTo>
                    <a:pt x="49" y="1706"/>
                    <a:pt x="0" y="1566"/>
                    <a:pt x="57" y="1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48" name="Freeform 6"/>
            <p:cNvSpPr>
              <a:spLocks/>
            </p:cNvSpPr>
            <p:nvPr userDrawn="1"/>
          </p:nvSpPr>
          <p:spPr bwMode="auto">
            <a:xfrm>
              <a:off x="3702050" y="2397125"/>
              <a:ext cx="454025" cy="449263"/>
            </a:xfrm>
            <a:custGeom>
              <a:avLst/>
              <a:gdLst>
                <a:gd name="T0" fmla="*/ 1241 w 1243"/>
                <a:gd name="T1" fmla="*/ 619 h 1242"/>
                <a:gd name="T2" fmla="*/ 624 w 1243"/>
                <a:gd name="T3" fmla="*/ 1241 h 1242"/>
                <a:gd name="T4" fmla="*/ 2 w 1243"/>
                <a:gd name="T5" fmla="*/ 623 h 1242"/>
                <a:gd name="T6" fmla="*/ 619 w 1243"/>
                <a:gd name="T7" fmla="*/ 1 h 1242"/>
                <a:gd name="T8" fmla="*/ 1241 w 1243"/>
                <a:gd name="T9" fmla="*/ 619 h 1242"/>
              </a:gdLst>
              <a:ahLst/>
              <a:cxnLst>
                <a:cxn ang="0">
                  <a:pos x="T0" y="T1"/>
                </a:cxn>
                <a:cxn ang="0">
                  <a:pos x="T2" y="T3"/>
                </a:cxn>
                <a:cxn ang="0">
                  <a:pos x="T4" y="T5"/>
                </a:cxn>
                <a:cxn ang="0">
                  <a:pos x="T6" y="T7"/>
                </a:cxn>
                <a:cxn ang="0">
                  <a:pos x="T8" y="T9"/>
                </a:cxn>
              </a:cxnLst>
              <a:rect l="0" t="0" r="r" b="b"/>
              <a:pathLst>
                <a:path w="1243" h="1242">
                  <a:moveTo>
                    <a:pt x="1241" y="619"/>
                  </a:moveTo>
                  <a:cubicBezTo>
                    <a:pt x="1243" y="961"/>
                    <a:pt x="966" y="1240"/>
                    <a:pt x="624" y="1241"/>
                  </a:cubicBezTo>
                  <a:cubicBezTo>
                    <a:pt x="281" y="1242"/>
                    <a:pt x="3" y="966"/>
                    <a:pt x="2" y="623"/>
                  </a:cubicBezTo>
                  <a:cubicBezTo>
                    <a:pt x="0" y="281"/>
                    <a:pt x="277" y="2"/>
                    <a:pt x="619" y="1"/>
                  </a:cubicBezTo>
                  <a:cubicBezTo>
                    <a:pt x="961" y="0"/>
                    <a:pt x="1240" y="276"/>
                    <a:pt x="1241"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49" name="Группа 148"/>
          <p:cNvGrpSpPr/>
          <p:nvPr userDrawn="1"/>
        </p:nvGrpSpPr>
        <p:grpSpPr>
          <a:xfrm flipH="1">
            <a:off x="9317721" y="4454639"/>
            <a:ext cx="828675" cy="1371812"/>
            <a:chOff x="3352800" y="2397125"/>
            <a:chExt cx="1150938" cy="1905001"/>
          </a:xfrm>
          <a:solidFill>
            <a:schemeClr val="tx1">
              <a:alpha val="10000"/>
            </a:schemeClr>
          </a:solidFill>
        </p:grpSpPr>
        <p:sp>
          <p:nvSpPr>
            <p:cNvPr id="150" name="Freeform 5"/>
            <p:cNvSpPr>
              <a:spLocks/>
            </p:cNvSpPr>
            <p:nvPr userDrawn="1"/>
          </p:nvSpPr>
          <p:spPr bwMode="auto">
            <a:xfrm>
              <a:off x="3352800" y="2925763"/>
              <a:ext cx="1150938" cy="1376363"/>
            </a:xfrm>
            <a:custGeom>
              <a:avLst/>
              <a:gdLst>
                <a:gd name="T0" fmla="*/ 57 w 3149"/>
                <a:gd name="T1" fmla="*/ 1451 h 3803"/>
                <a:gd name="T2" fmla="*/ 723 w 3149"/>
                <a:gd name="T3" fmla="*/ 94 h 3803"/>
                <a:gd name="T4" fmla="*/ 875 w 3149"/>
                <a:gd name="T5" fmla="*/ 0 h 3803"/>
                <a:gd name="T6" fmla="*/ 2285 w 3149"/>
                <a:gd name="T7" fmla="*/ 1 h 3803"/>
                <a:gd name="T8" fmla="*/ 2436 w 3149"/>
                <a:gd name="T9" fmla="*/ 94 h 3803"/>
                <a:gd name="T10" fmla="*/ 3097 w 3149"/>
                <a:gd name="T11" fmla="*/ 1395 h 3803"/>
                <a:gd name="T12" fmla="*/ 3025 w 3149"/>
                <a:gd name="T13" fmla="*/ 1689 h 3803"/>
                <a:gd name="T14" fmla="*/ 2684 w 3149"/>
                <a:gd name="T15" fmla="*/ 1607 h 3803"/>
                <a:gd name="T16" fmla="*/ 2237 w 3149"/>
                <a:gd name="T17" fmla="*/ 742 h 3803"/>
                <a:gd name="T18" fmla="*/ 2145 w 3149"/>
                <a:gd name="T19" fmla="*/ 1623 h 3803"/>
                <a:gd name="T20" fmla="*/ 2362 w 3149"/>
                <a:gd name="T21" fmla="*/ 3469 h 3803"/>
                <a:gd name="T22" fmla="*/ 2066 w 3149"/>
                <a:gd name="T23" fmla="*/ 3801 h 3803"/>
                <a:gd name="T24" fmla="*/ 2065 w 3149"/>
                <a:gd name="T25" fmla="*/ 3801 h 3803"/>
                <a:gd name="T26" fmla="*/ 1770 w 3149"/>
                <a:gd name="T27" fmla="*/ 3540 h 3803"/>
                <a:gd name="T28" fmla="*/ 1588 w 3149"/>
                <a:gd name="T29" fmla="*/ 2063 h 3803"/>
                <a:gd name="T30" fmla="*/ 1412 w 3149"/>
                <a:gd name="T31" fmla="*/ 3540 h 3803"/>
                <a:gd name="T32" fmla="*/ 1116 w 3149"/>
                <a:gd name="T33" fmla="*/ 3803 h 3803"/>
                <a:gd name="T34" fmla="*/ 820 w 3149"/>
                <a:gd name="T35" fmla="*/ 3472 h 3803"/>
                <a:gd name="T36" fmla="*/ 1028 w 3149"/>
                <a:gd name="T37" fmla="*/ 1628 h 3803"/>
                <a:gd name="T38" fmla="*/ 930 w 3149"/>
                <a:gd name="T39" fmla="*/ 748 h 3803"/>
                <a:gd name="T40" fmla="*/ 468 w 3149"/>
                <a:gd name="T41" fmla="*/ 1656 h 3803"/>
                <a:gd name="T42" fmla="*/ 165 w 3149"/>
                <a:gd name="T43" fmla="*/ 1760 h 3803"/>
                <a:gd name="T44" fmla="*/ 57 w 3149"/>
                <a:gd name="T45" fmla="*/ 1451 h 3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9" h="3803">
                  <a:moveTo>
                    <a:pt x="57" y="1451"/>
                  </a:moveTo>
                  <a:lnTo>
                    <a:pt x="723" y="94"/>
                  </a:lnTo>
                  <a:cubicBezTo>
                    <a:pt x="751" y="36"/>
                    <a:pt x="810" y="0"/>
                    <a:pt x="875" y="0"/>
                  </a:cubicBezTo>
                  <a:lnTo>
                    <a:pt x="2285" y="1"/>
                  </a:lnTo>
                  <a:cubicBezTo>
                    <a:pt x="2349" y="1"/>
                    <a:pt x="2407" y="37"/>
                    <a:pt x="2436" y="94"/>
                  </a:cubicBezTo>
                  <a:lnTo>
                    <a:pt x="3097" y="1395"/>
                  </a:lnTo>
                  <a:cubicBezTo>
                    <a:pt x="3149" y="1497"/>
                    <a:pt x="3118" y="1622"/>
                    <a:pt x="3025" y="1689"/>
                  </a:cubicBezTo>
                  <a:cubicBezTo>
                    <a:pt x="2910" y="1771"/>
                    <a:pt x="2749" y="1732"/>
                    <a:pt x="2684" y="1607"/>
                  </a:cubicBezTo>
                  <a:lnTo>
                    <a:pt x="2237" y="742"/>
                  </a:lnTo>
                  <a:lnTo>
                    <a:pt x="2145" y="1623"/>
                  </a:lnTo>
                  <a:lnTo>
                    <a:pt x="2362" y="3469"/>
                  </a:lnTo>
                  <a:cubicBezTo>
                    <a:pt x="2382" y="3646"/>
                    <a:pt x="2244" y="3801"/>
                    <a:pt x="2066" y="3801"/>
                  </a:cubicBezTo>
                  <a:lnTo>
                    <a:pt x="2065" y="3801"/>
                  </a:lnTo>
                  <a:cubicBezTo>
                    <a:pt x="1915" y="3801"/>
                    <a:pt x="1788" y="3689"/>
                    <a:pt x="1770" y="3540"/>
                  </a:cubicBezTo>
                  <a:lnTo>
                    <a:pt x="1588" y="2063"/>
                  </a:lnTo>
                  <a:lnTo>
                    <a:pt x="1412" y="3540"/>
                  </a:lnTo>
                  <a:cubicBezTo>
                    <a:pt x="1394" y="3690"/>
                    <a:pt x="1267" y="3803"/>
                    <a:pt x="1116" y="3803"/>
                  </a:cubicBezTo>
                  <a:cubicBezTo>
                    <a:pt x="938" y="3803"/>
                    <a:pt x="800" y="3648"/>
                    <a:pt x="820" y="3472"/>
                  </a:cubicBezTo>
                  <a:lnTo>
                    <a:pt x="1028" y="1628"/>
                  </a:lnTo>
                  <a:lnTo>
                    <a:pt x="930" y="748"/>
                  </a:lnTo>
                  <a:lnTo>
                    <a:pt x="468" y="1656"/>
                  </a:lnTo>
                  <a:cubicBezTo>
                    <a:pt x="411" y="1767"/>
                    <a:pt x="278" y="1813"/>
                    <a:pt x="165" y="1760"/>
                  </a:cubicBezTo>
                  <a:cubicBezTo>
                    <a:pt x="49" y="1706"/>
                    <a:pt x="0" y="1566"/>
                    <a:pt x="57" y="1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51" name="Freeform 6"/>
            <p:cNvSpPr>
              <a:spLocks/>
            </p:cNvSpPr>
            <p:nvPr userDrawn="1"/>
          </p:nvSpPr>
          <p:spPr bwMode="auto">
            <a:xfrm>
              <a:off x="3702050" y="2397125"/>
              <a:ext cx="454025" cy="449263"/>
            </a:xfrm>
            <a:custGeom>
              <a:avLst/>
              <a:gdLst>
                <a:gd name="T0" fmla="*/ 1241 w 1243"/>
                <a:gd name="T1" fmla="*/ 619 h 1242"/>
                <a:gd name="T2" fmla="*/ 624 w 1243"/>
                <a:gd name="T3" fmla="*/ 1241 h 1242"/>
                <a:gd name="T4" fmla="*/ 2 w 1243"/>
                <a:gd name="T5" fmla="*/ 623 h 1242"/>
                <a:gd name="T6" fmla="*/ 619 w 1243"/>
                <a:gd name="T7" fmla="*/ 1 h 1242"/>
                <a:gd name="T8" fmla="*/ 1241 w 1243"/>
                <a:gd name="T9" fmla="*/ 619 h 1242"/>
              </a:gdLst>
              <a:ahLst/>
              <a:cxnLst>
                <a:cxn ang="0">
                  <a:pos x="T0" y="T1"/>
                </a:cxn>
                <a:cxn ang="0">
                  <a:pos x="T2" y="T3"/>
                </a:cxn>
                <a:cxn ang="0">
                  <a:pos x="T4" y="T5"/>
                </a:cxn>
                <a:cxn ang="0">
                  <a:pos x="T6" y="T7"/>
                </a:cxn>
                <a:cxn ang="0">
                  <a:pos x="T8" y="T9"/>
                </a:cxn>
              </a:cxnLst>
              <a:rect l="0" t="0" r="r" b="b"/>
              <a:pathLst>
                <a:path w="1243" h="1242">
                  <a:moveTo>
                    <a:pt x="1241" y="619"/>
                  </a:moveTo>
                  <a:cubicBezTo>
                    <a:pt x="1243" y="961"/>
                    <a:pt x="966" y="1240"/>
                    <a:pt x="624" y="1241"/>
                  </a:cubicBezTo>
                  <a:cubicBezTo>
                    <a:pt x="281" y="1242"/>
                    <a:pt x="3" y="966"/>
                    <a:pt x="2" y="623"/>
                  </a:cubicBezTo>
                  <a:cubicBezTo>
                    <a:pt x="0" y="281"/>
                    <a:pt x="277" y="2"/>
                    <a:pt x="619" y="1"/>
                  </a:cubicBezTo>
                  <a:cubicBezTo>
                    <a:pt x="961" y="0"/>
                    <a:pt x="1240" y="276"/>
                    <a:pt x="1241"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52" name="Группа 151"/>
          <p:cNvGrpSpPr/>
          <p:nvPr userDrawn="1"/>
        </p:nvGrpSpPr>
        <p:grpSpPr>
          <a:xfrm flipH="1">
            <a:off x="8278754" y="4454639"/>
            <a:ext cx="828675" cy="1371812"/>
            <a:chOff x="3352800" y="2397125"/>
            <a:chExt cx="1150938" cy="1905001"/>
          </a:xfrm>
          <a:solidFill>
            <a:schemeClr val="tx1">
              <a:alpha val="70000"/>
            </a:schemeClr>
          </a:solidFill>
        </p:grpSpPr>
        <p:sp>
          <p:nvSpPr>
            <p:cNvPr id="153" name="Freeform 5"/>
            <p:cNvSpPr>
              <a:spLocks/>
            </p:cNvSpPr>
            <p:nvPr userDrawn="1"/>
          </p:nvSpPr>
          <p:spPr bwMode="auto">
            <a:xfrm>
              <a:off x="3352800" y="2925763"/>
              <a:ext cx="1150938" cy="1376363"/>
            </a:xfrm>
            <a:custGeom>
              <a:avLst/>
              <a:gdLst>
                <a:gd name="T0" fmla="*/ 57 w 3149"/>
                <a:gd name="T1" fmla="*/ 1451 h 3803"/>
                <a:gd name="T2" fmla="*/ 723 w 3149"/>
                <a:gd name="T3" fmla="*/ 94 h 3803"/>
                <a:gd name="T4" fmla="*/ 875 w 3149"/>
                <a:gd name="T5" fmla="*/ 0 h 3803"/>
                <a:gd name="T6" fmla="*/ 2285 w 3149"/>
                <a:gd name="T7" fmla="*/ 1 h 3803"/>
                <a:gd name="T8" fmla="*/ 2436 w 3149"/>
                <a:gd name="T9" fmla="*/ 94 h 3803"/>
                <a:gd name="T10" fmla="*/ 3097 w 3149"/>
                <a:gd name="T11" fmla="*/ 1395 h 3803"/>
                <a:gd name="T12" fmla="*/ 3025 w 3149"/>
                <a:gd name="T13" fmla="*/ 1689 h 3803"/>
                <a:gd name="T14" fmla="*/ 2684 w 3149"/>
                <a:gd name="T15" fmla="*/ 1607 h 3803"/>
                <a:gd name="T16" fmla="*/ 2237 w 3149"/>
                <a:gd name="T17" fmla="*/ 742 h 3803"/>
                <a:gd name="T18" fmla="*/ 2145 w 3149"/>
                <a:gd name="T19" fmla="*/ 1623 h 3803"/>
                <a:gd name="T20" fmla="*/ 2362 w 3149"/>
                <a:gd name="T21" fmla="*/ 3469 h 3803"/>
                <a:gd name="T22" fmla="*/ 2066 w 3149"/>
                <a:gd name="T23" fmla="*/ 3801 h 3803"/>
                <a:gd name="T24" fmla="*/ 2065 w 3149"/>
                <a:gd name="T25" fmla="*/ 3801 h 3803"/>
                <a:gd name="T26" fmla="*/ 1770 w 3149"/>
                <a:gd name="T27" fmla="*/ 3540 h 3803"/>
                <a:gd name="T28" fmla="*/ 1588 w 3149"/>
                <a:gd name="T29" fmla="*/ 2063 h 3803"/>
                <a:gd name="T30" fmla="*/ 1412 w 3149"/>
                <a:gd name="T31" fmla="*/ 3540 h 3803"/>
                <a:gd name="T32" fmla="*/ 1116 w 3149"/>
                <a:gd name="T33" fmla="*/ 3803 h 3803"/>
                <a:gd name="T34" fmla="*/ 820 w 3149"/>
                <a:gd name="T35" fmla="*/ 3472 h 3803"/>
                <a:gd name="T36" fmla="*/ 1028 w 3149"/>
                <a:gd name="T37" fmla="*/ 1628 h 3803"/>
                <a:gd name="T38" fmla="*/ 930 w 3149"/>
                <a:gd name="T39" fmla="*/ 748 h 3803"/>
                <a:gd name="T40" fmla="*/ 468 w 3149"/>
                <a:gd name="T41" fmla="*/ 1656 h 3803"/>
                <a:gd name="T42" fmla="*/ 165 w 3149"/>
                <a:gd name="T43" fmla="*/ 1760 h 3803"/>
                <a:gd name="T44" fmla="*/ 57 w 3149"/>
                <a:gd name="T45" fmla="*/ 1451 h 3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9" h="3803">
                  <a:moveTo>
                    <a:pt x="57" y="1451"/>
                  </a:moveTo>
                  <a:lnTo>
                    <a:pt x="723" y="94"/>
                  </a:lnTo>
                  <a:cubicBezTo>
                    <a:pt x="751" y="36"/>
                    <a:pt x="810" y="0"/>
                    <a:pt x="875" y="0"/>
                  </a:cubicBezTo>
                  <a:lnTo>
                    <a:pt x="2285" y="1"/>
                  </a:lnTo>
                  <a:cubicBezTo>
                    <a:pt x="2349" y="1"/>
                    <a:pt x="2407" y="37"/>
                    <a:pt x="2436" y="94"/>
                  </a:cubicBezTo>
                  <a:lnTo>
                    <a:pt x="3097" y="1395"/>
                  </a:lnTo>
                  <a:cubicBezTo>
                    <a:pt x="3149" y="1497"/>
                    <a:pt x="3118" y="1622"/>
                    <a:pt x="3025" y="1689"/>
                  </a:cubicBezTo>
                  <a:cubicBezTo>
                    <a:pt x="2910" y="1771"/>
                    <a:pt x="2749" y="1732"/>
                    <a:pt x="2684" y="1607"/>
                  </a:cubicBezTo>
                  <a:lnTo>
                    <a:pt x="2237" y="742"/>
                  </a:lnTo>
                  <a:lnTo>
                    <a:pt x="2145" y="1623"/>
                  </a:lnTo>
                  <a:lnTo>
                    <a:pt x="2362" y="3469"/>
                  </a:lnTo>
                  <a:cubicBezTo>
                    <a:pt x="2382" y="3646"/>
                    <a:pt x="2244" y="3801"/>
                    <a:pt x="2066" y="3801"/>
                  </a:cubicBezTo>
                  <a:lnTo>
                    <a:pt x="2065" y="3801"/>
                  </a:lnTo>
                  <a:cubicBezTo>
                    <a:pt x="1915" y="3801"/>
                    <a:pt x="1788" y="3689"/>
                    <a:pt x="1770" y="3540"/>
                  </a:cubicBezTo>
                  <a:lnTo>
                    <a:pt x="1588" y="2063"/>
                  </a:lnTo>
                  <a:lnTo>
                    <a:pt x="1412" y="3540"/>
                  </a:lnTo>
                  <a:cubicBezTo>
                    <a:pt x="1394" y="3690"/>
                    <a:pt x="1267" y="3803"/>
                    <a:pt x="1116" y="3803"/>
                  </a:cubicBezTo>
                  <a:cubicBezTo>
                    <a:pt x="938" y="3803"/>
                    <a:pt x="800" y="3648"/>
                    <a:pt x="820" y="3472"/>
                  </a:cubicBezTo>
                  <a:lnTo>
                    <a:pt x="1028" y="1628"/>
                  </a:lnTo>
                  <a:lnTo>
                    <a:pt x="930" y="748"/>
                  </a:lnTo>
                  <a:lnTo>
                    <a:pt x="468" y="1656"/>
                  </a:lnTo>
                  <a:cubicBezTo>
                    <a:pt x="411" y="1767"/>
                    <a:pt x="278" y="1813"/>
                    <a:pt x="165" y="1760"/>
                  </a:cubicBezTo>
                  <a:cubicBezTo>
                    <a:pt x="49" y="1706"/>
                    <a:pt x="0" y="1566"/>
                    <a:pt x="57" y="1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54" name="Freeform 6"/>
            <p:cNvSpPr>
              <a:spLocks/>
            </p:cNvSpPr>
            <p:nvPr userDrawn="1"/>
          </p:nvSpPr>
          <p:spPr bwMode="auto">
            <a:xfrm>
              <a:off x="3702050" y="2397125"/>
              <a:ext cx="454025" cy="449263"/>
            </a:xfrm>
            <a:custGeom>
              <a:avLst/>
              <a:gdLst>
                <a:gd name="T0" fmla="*/ 1241 w 1243"/>
                <a:gd name="T1" fmla="*/ 619 h 1242"/>
                <a:gd name="T2" fmla="*/ 624 w 1243"/>
                <a:gd name="T3" fmla="*/ 1241 h 1242"/>
                <a:gd name="T4" fmla="*/ 2 w 1243"/>
                <a:gd name="T5" fmla="*/ 623 h 1242"/>
                <a:gd name="T6" fmla="*/ 619 w 1243"/>
                <a:gd name="T7" fmla="*/ 1 h 1242"/>
                <a:gd name="T8" fmla="*/ 1241 w 1243"/>
                <a:gd name="T9" fmla="*/ 619 h 1242"/>
              </a:gdLst>
              <a:ahLst/>
              <a:cxnLst>
                <a:cxn ang="0">
                  <a:pos x="T0" y="T1"/>
                </a:cxn>
                <a:cxn ang="0">
                  <a:pos x="T2" y="T3"/>
                </a:cxn>
                <a:cxn ang="0">
                  <a:pos x="T4" y="T5"/>
                </a:cxn>
                <a:cxn ang="0">
                  <a:pos x="T6" y="T7"/>
                </a:cxn>
                <a:cxn ang="0">
                  <a:pos x="T8" y="T9"/>
                </a:cxn>
              </a:cxnLst>
              <a:rect l="0" t="0" r="r" b="b"/>
              <a:pathLst>
                <a:path w="1243" h="1242">
                  <a:moveTo>
                    <a:pt x="1241" y="619"/>
                  </a:moveTo>
                  <a:cubicBezTo>
                    <a:pt x="1243" y="961"/>
                    <a:pt x="966" y="1240"/>
                    <a:pt x="624" y="1241"/>
                  </a:cubicBezTo>
                  <a:cubicBezTo>
                    <a:pt x="281" y="1242"/>
                    <a:pt x="3" y="966"/>
                    <a:pt x="2" y="623"/>
                  </a:cubicBezTo>
                  <a:cubicBezTo>
                    <a:pt x="0" y="281"/>
                    <a:pt x="277" y="2"/>
                    <a:pt x="619" y="1"/>
                  </a:cubicBezTo>
                  <a:cubicBezTo>
                    <a:pt x="961" y="0"/>
                    <a:pt x="1240" y="276"/>
                    <a:pt x="1241"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55" name="Группа 154"/>
          <p:cNvGrpSpPr/>
          <p:nvPr userDrawn="1"/>
        </p:nvGrpSpPr>
        <p:grpSpPr>
          <a:xfrm flipH="1">
            <a:off x="7201153" y="4454639"/>
            <a:ext cx="828675" cy="1371812"/>
            <a:chOff x="3352800" y="2397125"/>
            <a:chExt cx="1150938" cy="1905001"/>
          </a:xfrm>
          <a:solidFill>
            <a:schemeClr val="tx1">
              <a:alpha val="70000"/>
            </a:schemeClr>
          </a:solidFill>
        </p:grpSpPr>
        <p:sp>
          <p:nvSpPr>
            <p:cNvPr id="156" name="Freeform 5"/>
            <p:cNvSpPr>
              <a:spLocks/>
            </p:cNvSpPr>
            <p:nvPr userDrawn="1"/>
          </p:nvSpPr>
          <p:spPr bwMode="auto">
            <a:xfrm>
              <a:off x="3352800" y="2925763"/>
              <a:ext cx="1150938" cy="1376363"/>
            </a:xfrm>
            <a:custGeom>
              <a:avLst/>
              <a:gdLst>
                <a:gd name="T0" fmla="*/ 57 w 3149"/>
                <a:gd name="T1" fmla="*/ 1451 h 3803"/>
                <a:gd name="T2" fmla="*/ 723 w 3149"/>
                <a:gd name="T3" fmla="*/ 94 h 3803"/>
                <a:gd name="T4" fmla="*/ 875 w 3149"/>
                <a:gd name="T5" fmla="*/ 0 h 3803"/>
                <a:gd name="T6" fmla="*/ 2285 w 3149"/>
                <a:gd name="T7" fmla="*/ 1 h 3803"/>
                <a:gd name="T8" fmla="*/ 2436 w 3149"/>
                <a:gd name="T9" fmla="*/ 94 h 3803"/>
                <a:gd name="T10" fmla="*/ 3097 w 3149"/>
                <a:gd name="T11" fmla="*/ 1395 h 3803"/>
                <a:gd name="T12" fmla="*/ 3025 w 3149"/>
                <a:gd name="T13" fmla="*/ 1689 h 3803"/>
                <a:gd name="T14" fmla="*/ 2684 w 3149"/>
                <a:gd name="T15" fmla="*/ 1607 h 3803"/>
                <a:gd name="T16" fmla="*/ 2237 w 3149"/>
                <a:gd name="T17" fmla="*/ 742 h 3803"/>
                <a:gd name="T18" fmla="*/ 2145 w 3149"/>
                <a:gd name="T19" fmla="*/ 1623 h 3803"/>
                <a:gd name="T20" fmla="*/ 2362 w 3149"/>
                <a:gd name="T21" fmla="*/ 3469 h 3803"/>
                <a:gd name="T22" fmla="*/ 2066 w 3149"/>
                <a:gd name="T23" fmla="*/ 3801 h 3803"/>
                <a:gd name="T24" fmla="*/ 2065 w 3149"/>
                <a:gd name="T25" fmla="*/ 3801 h 3803"/>
                <a:gd name="T26" fmla="*/ 1770 w 3149"/>
                <a:gd name="T27" fmla="*/ 3540 h 3803"/>
                <a:gd name="T28" fmla="*/ 1588 w 3149"/>
                <a:gd name="T29" fmla="*/ 2063 h 3803"/>
                <a:gd name="T30" fmla="*/ 1412 w 3149"/>
                <a:gd name="T31" fmla="*/ 3540 h 3803"/>
                <a:gd name="T32" fmla="*/ 1116 w 3149"/>
                <a:gd name="T33" fmla="*/ 3803 h 3803"/>
                <a:gd name="T34" fmla="*/ 820 w 3149"/>
                <a:gd name="T35" fmla="*/ 3472 h 3803"/>
                <a:gd name="T36" fmla="*/ 1028 w 3149"/>
                <a:gd name="T37" fmla="*/ 1628 h 3803"/>
                <a:gd name="T38" fmla="*/ 930 w 3149"/>
                <a:gd name="T39" fmla="*/ 748 h 3803"/>
                <a:gd name="T40" fmla="*/ 468 w 3149"/>
                <a:gd name="T41" fmla="*/ 1656 h 3803"/>
                <a:gd name="T42" fmla="*/ 165 w 3149"/>
                <a:gd name="T43" fmla="*/ 1760 h 3803"/>
                <a:gd name="T44" fmla="*/ 57 w 3149"/>
                <a:gd name="T45" fmla="*/ 1451 h 3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9" h="3803">
                  <a:moveTo>
                    <a:pt x="57" y="1451"/>
                  </a:moveTo>
                  <a:lnTo>
                    <a:pt x="723" y="94"/>
                  </a:lnTo>
                  <a:cubicBezTo>
                    <a:pt x="751" y="36"/>
                    <a:pt x="810" y="0"/>
                    <a:pt x="875" y="0"/>
                  </a:cubicBezTo>
                  <a:lnTo>
                    <a:pt x="2285" y="1"/>
                  </a:lnTo>
                  <a:cubicBezTo>
                    <a:pt x="2349" y="1"/>
                    <a:pt x="2407" y="37"/>
                    <a:pt x="2436" y="94"/>
                  </a:cubicBezTo>
                  <a:lnTo>
                    <a:pt x="3097" y="1395"/>
                  </a:lnTo>
                  <a:cubicBezTo>
                    <a:pt x="3149" y="1497"/>
                    <a:pt x="3118" y="1622"/>
                    <a:pt x="3025" y="1689"/>
                  </a:cubicBezTo>
                  <a:cubicBezTo>
                    <a:pt x="2910" y="1771"/>
                    <a:pt x="2749" y="1732"/>
                    <a:pt x="2684" y="1607"/>
                  </a:cubicBezTo>
                  <a:lnTo>
                    <a:pt x="2237" y="742"/>
                  </a:lnTo>
                  <a:lnTo>
                    <a:pt x="2145" y="1623"/>
                  </a:lnTo>
                  <a:lnTo>
                    <a:pt x="2362" y="3469"/>
                  </a:lnTo>
                  <a:cubicBezTo>
                    <a:pt x="2382" y="3646"/>
                    <a:pt x="2244" y="3801"/>
                    <a:pt x="2066" y="3801"/>
                  </a:cubicBezTo>
                  <a:lnTo>
                    <a:pt x="2065" y="3801"/>
                  </a:lnTo>
                  <a:cubicBezTo>
                    <a:pt x="1915" y="3801"/>
                    <a:pt x="1788" y="3689"/>
                    <a:pt x="1770" y="3540"/>
                  </a:cubicBezTo>
                  <a:lnTo>
                    <a:pt x="1588" y="2063"/>
                  </a:lnTo>
                  <a:lnTo>
                    <a:pt x="1412" y="3540"/>
                  </a:lnTo>
                  <a:cubicBezTo>
                    <a:pt x="1394" y="3690"/>
                    <a:pt x="1267" y="3803"/>
                    <a:pt x="1116" y="3803"/>
                  </a:cubicBezTo>
                  <a:cubicBezTo>
                    <a:pt x="938" y="3803"/>
                    <a:pt x="800" y="3648"/>
                    <a:pt x="820" y="3472"/>
                  </a:cubicBezTo>
                  <a:lnTo>
                    <a:pt x="1028" y="1628"/>
                  </a:lnTo>
                  <a:lnTo>
                    <a:pt x="930" y="748"/>
                  </a:lnTo>
                  <a:lnTo>
                    <a:pt x="468" y="1656"/>
                  </a:lnTo>
                  <a:cubicBezTo>
                    <a:pt x="411" y="1767"/>
                    <a:pt x="278" y="1813"/>
                    <a:pt x="165" y="1760"/>
                  </a:cubicBezTo>
                  <a:cubicBezTo>
                    <a:pt x="49" y="1706"/>
                    <a:pt x="0" y="1566"/>
                    <a:pt x="57" y="1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57" name="Freeform 6"/>
            <p:cNvSpPr>
              <a:spLocks/>
            </p:cNvSpPr>
            <p:nvPr userDrawn="1"/>
          </p:nvSpPr>
          <p:spPr bwMode="auto">
            <a:xfrm>
              <a:off x="3702050" y="2397125"/>
              <a:ext cx="454025" cy="449263"/>
            </a:xfrm>
            <a:custGeom>
              <a:avLst/>
              <a:gdLst>
                <a:gd name="T0" fmla="*/ 1241 w 1243"/>
                <a:gd name="T1" fmla="*/ 619 h 1242"/>
                <a:gd name="T2" fmla="*/ 624 w 1243"/>
                <a:gd name="T3" fmla="*/ 1241 h 1242"/>
                <a:gd name="T4" fmla="*/ 2 w 1243"/>
                <a:gd name="T5" fmla="*/ 623 h 1242"/>
                <a:gd name="T6" fmla="*/ 619 w 1243"/>
                <a:gd name="T7" fmla="*/ 1 h 1242"/>
                <a:gd name="T8" fmla="*/ 1241 w 1243"/>
                <a:gd name="T9" fmla="*/ 619 h 1242"/>
              </a:gdLst>
              <a:ahLst/>
              <a:cxnLst>
                <a:cxn ang="0">
                  <a:pos x="T0" y="T1"/>
                </a:cxn>
                <a:cxn ang="0">
                  <a:pos x="T2" y="T3"/>
                </a:cxn>
                <a:cxn ang="0">
                  <a:pos x="T4" y="T5"/>
                </a:cxn>
                <a:cxn ang="0">
                  <a:pos x="T6" y="T7"/>
                </a:cxn>
                <a:cxn ang="0">
                  <a:pos x="T8" y="T9"/>
                </a:cxn>
              </a:cxnLst>
              <a:rect l="0" t="0" r="r" b="b"/>
              <a:pathLst>
                <a:path w="1243" h="1242">
                  <a:moveTo>
                    <a:pt x="1241" y="619"/>
                  </a:moveTo>
                  <a:cubicBezTo>
                    <a:pt x="1243" y="961"/>
                    <a:pt x="966" y="1240"/>
                    <a:pt x="624" y="1241"/>
                  </a:cubicBezTo>
                  <a:cubicBezTo>
                    <a:pt x="281" y="1242"/>
                    <a:pt x="3" y="966"/>
                    <a:pt x="2" y="623"/>
                  </a:cubicBezTo>
                  <a:cubicBezTo>
                    <a:pt x="0" y="281"/>
                    <a:pt x="277" y="2"/>
                    <a:pt x="619" y="1"/>
                  </a:cubicBezTo>
                  <a:cubicBezTo>
                    <a:pt x="961" y="0"/>
                    <a:pt x="1240" y="276"/>
                    <a:pt x="1241"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58" name="Группа 157"/>
          <p:cNvGrpSpPr/>
          <p:nvPr userDrawn="1"/>
        </p:nvGrpSpPr>
        <p:grpSpPr>
          <a:xfrm flipH="1">
            <a:off x="6165417" y="4454639"/>
            <a:ext cx="828675" cy="1371812"/>
            <a:chOff x="3352800" y="2397125"/>
            <a:chExt cx="1150938" cy="1905001"/>
          </a:xfrm>
          <a:solidFill>
            <a:schemeClr val="tx1">
              <a:alpha val="70000"/>
            </a:schemeClr>
          </a:solidFill>
        </p:grpSpPr>
        <p:sp>
          <p:nvSpPr>
            <p:cNvPr id="159" name="Freeform 5"/>
            <p:cNvSpPr>
              <a:spLocks/>
            </p:cNvSpPr>
            <p:nvPr userDrawn="1"/>
          </p:nvSpPr>
          <p:spPr bwMode="auto">
            <a:xfrm>
              <a:off x="3352800" y="2925763"/>
              <a:ext cx="1150938" cy="1376363"/>
            </a:xfrm>
            <a:custGeom>
              <a:avLst/>
              <a:gdLst>
                <a:gd name="T0" fmla="*/ 57 w 3149"/>
                <a:gd name="T1" fmla="*/ 1451 h 3803"/>
                <a:gd name="T2" fmla="*/ 723 w 3149"/>
                <a:gd name="T3" fmla="*/ 94 h 3803"/>
                <a:gd name="T4" fmla="*/ 875 w 3149"/>
                <a:gd name="T5" fmla="*/ 0 h 3803"/>
                <a:gd name="T6" fmla="*/ 2285 w 3149"/>
                <a:gd name="T7" fmla="*/ 1 h 3803"/>
                <a:gd name="T8" fmla="*/ 2436 w 3149"/>
                <a:gd name="T9" fmla="*/ 94 h 3803"/>
                <a:gd name="T10" fmla="*/ 3097 w 3149"/>
                <a:gd name="T11" fmla="*/ 1395 h 3803"/>
                <a:gd name="T12" fmla="*/ 3025 w 3149"/>
                <a:gd name="T13" fmla="*/ 1689 h 3803"/>
                <a:gd name="T14" fmla="*/ 2684 w 3149"/>
                <a:gd name="T15" fmla="*/ 1607 h 3803"/>
                <a:gd name="T16" fmla="*/ 2237 w 3149"/>
                <a:gd name="T17" fmla="*/ 742 h 3803"/>
                <a:gd name="T18" fmla="*/ 2145 w 3149"/>
                <a:gd name="T19" fmla="*/ 1623 h 3803"/>
                <a:gd name="T20" fmla="*/ 2362 w 3149"/>
                <a:gd name="T21" fmla="*/ 3469 h 3803"/>
                <a:gd name="T22" fmla="*/ 2066 w 3149"/>
                <a:gd name="T23" fmla="*/ 3801 h 3803"/>
                <a:gd name="T24" fmla="*/ 2065 w 3149"/>
                <a:gd name="T25" fmla="*/ 3801 h 3803"/>
                <a:gd name="T26" fmla="*/ 1770 w 3149"/>
                <a:gd name="T27" fmla="*/ 3540 h 3803"/>
                <a:gd name="T28" fmla="*/ 1588 w 3149"/>
                <a:gd name="T29" fmla="*/ 2063 h 3803"/>
                <a:gd name="T30" fmla="*/ 1412 w 3149"/>
                <a:gd name="T31" fmla="*/ 3540 h 3803"/>
                <a:gd name="T32" fmla="*/ 1116 w 3149"/>
                <a:gd name="T33" fmla="*/ 3803 h 3803"/>
                <a:gd name="T34" fmla="*/ 820 w 3149"/>
                <a:gd name="T35" fmla="*/ 3472 h 3803"/>
                <a:gd name="T36" fmla="*/ 1028 w 3149"/>
                <a:gd name="T37" fmla="*/ 1628 h 3803"/>
                <a:gd name="T38" fmla="*/ 930 w 3149"/>
                <a:gd name="T39" fmla="*/ 748 h 3803"/>
                <a:gd name="T40" fmla="*/ 468 w 3149"/>
                <a:gd name="T41" fmla="*/ 1656 h 3803"/>
                <a:gd name="T42" fmla="*/ 165 w 3149"/>
                <a:gd name="T43" fmla="*/ 1760 h 3803"/>
                <a:gd name="T44" fmla="*/ 57 w 3149"/>
                <a:gd name="T45" fmla="*/ 1451 h 3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9" h="3803">
                  <a:moveTo>
                    <a:pt x="57" y="1451"/>
                  </a:moveTo>
                  <a:lnTo>
                    <a:pt x="723" y="94"/>
                  </a:lnTo>
                  <a:cubicBezTo>
                    <a:pt x="751" y="36"/>
                    <a:pt x="810" y="0"/>
                    <a:pt x="875" y="0"/>
                  </a:cubicBezTo>
                  <a:lnTo>
                    <a:pt x="2285" y="1"/>
                  </a:lnTo>
                  <a:cubicBezTo>
                    <a:pt x="2349" y="1"/>
                    <a:pt x="2407" y="37"/>
                    <a:pt x="2436" y="94"/>
                  </a:cubicBezTo>
                  <a:lnTo>
                    <a:pt x="3097" y="1395"/>
                  </a:lnTo>
                  <a:cubicBezTo>
                    <a:pt x="3149" y="1497"/>
                    <a:pt x="3118" y="1622"/>
                    <a:pt x="3025" y="1689"/>
                  </a:cubicBezTo>
                  <a:cubicBezTo>
                    <a:pt x="2910" y="1771"/>
                    <a:pt x="2749" y="1732"/>
                    <a:pt x="2684" y="1607"/>
                  </a:cubicBezTo>
                  <a:lnTo>
                    <a:pt x="2237" y="742"/>
                  </a:lnTo>
                  <a:lnTo>
                    <a:pt x="2145" y="1623"/>
                  </a:lnTo>
                  <a:lnTo>
                    <a:pt x="2362" y="3469"/>
                  </a:lnTo>
                  <a:cubicBezTo>
                    <a:pt x="2382" y="3646"/>
                    <a:pt x="2244" y="3801"/>
                    <a:pt x="2066" y="3801"/>
                  </a:cubicBezTo>
                  <a:lnTo>
                    <a:pt x="2065" y="3801"/>
                  </a:lnTo>
                  <a:cubicBezTo>
                    <a:pt x="1915" y="3801"/>
                    <a:pt x="1788" y="3689"/>
                    <a:pt x="1770" y="3540"/>
                  </a:cubicBezTo>
                  <a:lnTo>
                    <a:pt x="1588" y="2063"/>
                  </a:lnTo>
                  <a:lnTo>
                    <a:pt x="1412" y="3540"/>
                  </a:lnTo>
                  <a:cubicBezTo>
                    <a:pt x="1394" y="3690"/>
                    <a:pt x="1267" y="3803"/>
                    <a:pt x="1116" y="3803"/>
                  </a:cubicBezTo>
                  <a:cubicBezTo>
                    <a:pt x="938" y="3803"/>
                    <a:pt x="800" y="3648"/>
                    <a:pt x="820" y="3472"/>
                  </a:cubicBezTo>
                  <a:lnTo>
                    <a:pt x="1028" y="1628"/>
                  </a:lnTo>
                  <a:lnTo>
                    <a:pt x="930" y="748"/>
                  </a:lnTo>
                  <a:lnTo>
                    <a:pt x="468" y="1656"/>
                  </a:lnTo>
                  <a:cubicBezTo>
                    <a:pt x="411" y="1767"/>
                    <a:pt x="278" y="1813"/>
                    <a:pt x="165" y="1760"/>
                  </a:cubicBezTo>
                  <a:cubicBezTo>
                    <a:pt x="49" y="1706"/>
                    <a:pt x="0" y="1566"/>
                    <a:pt x="57" y="1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60" name="Freeform 6"/>
            <p:cNvSpPr>
              <a:spLocks/>
            </p:cNvSpPr>
            <p:nvPr userDrawn="1"/>
          </p:nvSpPr>
          <p:spPr bwMode="auto">
            <a:xfrm>
              <a:off x="3702050" y="2397125"/>
              <a:ext cx="454025" cy="449263"/>
            </a:xfrm>
            <a:custGeom>
              <a:avLst/>
              <a:gdLst>
                <a:gd name="T0" fmla="*/ 1241 w 1243"/>
                <a:gd name="T1" fmla="*/ 619 h 1242"/>
                <a:gd name="T2" fmla="*/ 624 w 1243"/>
                <a:gd name="T3" fmla="*/ 1241 h 1242"/>
                <a:gd name="T4" fmla="*/ 2 w 1243"/>
                <a:gd name="T5" fmla="*/ 623 h 1242"/>
                <a:gd name="T6" fmla="*/ 619 w 1243"/>
                <a:gd name="T7" fmla="*/ 1 h 1242"/>
                <a:gd name="T8" fmla="*/ 1241 w 1243"/>
                <a:gd name="T9" fmla="*/ 619 h 1242"/>
              </a:gdLst>
              <a:ahLst/>
              <a:cxnLst>
                <a:cxn ang="0">
                  <a:pos x="T0" y="T1"/>
                </a:cxn>
                <a:cxn ang="0">
                  <a:pos x="T2" y="T3"/>
                </a:cxn>
                <a:cxn ang="0">
                  <a:pos x="T4" y="T5"/>
                </a:cxn>
                <a:cxn ang="0">
                  <a:pos x="T6" y="T7"/>
                </a:cxn>
                <a:cxn ang="0">
                  <a:pos x="T8" y="T9"/>
                </a:cxn>
              </a:cxnLst>
              <a:rect l="0" t="0" r="r" b="b"/>
              <a:pathLst>
                <a:path w="1243" h="1242">
                  <a:moveTo>
                    <a:pt x="1241" y="619"/>
                  </a:moveTo>
                  <a:cubicBezTo>
                    <a:pt x="1243" y="961"/>
                    <a:pt x="966" y="1240"/>
                    <a:pt x="624" y="1241"/>
                  </a:cubicBezTo>
                  <a:cubicBezTo>
                    <a:pt x="281" y="1242"/>
                    <a:pt x="3" y="966"/>
                    <a:pt x="2" y="623"/>
                  </a:cubicBezTo>
                  <a:cubicBezTo>
                    <a:pt x="0" y="281"/>
                    <a:pt x="277" y="2"/>
                    <a:pt x="619" y="1"/>
                  </a:cubicBezTo>
                  <a:cubicBezTo>
                    <a:pt x="961" y="0"/>
                    <a:pt x="1240" y="276"/>
                    <a:pt x="1241"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73" name="Группа 72"/>
          <p:cNvGrpSpPr/>
          <p:nvPr userDrawn="1"/>
        </p:nvGrpSpPr>
        <p:grpSpPr>
          <a:xfrm flipH="1">
            <a:off x="15605001" y="6512357"/>
            <a:ext cx="901827" cy="1371812"/>
            <a:chOff x="8359775" y="2657475"/>
            <a:chExt cx="1252538" cy="1905001"/>
          </a:xfrm>
          <a:solidFill>
            <a:schemeClr val="tx1">
              <a:alpha val="10000"/>
            </a:schemeClr>
          </a:solidFill>
        </p:grpSpPr>
        <p:sp>
          <p:nvSpPr>
            <p:cNvPr id="74" name="Freeform 10"/>
            <p:cNvSpPr>
              <a:spLocks/>
            </p:cNvSpPr>
            <p:nvPr userDrawn="1"/>
          </p:nvSpPr>
          <p:spPr bwMode="auto">
            <a:xfrm>
              <a:off x="8758238" y="2657475"/>
              <a:ext cx="454025" cy="449263"/>
            </a:xfrm>
            <a:custGeom>
              <a:avLst/>
              <a:gdLst>
                <a:gd name="T0" fmla="*/ 1242 w 1243"/>
                <a:gd name="T1" fmla="*/ 619 h 1242"/>
                <a:gd name="T2" fmla="*/ 624 w 1243"/>
                <a:gd name="T3" fmla="*/ 1241 h 1242"/>
                <a:gd name="T4" fmla="*/ 2 w 1243"/>
                <a:gd name="T5" fmla="*/ 623 h 1242"/>
                <a:gd name="T6" fmla="*/ 619 w 1243"/>
                <a:gd name="T7" fmla="*/ 1 h 1242"/>
                <a:gd name="T8" fmla="*/ 1242 w 1243"/>
                <a:gd name="T9" fmla="*/ 619 h 1242"/>
              </a:gdLst>
              <a:ahLst/>
              <a:cxnLst>
                <a:cxn ang="0">
                  <a:pos x="T0" y="T1"/>
                </a:cxn>
                <a:cxn ang="0">
                  <a:pos x="T2" y="T3"/>
                </a:cxn>
                <a:cxn ang="0">
                  <a:pos x="T4" y="T5"/>
                </a:cxn>
                <a:cxn ang="0">
                  <a:pos x="T6" y="T7"/>
                </a:cxn>
                <a:cxn ang="0">
                  <a:pos x="T8" y="T9"/>
                </a:cxn>
              </a:cxnLst>
              <a:rect l="0" t="0" r="r" b="b"/>
              <a:pathLst>
                <a:path w="1243" h="1242">
                  <a:moveTo>
                    <a:pt x="1242" y="619"/>
                  </a:moveTo>
                  <a:cubicBezTo>
                    <a:pt x="1243" y="961"/>
                    <a:pt x="966" y="1240"/>
                    <a:pt x="624" y="1241"/>
                  </a:cubicBezTo>
                  <a:cubicBezTo>
                    <a:pt x="282" y="1242"/>
                    <a:pt x="3" y="966"/>
                    <a:pt x="2" y="623"/>
                  </a:cubicBezTo>
                  <a:cubicBezTo>
                    <a:pt x="0" y="281"/>
                    <a:pt x="277" y="2"/>
                    <a:pt x="619" y="1"/>
                  </a:cubicBezTo>
                  <a:cubicBezTo>
                    <a:pt x="962" y="0"/>
                    <a:pt x="1240" y="276"/>
                    <a:pt x="1242"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75" name="Freeform 11"/>
            <p:cNvSpPr>
              <a:spLocks/>
            </p:cNvSpPr>
            <p:nvPr userDrawn="1"/>
          </p:nvSpPr>
          <p:spPr bwMode="auto">
            <a:xfrm>
              <a:off x="8359775" y="3186113"/>
              <a:ext cx="1252538" cy="1376363"/>
            </a:xfrm>
            <a:custGeom>
              <a:avLst/>
              <a:gdLst>
                <a:gd name="T0" fmla="*/ 72 w 3429"/>
                <a:gd name="T1" fmla="*/ 1365 h 3797"/>
                <a:gd name="T2" fmla="*/ 1061 w 3429"/>
                <a:gd name="T3" fmla="*/ 71 h 3797"/>
                <a:gd name="T4" fmla="*/ 1204 w 3429"/>
                <a:gd name="T5" fmla="*/ 0 h 3797"/>
                <a:gd name="T6" fmla="*/ 2214 w 3429"/>
                <a:gd name="T7" fmla="*/ 0 h 3797"/>
                <a:gd name="T8" fmla="*/ 2357 w 3429"/>
                <a:gd name="T9" fmla="*/ 69 h 3797"/>
                <a:gd name="T10" fmla="*/ 3356 w 3429"/>
                <a:gd name="T11" fmla="*/ 1354 h 3797"/>
                <a:gd name="T12" fmla="*/ 3318 w 3429"/>
                <a:gd name="T13" fmla="*/ 1653 h 3797"/>
                <a:gd name="T14" fmla="*/ 3043 w 3429"/>
                <a:gd name="T15" fmla="*/ 1639 h 3797"/>
                <a:gd name="T16" fmla="*/ 2337 w 3429"/>
                <a:gd name="T17" fmla="*/ 826 h 3797"/>
                <a:gd name="T18" fmla="*/ 2653 w 3429"/>
                <a:gd name="T19" fmla="*/ 2198 h 3797"/>
                <a:gd name="T20" fmla="*/ 2212 w 3429"/>
                <a:gd name="T21" fmla="*/ 2198 h 3797"/>
                <a:gd name="T22" fmla="*/ 2256 w 3429"/>
                <a:gd name="T23" fmla="*/ 3577 h 3797"/>
                <a:gd name="T24" fmla="*/ 2048 w 3429"/>
                <a:gd name="T25" fmla="*/ 3793 h 3797"/>
                <a:gd name="T26" fmla="*/ 2047 w 3429"/>
                <a:gd name="T27" fmla="*/ 3793 h 3797"/>
                <a:gd name="T28" fmla="*/ 1838 w 3429"/>
                <a:gd name="T29" fmla="*/ 3604 h 3797"/>
                <a:gd name="T30" fmla="*/ 1718 w 3429"/>
                <a:gd name="T31" fmla="*/ 2338 h 3797"/>
                <a:gd name="T32" fmla="*/ 1603 w 3429"/>
                <a:gd name="T33" fmla="*/ 3606 h 3797"/>
                <a:gd name="T34" fmla="*/ 1395 w 3429"/>
                <a:gd name="T35" fmla="*/ 3796 h 3797"/>
                <a:gd name="T36" fmla="*/ 1184 w 3429"/>
                <a:gd name="T37" fmla="*/ 3580 h 3797"/>
                <a:gd name="T38" fmla="*/ 1224 w 3429"/>
                <a:gd name="T39" fmla="*/ 2202 h 3797"/>
                <a:gd name="T40" fmla="*/ 784 w 3429"/>
                <a:gd name="T41" fmla="*/ 2203 h 3797"/>
                <a:gd name="T42" fmla="*/ 1089 w 3429"/>
                <a:gd name="T43" fmla="*/ 831 h 3797"/>
                <a:gd name="T44" fmla="*/ 387 w 3429"/>
                <a:gd name="T45" fmla="*/ 1648 h 3797"/>
                <a:gd name="T46" fmla="*/ 113 w 3429"/>
                <a:gd name="T47" fmla="*/ 1664 h 3797"/>
                <a:gd name="T48" fmla="*/ 113 w 3429"/>
                <a:gd name="T49" fmla="*/ 1664 h 3797"/>
                <a:gd name="T50" fmla="*/ 72 w 3429"/>
                <a:gd name="T51" fmla="*/ 1365 h 3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29" h="3797">
                  <a:moveTo>
                    <a:pt x="72" y="1365"/>
                  </a:moveTo>
                  <a:lnTo>
                    <a:pt x="1061" y="71"/>
                  </a:lnTo>
                  <a:cubicBezTo>
                    <a:pt x="1095" y="26"/>
                    <a:pt x="1148" y="0"/>
                    <a:pt x="1204" y="0"/>
                  </a:cubicBezTo>
                  <a:lnTo>
                    <a:pt x="2214" y="0"/>
                  </a:lnTo>
                  <a:cubicBezTo>
                    <a:pt x="2270" y="0"/>
                    <a:pt x="2323" y="25"/>
                    <a:pt x="2357" y="69"/>
                  </a:cubicBezTo>
                  <a:lnTo>
                    <a:pt x="3356" y="1354"/>
                  </a:lnTo>
                  <a:cubicBezTo>
                    <a:pt x="3429" y="1447"/>
                    <a:pt x="3411" y="1581"/>
                    <a:pt x="3318" y="1653"/>
                  </a:cubicBezTo>
                  <a:cubicBezTo>
                    <a:pt x="3235" y="1716"/>
                    <a:pt x="3119" y="1710"/>
                    <a:pt x="3043" y="1639"/>
                  </a:cubicBezTo>
                  <a:lnTo>
                    <a:pt x="2337" y="826"/>
                  </a:lnTo>
                  <a:lnTo>
                    <a:pt x="2653" y="2198"/>
                  </a:lnTo>
                  <a:lnTo>
                    <a:pt x="2212" y="2198"/>
                  </a:lnTo>
                  <a:lnTo>
                    <a:pt x="2256" y="3577"/>
                  </a:lnTo>
                  <a:cubicBezTo>
                    <a:pt x="2260" y="3695"/>
                    <a:pt x="2166" y="3793"/>
                    <a:pt x="2048" y="3793"/>
                  </a:cubicBezTo>
                  <a:lnTo>
                    <a:pt x="2047" y="3793"/>
                  </a:lnTo>
                  <a:cubicBezTo>
                    <a:pt x="1939" y="3794"/>
                    <a:pt x="1848" y="3712"/>
                    <a:pt x="1838" y="3604"/>
                  </a:cubicBezTo>
                  <a:lnTo>
                    <a:pt x="1718" y="2338"/>
                  </a:lnTo>
                  <a:lnTo>
                    <a:pt x="1603" y="3606"/>
                  </a:lnTo>
                  <a:cubicBezTo>
                    <a:pt x="1593" y="3713"/>
                    <a:pt x="1503" y="3795"/>
                    <a:pt x="1395" y="3796"/>
                  </a:cubicBezTo>
                  <a:cubicBezTo>
                    <a:pt x="1276" y="3797"/>
                    <a:pt x="1181" y="3699"/>
                    <a:pt x="1184" y="3580"/>
                  </a:cubicBezTo>
                  <a:lnTo>
                    <a:pt x="1224" y="2202"/>
                  </a:lnTo>
                  <a:lnTo>
                    <a:pt x="784" y="2203"/>
                  </a:lnTo>
                  <a:lnTo>
                    <a:pt x="1089" y="831"/>
                  </a:lnTo>
                  <a:lnTo>
                    <a:pt x="387" y="1648"/>
                  </a:lnTo>
                  <a:cubicBezTo>
                    <a:pt x="312" y="1720"/>
                    <a:pt x="196" y="1727"/>
                    <a:pt x="113" y="1664"/>
                  </a:cubicBezTo>
                  <a:lnTo>
                    <a:pt x="113" y="1664"/>
                  </a:lnTo>
                  <a:cubicBezTo>
                    <a:pt x="18" y="1593"/>
                    <a:pt x="0" y="1459"/>
                    <a:pt x="7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61" name="Группа 160"/>
          <p:cNvGrpSpPr/>
          <p:nvPr userDrawn="1"/>
        </p:nvGrpSpPr>
        <p:grpSpPr>
          <a:xfrm flipH="1">
            <a:off x="14584017" y="6512357"/>
            <a:ext cx="901827" cy="1371812"/>
            <a:chOff x="8359775" y="2657475"/>
            <a:chExt cx="1252538" cy="1905001"/>
          </a:xfrm>
          <a:solidFill>
            <a:schemeClr val="tx1">
              <a:alpha val="10000"/>
            </a:schemeClr>
          </a:solidFill>
        </p:grpSpPr>
        <p:sp>
          <p:nvSpPr>
            <p:cNvPr id="162" name="Freeform 10"/>
            <p:cNvSpPr>
              <a:spLocks/>
            </p:cNvSpPr>
            <p:nvPr userDrawn="1"/>
          </p:nvSpPr>
          <p:spPr bwMode="auto">
            <a:xfrm>
              <a:off x="8758238" y="2657475"/>
              <a:ext cx="454025" cy="449263"/>
            </a:xfrm>
            <a:custGeom>
              <a:avLst/>
              <a:gdLst>
                <a:gd name="T0" fmla="*/ 1242 w 1243"/>
                <a:gd name="T1" fmla="*/ 619 h 1242"/>
                <a:gd name="T2" fmla="*/ 624 w 1243"/>
                <a:gd name="T3" fmla="*/ 1241 h 1242"/>
                <a:gd name="T4" fmla="*/ 2 w 1243"/>
                <a:gd name="T5" fmla="*/ 623 h 1242"/>
                <a:gd name="T6" fmla="*/ 619 w 1243"/>
                <a:gd name="T7" fmla="*/ 1 h 1242"/>
                <a:gd name="T8" fmla="*/ 1242 w 1243"/>
                <a:gd name="T9" fmla="*/ 619 h 1242"/>
              </a:gdLst>
              <a:ahLst/>
              <a:cxnLst>
                <a:cxn ang="0">
                  <a:pos x="T0" y="T1"/>
                </a:cxn>
                <a:cxn ang="0">
                  <a:pos x="T2" y="T3"/>
                </a:cxn>
                <a:cxn ang="0">
                  <a:pos x="T4" y="T5"/>
                </a:cxn>
                <a:cxn ang="0">
                  <a:pos x="T6" y="T7"/>
                </a:cxn>
                <a:cxn ang="0">
                  <a:pos x="T8" y="T9"/>
                </a:cxn>
              </a:cxnLst>
              <a:rect l="0" t="0" r="r" b="b"/>
              <a:pathLst>
                <a:path w="1243" h="1242">
                  <a:moveTo>
                    <a:pt x="1242" y="619"/>
                  </a:moveTo>
                  <a:cubicBezTo>
                    <a:pt x="1243" y="961"/>
                    <a:pt x="966" y="1240"/>
                    <a:pt x="624" y="1241"/>
                  </a:cubicBezTo>
                  <a:cubicBezTo>
                    <a:pt x="282" y="1242"/>
                    <a:pt x="3" y="966"/>
                    <a:pt x="2" y="623"/>
                  </a:cubicBezTo>
                  <a:cubicBezTo>
                    <a:pt x="0" y="281"/>
                    <a:pt x="277" y="2"/>
                    <a:pt x="619" y="1"/>
                  </a:cubicBezTo>
                  <a:cubicBezTo>
                    <a:pt x="962" y="0"/>
                    <a:pt x="1240" y="276"/>
                    <a:pt x="1242"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63" name="Freeform 11"/>
            <p:cNvSpPr>
              <a:spLocks/>
            </p:cNvSpPr>
            <p:nvPr userDrawn="1"/>
          </p:nvSpPr>
          <p:spPr bwMode="auto">
            <a:xfrm>
              <a:off x="8359775" y="3186113"/>
              <a:ext cx="1252538" cy="1376363"/>
            </a:xfrm>
            <a:custGeom>
              <a:avLst/>
              <a:gdLst>
                <a:gd name="T0" fmla="*/ 72 w 3429"/>
                <a:gd name="T1" fmla="*/ 1365 h 3797"/>
                <a:gd name="T2" fmla="*/ 1061 w 3429"/>
                <a:gd name="T3" fmla="*/ 71 h 3797"/>
                <a:gd name="T4" fmla="*/ 1204 w 3429"/>
                <a:gd name="T5" fmla="*/ 0 h 3797"/>
                <a:gd name="T6" fmla="*/ 2214 w 3429"/>
                <a:gd name="T7" fmla="*/ 0 h 3797"/>
                <a:gd name="T8" fmla="*/ 2357 w 3429"/>
                <a:gd name="T9" fmla="*/ 69 h 3797"/>
                <a:gd name="T10" fmla="*/ 3356 w 3429"/>
                <a:gd name="T11" fmla="*/ 1354 h 3797"/>
                <a:gd name="T12" fmla="*/ 3318 w 3429"/>
                <a:gd name="T13" fmla="*/ 1653 h 3797"/>
                <a:gd name="T14" fmla="*/ 3043 w 3429"/>
                <a:gd name="T15" fmla="*/ 1639 h 3797"/>
                <a:gd name="T16" fmla="*/ 2337 w 3429"/>
                <a:gd name="T17" fmla="*/ 826 h 3797"/>
                <a:gd name="T18" fmla="*/ 2653 w 3429"/>
                <a:gd name="T19" fmla="*/ 2198 h 3797"/>
                <a:gd name="T20" fmla="*/ 2212 w 3429"/>
                <a:gd name="T21" fmla="*/ 2198 h 3797"/>
                <a:gd name="T22" fmla="*/ 2256 w 3429"/>
                <a:gd name="T23" fmla="*/ 3577 h 3797"/>
                <a:gd name="T24" fmla="*/ 2048 w 3429"/>
                <a:gd name="T25" fmla="*/ 3793 h 3797"/>
                <a:gd name="T26" fmla="*/ 2047 w 3429"/>
                <a:gd name="T27" fmla="*/ 3793 h 3797"/>
                <a:gd name="T28" fmla="*/ 1838 w 3429"/>
                <a:gd name="T29" fmla="*/ 3604 h 3797"/>
                <a:gd name="T30" fmla="*/ 1718 w 3429"/>
                <a:gd name="T31" fmla="*/ 2338 h 3797"/>
                <a:gd name="T32" fmla="*/ 1603 w 3429"/>
                <a:gd name="T33" fmla="*/ 3606 h 3797"/>
                <a:gd name="T34" fmla="*/ 1395 w 3429"/>
                <a:gd name="T35" fmla="*/ 3796 h 3797"/>
                <a:gd name="T36" fmla="*/ 1184 w 3429"/>
                <a:gd name="T37" fmla="*/ 3580 h 3797"/>
                <a:gd name="T38" fmla="*/ 1224 w 3429"/>
                <a:gd name="T39" fmla="*/ 2202 h 3797"/>
                <a:gd name="T40" fmla="*/ 784 w 3429"/>
                <a:gd name="T41" fmla="*/ 2203 h 3797"/>
                <a:gd name="T42" fmla="*/ 1089 w 3429"/>
                <a:gd name="T43" fmla="*/ 831 h 3797"/>
                <a:gd name="T44" fmla="*/ 387 w 3429"/>
                <a:gd name="T45" fmla="*/ 1648 h 3797"/>
                <a:gd name="T46" fmla="*/ 113 w 3429"/>
                <a:gd name="T47" fmla="*/ 1664 h 3797"/>
                <a:gd name="T48" fmla="*/ 113 w 3429"/>
                <a:gd name="T49" fmla="*/ 1664 h 3797"/>
                <a:gd name="T50" fmla="*/ 72 w 3429"/>
                <a:gd name="T51" fmla="*/ 1365 h 3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29" h="3797">
                  <a:moveTo>
                    <a:pt x="72" y="1365"/>
                  </a:moveTo>
                  <a:lnTo>
                    <a:pt x="1061" y="71"/>
                  </a:lnTo>
                  <a:cubicBezTo>
                    <a:pt x="1095" y="26"/>
                    <a:pt x="1148" y="0"/>
                    <a:pt x="1204" y="0"/>
                  </a:cubicBezTo>
                  <a:lnTo>
                    <a:pt x="2214" y="0"/>
                  </a:lnTo>
                  <a:cubicBezTo>
                    <a:pt x="2270" y="0"/>
                    <a:pt x="2323" y="25"/>
                    <a:pt x="2357" y="69"/>
                  </a:cubicBezTo>
                  <a:lnTo>
                    <a:pt x="3356" y="1354"/>
                  </a:lnTo>
                  <a:cubicBezTo>
                    <a:pt x="3429" y="1447"/>
                    <a:pt x="3411" y="1581"/>
                    <a:pt x="3318" y="1653"/>
                  </a:cubicBezTo>
                  <a:cubicBezTo>
                    <a:pt x="3235" y="1716"/>
                    <a:pt x="3119" y="1710"/>
                    <a:pt x="3043" y="1639"/>
                  </a:cubicBezTo>
                  <a:lnTo>
                    <a:pt x="2337" y="826"/>
                  </a:lnTo>
                  <a:lnTo>
                    <a:pt x="2653" y="2198"/>
                  </a:lnTo>
                  <a:lnTo>
                    <a:pt x="2212" y="2198"/>
                  </a:lnTo>
                  <a:lnTo>
                    <a:pt x="2256" y="3577"/>
                  </a:lnTo>
                  <a:cubicBezTo>
                    <a:pt x="2260" y="3695"/>
                    <a:pt x="2166" y="3793"/>
                    <a:pt x="2048" y="3793"/>
                  </a:cubicBezTo>
                  <a:lnTo>
                    <a:pt x="2047" y="3793"/>
                  </a:lnTo>
                  <a:cubicBezTo>
                    <a:pt x="1939" y="3794"/>
                    <a:pt x="1848" y="3712"/>
                    <a:pt x="1838" y="3604"/>
                  </a:cubicBezTo>
                  <a:lnTo>
                    <a:pt x="1718" y="2338"/>
                  </a:lnTo>
                  <a:lnTo>
                    <a:pt x="1603" y="3606"/>
                  </a:lnTo>
                  <a:cubicBezTo>
                    <a:pt x="1593" y="3713"/>
                    <a:pt x="1503" y="3795"/>
                    <a:pt x="1395" y="3796"/>
                  </a:cubicBezTo>
                  <a:cubicBezTo>
                    <a:pt x="1276" y="3797"/>
                    <a:pt x="1181" y="3699"/>
                    <a:pt x="1184" y="3580"/>
                  </a:cubicBezTo>
                  <a:lnTo>
                    <a:pt x="1224" y="2202"/>
                  </a:lnTo>
                  <a:lnTo>
                    <a:pt x="784" y="2203"/>
                  </a:lnTo>
                  <a:lnTo>
                    <a:pt x="1089" y="831"/>
                  </a:lnTo>
                  <a:lnTo>
                    <a:pt x="387" y="1648"/>
                  </a:lnTo>
                  <a:cubicBezTo>
                    <a:pt x="312" y="1720"/>
                    <a:pt x="196" y="1727"/>
                    <a:pt x="113" y="1664"/>
                  </a:cubicBezTo>
                  <a:lnTo>
                    <a:pt x="113" y="1664"/>
                  </a:lnTo>
                  <a:cubicBezTo>
                    <a:pt x="18" y="1593"/>
                    <a:pt x="0" y="1459"/>
                    <a:pt x="7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64" name="Группа 163"/>
          <p:cNvGrpSpPr/>
          <p:nvPr userDrawn="1"/>
        </p:nvGrpSpPr>
        <p:grpSpPr>
          <a:xfrm flipH="1">
            <a:off x="13513113" y="6512357"/>
            <a:ext cx="901827" cy="1371812"/>
            <a:chOff x="8359775" y="2657475"/>
            <a:chExt cx="1252538" cy="1905001"/>
          </a:xfrm>
          <a:solidFill>
            <a:schemeClr val="tx1">
              <a:alpha val="10000"/>
            </a:schemeClr>
          </a:solidFill>
        </p:grpSpPr>
        <p:sp>
          <p:nvSpPr>
            <p:cNvPr id="165" name="Freeform 10"/>
            <p:cNvSpPr>
              <a:spLocks/>
            </p:cNvSpPr>
            <p:nvPr userDrawn="1"/>
          </p:nvSpPr>
          <p:spPr bwMode="auto">
            <a:xfrm>
              <a:off x="8758238" y="2657475"/>
              <a:ext cx="454025" cy="449263"/>
            </a:xfrm>
            <a:custGeom>
              <a:avLst/>
              <a:gdLst>
                <a:gd name="T0" fmla="*/ 1242 w 1243"/>
                <a:gd name="T1" fmla="*/ 619 h 1242"/>
                <a:gd name="T2" fmla="*/ 624 w 1243"/>
                <a:gd name="T3" fmla="*/ 1241 h 1242"/>
                <a:gd name="T4" fmla="*/ 2 w 1243"/>
                <a:gd name="T5" fmla="*/ 623 h 1242"/>
                <a:gd name="T6" fmla="*/ 619 w 1243"/>
                <a:gd name="T7" fmla="*/ 1 h 1242"/>
                <a:gd name="T8" fmla="*/ 1242 w 1243"/>
                <a:gd name="T9" fmla="*/ 619 h 1242"/>
              </a:gdLst>
              <a:ahLst/>
              <a:cxnLst>
                <a:cxn ang="0">
                  <a:pos x="T0" y="T1"/>
                </a:cxn>
                <a:cxn ang="0">
                  <a:pos x="T2" y="T3"/>
                </a:cxn>
                <a:cxn ang="0">
                  <a:pos x="T4" y="T5"/>
                </a:cxn>
                <a:cxn ang="0">
                  <a:pos x="T6" y="T7"/>
                </a:cxn>
                <a:cxn ang="0">
                  <a:pos x="T8" y="T9"/>
                </a:cxn>
              </a:cxnLst>
              <a:rect l="0" t="0" r="r" b="b"/>
              <a:pathLst>
                <a:path w="1243" h="1242">
                  <a:moveTo>
                    <a:pt x="1242" y="619"/>
                  </a:moveTo>
                  <a:cubicBezTo>
                    <a:pt x="1243" y="961"/>
                    <a:pt x="966" y="1240"/>
                    <a:pt x="624" y="1241"/>
                  </a:cubicBezTo>
                  <a:cubicBezTo>
                    <a:pt x="282" y="1242"/>
                    <a:pt x="3" y="966"/>
                    <a:pt x="2" y="623"/>
                  </a:cubicBezTo>
                  <a:cubicBezTo>
                    <a:pt x="0" y="281"/>
                    <a:pt x="277" y="2"/>
                    <a:pt x="619" y="1"/>
                  </a:cubicBezTo>
                  <a:cubicBezTo>
                    <a:pt x="962" y="0"/>
                    <a:pt x="1240" y="276"/>
                    <a:pt x="1242"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66" name="Freeform 11"/>
            <p:cNvSpPr>
              <a:spLocks/>
            </p:cNvSpPr>
            <p:nvPr userDrawn="1"/>
          </p:nvSpPr>
          <p:spPr bwMode="auto">
            <a:xfrm>
              <a:off x="8359775" y="3186113"/>
              <a:ext cx="1252538" cy="1376363"/>
            </a:xfrm>
            <a:custGeom>
              <a:avLst/>
              <a:gdLst>
                <a:gd name="T0" fmla="*/ 72 w 3429"/>
                <a:gd name="T1" fmla="*/ 1365 h 3797"/>
                <a:gd name="T2" fmla="*/ 1061 w 3429"/>
                <a:gd name="T3" fmla="*/ 71 h 3797"/>
                <a:gd name="T4" fmla="*/ 1204 w 3429"/>
                <a:gd name="T5" fmla="*/ 0 h 3797"/>
                <a:gd name="T6" fmla="*/ 2214 w 3429"/>
                <a:gd name="T7" fmla="*/ 0 h 3797"/>
                <a:gd name="T8" fmla="*/ 2357 w 3429"/>
                <a:gd name="T9" fmla="*/ 69 h 3797"/>
                <a:gd name="T10" fmla="*/ 3356 w 3429"/>
                <a:gd name="T11" fmla="*/ 1354 h 3797"/>
                <a:gd name="T12" fmla="*/ 3318 w 3429"/>
                <a:gd name="T13" fmla="*/ 1653 h 3797"/>
                <a:gd name="T14" fmla="*/ 3043 w 3429"/>
                <a:gd name="T15" fmla="*/ 1639 h 3797"/>
                <a:gd name="T16" fmla="*/ 2337 w 3429"/>
                <a:gd name="T17" fmla="*/ 826 h 3797"/>
                <a:gd name="T18" fmla="*/ 2653 w 3429"/>
                <a:gd name="T19" fmla="*/ 2198 h 3797"/>
                <a:gd name="T20" fmla="*/ 2212 w 3429"/>
                <a:gd name="T21" fmla="*/ 2198 h 3797"/>
                <a:gd name="T22" fmla="*/ 2256 w 3429"/>
                <a:gd name="T23" fmla="*/ 3577 h 3797"/>
                <a:gd name="T24" fmla="*/ 2048 w 3429"/>
                <a:gd name="T25" fmla="*/ 3793 h 3797"/>
                <a:gd name="T26" fmla="*/ 2047 w 3429"/>
                <a:gd name="T27" fmla="*/ 3793 h 3797"/>
                <a:gd name="T28" fmla="*/ 1838 w 3429"/>
                <a:gd name="T29" fmla="*/ 3604 h 3797"/>
                <a:gd name="T30" fmla="*/ 1718 w 3429"/>
                <a:gd name="T31" fmla="*/ 2338 h 3797"/>
                <a:gd name="T32" fmla="*/ 1603 w 3429"/>
                <a:gd name="T33" fmla="*/ 3606 h 3797"/>
                <a:gd name="T34" fmla="*/ 1395 w 3429"/>
                <a:gd name="T35" fmla="*/ 3796 h 3797"/>
                <a:gd name="T36" fmla="*/ 1184 w 3429"/>
                <a:gd name="T37" fmla="*/ 3580 h 3797"/>
                <a:gd name="T38" fmla="*/ 1224 w 3429"/>
                <a:gd name="T39" fmla="*/ 2202 h 3797"/>
                <a:gd name="T40" fmla="*/ 784 w 3429"/>
                <a:gd name="T41" fmla="*/ 2203 h 3797"/>
                <a:gd name="T42" fmla="*/ 1089 w 3429"/>
                <a:gd name="T43" fmla="*/ 831 h 3797"/>
                <a:gd name="T44" fmla="*/ 387 w 3429"/>
                <a:gd name="T45" fmla="*/ 1648 h 3797"/>
                <a:gd name="T46" fmla="*/ 113 w 3429"/>
                <a:gd name="T47" fmla="*/ 1664 h 3797"/>
                <a:gd name="T48" fmla="*/ 113 w 3429"/>
                <a:gd name="T49" fmla="*/ 1664 h 3797"/>
                <a:gd name="T50" fmla="*/ 72 w 3429"/>
                <a:gd name="T51" fmla="*/ 1365 h 3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29" h="3797">
                  <a:moveTo>
                    <a:pt x="72" y="1365"/>
                  </a:moveTo>
                  <a:lnTo>
                    <a:pt x="1061" y="71"/>
                  </a:lnTo>
                  <a:cubicBezTo>
                    <a:pt x="1095" y="26"/>
                    <a:pt x="1148" y="0"/>
                    <a:pt x="1204" y="0"/>
                  </a:cubicBezTo>
                  <a:lnTo>
                    <a:pt x="2214" y="0"/>
                  </a:lnTo>
                  <a:cubicBezTo>
                    <a:pt x="2270" y="0"/>
                    <a:pt x="2323" y="25"/>
                    <a:pt x="2357" y="69"/>
                  </a:cubicBezTo>
                  <a:lnTo>
                    <a:pt x="3356" y="1354"/>
                  </a:lnTo>
                  <a:cubicBezTo>
                    <a:pt x="3429" y="1447"/>
                    <a:pt x="3411" y="1581"/>
                    <a:pt x="3318" y="1653"/>
                  </a:cubicBezTo>
                  <a:cubicBezTo>
                    <a:pt x="3235" y="1716"/>
                    <a:pt x="3119" y="1710"/>
                    <a:pt x="3043" y="1639"/>
                  </a:cubicBezTo>
                  <a:lnTo>
                    <a:pt x="2337" y="826"/>
                  </a:lnTo>
                  <a:lnTo>
                    <a:pt x="2653" y="2198"/>
                  </a:lnTo>
                  <a:lnTo>
                    <a:pt x="2212" y="2198"/>
                  </a:lnTo>
                  <a:lnTo>
                    <a:pt x="2256" y="3577"/>
                  </a:lnTo>
                  <a:cubicBezTo>
                    <a:pt x="2260" y="3695"/>
                    <a:pt x="2166" y="3793"/>
                    <a:pt x="2048" y="3793"/>
                  </a:cubicBezTo>
                  <a:lnTo>
                    <a:pt x="2047" y="3793"/>
                  </a:lnTo>
                  <a:cubicBezTo>
                    <a:pt x="1939" y="3794"/>
                    <a:pt x="1848" y="3712"/>
                    <a:pt x="1838" y="3604"/>
                  </a:cubicBezTo>
                  <a:lnTo>
                    <a:pt x="1718" y="2338"/>
                  </a:lnTo>
                  <a:lnTo>
                    <a:pt x="1603" y="3606"/>
                  </a:lnTo>
                  <a:cubicBezTo>
                    <a:pt x="1593" y="3713"/>
                    <a:pt x="1503" y="3795"/>
                    <a:pt x="1395" y="3796"/>
                  </a:cubicBezTo>
                  <a:cubicBezTo>
                    <a:pt x="1276" y="3797"/>
                    <a:pt x="1181" y="3699"/>
                    <a:pt x="1184" y="3580"/>
                  </a:cubicBezTo>
                  <a:lnTo>
                    <a:pt x="1224" y="2202"/>
                  </a:lnTo>
                  <a:lnTo>
                    <a:pt x="784" y="2203"/>
                  </a:lnTo>
                  <a:lnTo>
                    <a:pt x="1089" y="831"/>
                  </a:lnTo>
                  <a:lnTo>
                    <a:pt x="387" y="1648"/>
                  </a:lnTo>
                  <a:cubicBezTo>
                    <a:pt x="312" y="1720"/>
                    <a:pt x="196" y="1727"/>
                    <a:pt x="113" y="1664"/>
                  </a:cubicBezTo>
                  <a:lnTo>
                    <a:pt x="113" y="1664"/>
                  </a:lnTo>
                  <a:cubicBezTo>
                    <a:pt x="18" y="1593"/>
                    <a:pt x="0" y="1459"/>
                    <a:pt x="7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67" name="Группа 166"/>
          <p:cNvGrpSpPr/>
          <p:nvPr userDrawn="1"/>
        </p:nvGrpSpPr>
        <p:grpSpPr>
          <a:xfrm flipH="1">
            <a:off x="12479529" y="6512357"/>
            <a:ext cx="901827" cy="1371812"/>
            <a:chOff x="8359775" y="2657475"/>
            <a:chExt cx="1252538" cy="1905001"/>
          </a:xfrm>
          <a:solidFill>
            <a:schemeClr val="accent1"/>
          </a:solidFill>
        </p:grpSpPr>
        <p:sp>
          <p:nvSpPr>
            <p:cNvPr id="168" name="Freeform 10"/>
            <p:cNvSpPr>
              <a:spLocks/>
            </p:cNvSpPr>
            <p:nvPr userDrawn="1"/>
          </p:nvSpPr>
          <p:spPr bwMode="auto">
            <a:xfrm>
              <a:off x="8758238" y="2657475"/>
              <a:ext cx="454025" cy="449263"/>
            </a:xfrm>
            <a:custGeom>
              <a:avLst/>
              <a:gdLst>
                <a:gd name="T0" fmla="*/ 1242 w 1243"/>
                <a:gd name="T1" fmla="*/ 619 h 1242"/>
                <a:gd name="T2" fmla="*/ 624 w 1243"/>
                <a:gd name="T3" fmla="*/ 1241 h 1242"/>
                <a:gd name="T4" fmla="*/ 2 w 1243"/>
                <a:gd name="T5" fmla="*/ 623 h 1242"/>
                <a:gd name="T6" fmla="*/ 619 w 1243"/>
                <a:gd name="T7" fmla="*/ 1 h 1242"/>
                <a:gd name="T8" fmla="*/ 1242 w 1243"/>
                <a:gd name="T9" fmla="*/ 619 h 1242"/>
              </a:gdLst>
              <a:ahLst/>
              <a:cxnLst>
                <a:cxn ang="0">
                  <a:pos x="T0" y="T1"/>
                </a:cxn>
                <a:cxn ang="0">
                  <a:pos x="T2" y="T3"/>
                </a:cxn>
                <a:cxn ang="0">
                  <a:pos x="T4" y="T5"/>
                </a:cxn>
                <a:cxn ang="0">
                  <a:pos x="T6" y="T7"/>
                </a:cxn>
                <a:cxn ang="0">
                  <a:pos x="T8" y="T9"/>
                </a:cxn>
              </a:cxnLst>
              <a:rect l="0" t="0" r="r" b="b"/>
              <a:pathLst>
                <a:path w="1243" h="1242">
                  <a:moveTo>
                    <a:pt x="1242" y="619"/>
                  </a:moveTo>
                  <a:cubicBezTo>
                    <a:pt x="1243" y="961"/>
                    <a:pt x="966" y="1240"/>
                    <a:pt x="624" y="1241"/>
                  </a:cubicBezTo>
                  <a:cubicBezTo>
                    <a:pt x="282" y="1242"/>
                    <a:pt x="3" y="966"/>
                    <a:pt x="2" y="623"/>
                  </a:cubicBezTo>
                  <a:cubicBezTo>
                    <a:pt x="0" y="281"/>
                    <a:pt x="277" y="2"/>
                    <a:pt x="619" y="1"/>
                  </a:cubicBezTo>
                  <a:cubicBezTo>
                    <a:pt x="962" y="0"/>
                    <a:pt x="1240" y="276"/>
                    <a:pt x="1242"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69" name="Freeform 11"/>
            <p:cNvSpPr>
              <a:spLocks/>
            </p:cNvSpPr>
            <p:nvPr userDrawn="1"/>
          </p:nvSpPr>
          <p:spPr bwMode="auto">
            <a:xfrm>
              <a:off x="8359775" y="3186113"/>
              <a:ext cx="1252538" cy="1376363"/>
            </a:xfrm>
            <a:custGeom>
              <a:avLst/>
              <a:gdLst>
                <a:gd name="T0" fmla="*/ 72 w 3429"/>
                <a:gd name="T1" fmla="*/ 1365 h 3797"/>
                <a:gd name="T2" fmla="*/ 1061 w 3429"/>
                <a:gd name="T3" fmla="*/ 71 h 3797"/>
                <a:gd name="T4" fmla="*/ 1204 w 3429"/>
                <a:gd name="T5" fmla="*/ 0 h 3797"/>
                <a:gd name="T6" fmla="*/ 2214 w 3429"/>
                <a:gd name="T7" fmla="*/ 0 h 3797"/>
                <a:gd name="T8" fmla="*/ 2357 w 3429"/>
                <a:gd name="T9" fmla="*/ 69 h 3797"/>
                <a:gd name="T10" fmla="*/ 3356 w 3429"/>
                <a:gd name="T11" fmla="*/ 1354 h 3797"/>
                <a:gd name="T12" fmla="*/ 3318 w 3429"/>
                <a:gd name="T13" fmla="*/ 1653 h 3797"/>
                <a:gd name="T14" fmla="*/ 3043 w 3429"/>
                <a:gd name="T15" fmla="*/ 1639 h 3797"/>
                <a:gd name="T16" fmla="*/ 2337 w 3429"/>
                <a:gd name="T17" fmla="*/ 826 h 3797"/>
                <a:gd name="T18" fmla="*/ 2653 w 3429"/>
                <a:gd name="T19" fmla="*/ 2198 h 3797"/>
                <a:gd name="T20" fmla="*/ 2212 w 3429"/>
                <a:gd name="T21" fmla="*/ 2198 h 3797"/>
                <a:gd name="T22" fmla="*/ 2256 w 3429"/>
                <a:gd name="T23" fmla="*/ 3577 h 3797"/>
                <a:gd name="T24" fmla="*/ 2048 w 3429"/>
                <a:gd name="T25" fmla="*/ 3793 h 3797"/>
                <a:gd name="T26" fmla="*/ 2047 w 3429"/>
                <a:gd name="T27" fmla="*/ 3793 h 3797"/>
                <a:gd name="T28" fmla="*/ 1838 w 3429"/>
                <a:gd name="T29" fmla="*/ 3604 h 3797"/>
                <a:gd name="T30" fmla="*/ 1718 w 3429"/>
                <a:gd name="T31" fmla="*/ 2338 h 3797"/>
                <a:gd name="T32" fmla="*/ 1603 w 3429"/>
                <a:gd name="T33" fmla="*/ 3606 h 3797"/>
                <a:gd name="T34" fmla="*/ 1395 w 3429"/>
                <a:gd name="T35" fmla="*/ 3796 h 3797"/>
                <a:gd name="T36" fmla="*/ 1184 w 3429"/>
                <a:gd name="T37" fmla="*/ 3580 h 3797"/>
                <a:gd name="T38" fmla="*/ 1224 w 3429"/>
                <a:gd name="T39" fmla="*/ 2202 h 3797"/>
                <a:gd name="T40" fmla="*/ 784 w 3429"/>
                <a:gd name="T41" fmla="*/ 2203 h 3797"/>
                <a:gd name="T42" fmla="*/ 1089 w 3429"/>
                <a:gd name="T43" fmla="*/ 831 h 3797"/>
                <a:gd name="T44" fmla="*/ 387 w 3429"/>
                <a:gd name="T45" fmla="*/ 1648 h 3797"/>
                <a:gd name="T46" fmla="*/ 113 w 3429"/>
                <a:gd name="T47" fmla="*/ 1664 h 3797"/>
                <a:gd name="T48" fmla="*/ 113 w 3429"/>
                <a:gd name="T49" fmla="*/ 1664 h 3797"/>
                <a:gd name="T50" fmla="*/ 72 w 3429"/>
                <a:gd name="T51" fmla="*/ 1365 h 3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29" h="3797">
                  <a:moveTo>
                    <a:pt x="72" y="1365"/>
                  </a:moveTo>
                  <a:lnTo>
                    <a:pt x="1061" y="71"/>
                  </a:lnTo>
                  <a:cubicBezTo>
                    <a:pt x="1095" y="26"/>
                    <a:pt x="1148" y="0"/>
                    <a:pt x="1204" y="0"/>
                  </a:cubicBezTo>
                  <a:lnTo>
                    <a:pt x="2214" y="0"/>
                  </a:lnTo>
                  <a:cubicBezTo>
                    <a:pt x="2270" y="0"/>
                    <a:pt x="2323" y="25"/>
                    <a:pt x="2357" y="69"/>
                  </a:cubicBezTo>
                  <a:lnTo>
                    <a:pt x="3356" y="1354"/>
                  </a:lnTo>
                  <a:cubicBezTo>
                    <a:pt x="3429" y="1447"/>
                    <a:pt x="3411" y="1581"/>
                    <a:pt x="3318" y="1653"/>
                  </a:cubicBezTo>
                  <a:cubicBezTo>
                    <a:pt x="3235" y="1716"/>
                    <a:pt x="3119" y="1710"/>
                    <a:pt x="3043" y="1639"/>
                  </a:cubicBezTo>
                  <a:lnTo>
                    <a:pt x="2337" y="826"/>
                  </a:lnTo>
                  <a:lnTo>
                    <a:pt x="2653" y="2198"/>
                  </a:lnTo>
                  <a:lnTo>
                    <a:pt x="2212" y="2198"/>
                  </a:lnTo>
                  <a:lnTo>
                    <a:pt x="2256" y="3577"/>
                  </a:lnTo>
                  <a:cubicBezTo>
                    <a:pt x="2260" y="3695"/>
                    <a:pt x="2166" y="3793"/>
                    <a:pt x="2048" y="3793"/>
                  </a:cubicBezTo>
                  <a:lnTo>
                    <a:pt x="2047" y="3793"/>
                  </a:lnTo>
                  <a:cubicBezTo>
                    <a:pt x="1939" y="3794"/>
                    <a:pt x="1848" y="3712"/>
                    <a:pt x="1838" y="3604"/>
                  </a:cubicBezTo>
                  <a:lnTo>
                    <a:pt x="1718" y="2338"/>
                  </a:lnTo>
                  <a:lnTo>
                    <a:pt x="1603" y="3606"/>
                  </a:lnTo>
                  <a:cubicBezTo>
                    <a:pt x="1593" y="3713"/>
                    <a:pt x="1503" y="3795"/>
                    <a:pt x="1395" y="3796"/>
                  </a:cubicBezTo>
                  <a:cubicBezTo>
                    <a:pt x="1276" y="3797"/>
                    <a:pt x="1181" y="3699"/>
                    <a:pt x="1184" y="3580"/>
                  </a:cubicBezTo>
                  <a:lnTo>
                    <a:pt x="1224" y="2202"/>
                  </a:lnTo>
                  <a:lnTo>
                    <a:pt x="784" y="2203"/>
                  </a:lnTo>
                  <a:lnTo>
                    <a:pt x="1089" y="831"/>
                  </a:lnTo>
                  <a:lnTo>
                    <a:pt x="387" y="1648"/>
                  </a:lnTo>
                  <a:cubicBezTo>
                    <a:pt x="312" y="1720"/>
                    <a:pt x="196" y="1727"/>
                    <a:pt x="113" y="1664"/>
                  </a:cubicBezTo>
                  <a:lnTo>
                    <a:pt x="113" y="1664"/>
                  </a:lnTo>
                  <a:cubicBezTo>
                    <a:pt x="18" y="1593"/>
                    <a:pt x="0" y="1459"/>
                    <a:pt x="7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70" name="Группа 169"/>
          <p:cNvGrpSpPr/>
          <p:nvPr userDrawn="1"/>
        </p:nvGrpSpPr>
        <p:grpSpPr>
          <a:xfrm flipH="1">
            <a:off x="11388849" y="6512357"/>
            <a:ext cx="901827" cy="1371812"/>
            <a:chOff x="8359775" y="2657475"/>
            <a:chExt cx="1252538" cy="1905001"/>
          </a:xfrm>
          <a:solidFill>
            <a:schemeClr val="accent1"/>
          </a:solidFill>
        </p:grpSpPr>
        <p:sp>
          <p:nvSpPr>
            <p:cNvPr id="171" name="Freeform 10"/>
            <p:cNvSpPr>
              <a:spLocks/>
            </p:cNvSpPr>
            <p:nvPr userDrawn="1"/>
          </p:nvSpPr>
          <p:spPr bwMode="auto">
            <a:xfrm>
              <a:off x="8758238" y="2657475"/>
              <a:ext cx="454025" cy="449263"/>
            </a:xfrm>
            <a:custGeom>
              <a:avLst/>
              <a:gdLst>
                <a:gd name="T0" fmla="*/ 1242 w 1243"/>
                <a:gd name="T1" fmla="*/ 619 h 1242"/>
                <a:gd name="T2" fmla="*/ 624 w 1243"/>
                <a:gd name="T3" fmla="*/ 1241 h 1242"/>
                <a:gd name="T4" fmla="*/ 2 w 1243"/>
                <a:gd name="T5" fmla="*/ 623 h 1242"/>
                <a:gd name="T6" fmla="*/ 619 w 1243"/>
                <a:gd name="T7" fmla="*/ 1 h 1242"/>
                <a:gd name="T8" fmla="*/ 1242 w 1243"/>
                <a:gd name="T9" fmla="*/ 619 h 1242"/>
              </a:gdLst>
              <a:ahLst/>
              <a:cxnLst>
                <a:cxn ang="0">
                  <a:pos x="T0" y="T1"/>
                </a:cxn>
                <a:cxn ang="0">
                  <a:pos x="T2" y="T3"/>
                </a:cxn>
                <a:cxn ang="0">
                  <a:pos x="T4" y="T5"/>
                </a:cxn>
                <a:cxn ang="0">
                  <a:pos x="T6" y="T7"/>
                </a:cxn>
                <a:cxn ang="0">
                  <a:pos x="T8" y="T9"/>
                </a:cxn>
              </a:cxnLst>
              <a:rect l="0" t="0" r="r" b="b"/>
              <a:pathLst>
                <a:path w="1243" h="1242">
                  <a:moveTo>
                    <a:pt x="1242" y="619"/>
                  </a:moveTo>
                  <a:cubicBezTo>
                    <a:pt x="1243" y="961"/>
                    <a:pt x="966" y="1240"/>
                    <a:pt x="624" y="1241"/>
                  </a:cubicBezTo>
                  <a:cubicBezTo>
                    <a:pt x="282" y="1242"/>
                    <a:pt x="3" y="966"/>
                    <a:pt x="2" y="623"/>
                  </a:cubicBezTo>
                  <a:cubicBezTo>
                    <a:pt x="0" y="281"/>
                    <a:pt x="277" y="2"/>
                    <a:pt x="619" y="1"/>
                  </a:cubicBezTo>
                  <a:cubicBezTo>
                    <a:pt x="962" y="0"/>
                    <a:pt x="1240" y="276"/>
                    <a:pt x="1242"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72" name="Freeform 11"/>
            <p:cNvSpPr>
              <a:spLocks/>
            </p:cNvSpPr>
            <p:nvPr userDrawn="1"/>
          </p:nvSpPr>
          <p:spPr bwMode="auto">
            <a:xfrm>
              <a:off x="8359775" y="3186113"/>
              <a:ext cx="1252538" cy="1376363"/>
            </a:xfrm>
            <a:custGeom>
              <a:avLst/>
              <a:gdLst>
                <a:gd name="T0" fmla="*/ 72 w 3429"/>
                <a:gd name="T1" fmla="*/ 1365 h 3797"/>
                <a:gd name="T2" fmla="*/ 1061 w 3429"/>
                <a:gd name="T3" fmla="*/ 71 h 3797"/>
                <a:gd name="T4" fmla="*/ 1204 w 3429"/>
                <a:gd name="T5" fmla="*/ 0 h 3797"/>
                <a:gd name="T6" fmla="*/ 2214 w 3429"/>
                <a:gd name="T7" fmla="*/ 0 h 3797"/>
                <a:gd name="T8" fmla="*/ 2357 w 3429"/>
                <a:gd name="T9" fmla="*/ 69 h 3797"/>
                <a:gd name="T10" fmla="*/ 3356 w 3429"/>
                <a:gd name="T11" fmla="*/ 1354 h 3797"/>
                <a:gd name="T12" fmla="*/ 3318 w 3429"/>
                <a:gd name="T13" fmla="*/ 1653 h 3797"/>
                <a:gd name="T14" fmla="*/ 3043 w 3429"/>
                <a:gd name="T15" fmla="*/ 1639 h 3797"/>
                <a:gd name="T16" fmla="*/ 2337 w 3429"/>
                <a:gd name="T17" fmla="*/ 826 h 3797"/>
                <a:gd name="T18" fmla="*/ 2653 w 3429"/>
                <a:gd name="T19" fmla="*/ 2198 h 3797"/>
                <a:gd name="T20" fmla="*/ 2212 w 3429"/>
                <a:gd name="T21" fmla="*/ 2198 h 3797"/>
                <a:gd name="T22" fmla="*/ 2256 w 3429"/>
                <a:gd name="T23" fmla="*/ 3577 h 3797"/>
                <a:gd name="T24" fmla="*/ 2048 w 3429"/>
                <a:gd name="T25" fmla="*/ 3793 h 3797"/>
                <a:gd name="T26" fmla="*/ 2047 w 3429"/>
                <a:gd name="T27" fmla="*/ 3793 h 3797"/>
                <a:gd name="T28" fmla="*/ 1838 w 3429"/>
                <a:gd name="T29" fmla="*/ 3604 h 3797"/>
                <a:gd name="T30" fmla="*/ 1718 w 3429"/>
                <a:gd name="T31" fmla="*/ 2338 h 3797"/>
                <a:gd name="T32" fmla="*/ 1603 w 3429"/>
                <a:gd name="T33" fmla="*/ 3606 h 3797"/>
                <a:gd name="T34" fmla="*/ 1395 w 3429"/>
                <a:gd name="T35" fmla="*/ 3796 h 3797"/>
                <a:gd name="T36" fmla="*/ 1184 w 3429"/>
                <a:gd name="T37" fmla="*/ 3580 h 3797"/>
                <a:gd name="T38" fmla="*/ 1224 w 3429"/>
                <a:gd name="T39" fmla="*/ 2202 h 3797"/>
                <a:gd name="T40" fmla="*/ 784 w 3429"/>
                <a:gd name="T41" fmla="*/ 2203 h 3797"/>
                <a:gd name="T42" fmla="*/ 1089 w 3429"/>
                <a:gd name="T43" fmla="*/ 831 h 3797"/>
                <a:gd name="T44" fmla="*/ 387 w 3429"/>
                <a:gd name="T45" fmla="*/ 1648 h 3797"/>
                <a:gd name="T46" fmla="*/ 113 w 3429"/>
                <a:gd name="T47" fmla="*/ 1664 h 3797"/>
                <a:gd name="T48" fmla="*/ 113 w 3429"/>
                <a:gd name="T49" fmla="*/ 1664 h 3797"/>
                <a:gd name="T50" fmla="*/ 72 w 3429"/>
                <a:gd name="T51" fmla="*/ 1365 h 3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29" h="3797">
                  <a:moveTo>
                    <a:pt x="72" y="1365"/>
                  </a:moveTo>
                  <a:lnTo>
                    <a:pt x="1061" y="71"/>
                  </a:lnTo>
                  <a:cubicBezTo>
                    <a:pt x="1095" y="26"/>
                    <a:pt x="1148" y="0"/>
                    <a:pt x="1204" y="0"/>
                  </a:cubicBezTo>
                  <a:lnTo>
                    <a:pt x="2214" y="0"/>
                  </a:lnTo>
                  <a:cubicBezTo>
                    <a:pt x="2270" y="0"/>
                    <a:pt x="2323" y="25"/>
                    <a:pt x="2357" y="69"/>
                  </a:cubicBezTo>
                  <a:lnTo>
                    <a:pt x="3356" y="1354"/>
                  </a:lnTo>
                  <a:cubicBezTo>
                    <a:pt x="3429" y="1447"/>
                    <a:pt x="3411" y="1581"/>
                    <a:pt x="3318" y="1653"/>
                  </a:cubicBezTo>
                  <a:cubicBezTo>
                    <a:pt x="3235" y="1716"/>
                    <a:pt x="3119" y="1710"/>
                    <a:pt x="3043" y="1639"/>
                  </a:cubicBezTo>
                  <a:lnTo>
                    <a:pt x="2337" y="826"/>
                  </a:lnTo>
                  <a:lnTo>
                    <a:pt x="2653" y="2198"/>
                  </a:lnTo>
                  <a:lnTo>
                    <a:pt x="2212" y="2198"/>
                  </a:lnTo>
                  <a:lnTo>
                    <a:pt x="2256" y="3577"/>
                  </a:lnTo>
                  <a:cubicBezTo>
                    <a:pt x="2260" y="3695"/>
                    <a:pt x="2166" y="3793"/>
                    <a:pt x="2048" y="3793"/>
                  </a:cubicBezTo>
                  <a:lnTo>
                    <a:pt x="2047" y="3793"/>
                  </a:lnTo>
                  <a:cubicBezTo>
                    <a:pt x="1939" y="3794"/>
                    <a:pt x="1848" y="3712"/>
                    <a:pt x="1838" y="3604"/>
                  </a:cubicBezTo>
                  <a:lnTo>
                    <a:pt x="1718" y="2338"/>
                  </a:lnTo>
                  <a:lnTo>
                    <a:pt x="1603" y="3606"/>
                  </a:lnTo>
                  <a:cubicBezTo>
                    <a:pt x="1593" y="3713"/>
                    <a:pt x="1503" y="3795"/>
                    <a:pt x="1395" y="3796"/>
                  </a:cubicBezTo>
                  <a:cubicBezTo>
                    <a:pt x="1276" y="3797"/>
                    <a:pt x="1181" y="3699"/>
                    <a:pt x="1184" y="3580"/>
                  </a:cubicBezTo>
                  <a:lnTo>
                    <a:pt x="1224" y="2202"/>
                  </a:lnTo>
                  <a:lnTo>
                    <a:pt x="784" y="2203"/>
                  </a:lnTo>
                  <a:lnTo>
                    <a:pt x="1089" y="831"/>
                  </a:lnTo>
                  <a:lnTo>
                    <a:pt x="387" y="1648"/>
                  </a:lnTo>
                  <a:cubicBezTo>
                    <a:pt x="312" y="1720"/>
                    <a:pt x="196" y="1727"/>
                    <a:pt x="113" y="1664"/>
                  </a:cubicBezTo>
                  <a:lnTo>
                    <a:pt x="113" y="1664"/>
                  </a:lnTo>
                  <a:cubicBezTo>
                    <a:pt x="18" y="1593"/>
                    <a:pt x="0" y="1459"/>
                    <a:pt x="7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73" name="Группа 172"/>
          <p:cNvGrpSpPr/>
          <p:nvPr userDrawn="1"/>
        </p:nvGrpSpPr>
        <p:grpSpPr>
          <a:xfrm flipH="1">
            <a:off x="10369821" y="6512357"/>
            <a:ext cx="901827" cy="1371812"/>
            <a:chOff x="8359775" y="2657475"/>
            <a:chExt cx="1252538" cy="1905001"/>
          </a:xfrm>
          <a:solidFill>
            <a:schemeClr val="accent1"/>
          </a:solidFill>
        </p:grpSpPr>
        <p:sp>
          <p:nvSpPr>
            <p:cNvPr id="174" name="Freeform 10"/>
            <p:cNvSpPr>
              <a:spLocks/>
            </p:cNvSpPr>
            <p:nvPr userDrawn="1"/>
          </p:nvSpPr>
          <p:spPr bwMode="auto">
            <a:xfrm>
              <a:off x="8758238" y="2657475"/>
              <a:ext cx="454025" cy="449263"/>
            </a:xfrm>
            <a:custGeom>
              <a:avLst/>
              <a:gdLst>
                <a:gd name="T0" fmla="*/ 1242 w 1243"/>
                <a:gd name="T1" fmla="*/ 619 h 1242"/>
                <a:gd name="T2" fmla="*/ 624 w 1243"/>
                <a:gd name="T3" fmla="*/ 1241 h 1242"/>
                <a:gd name="T4" fmla="*/ 2 w 1243"/>
                <a:gd name="T5" fmla="*/ 623 h 1242"/>
                <a:gd name="T6" fmla="*/ 619 w 1243"/>
                <a:gd name="T7" fmla="*/ 1 h 1242"/>
                <a:gd name="T8" fmla="*/ 1242 w 1243"/>
                <a:gd name="T9" fmla="*/ 619 h 1242"/>
              </a:gdLst>
              <a:ahLst/>
              <a:cxnLst>
                <a:cxn ang="0">
                  <a:pos x="T0" y="T1"/>
                </a:cxn>
                <a:cxn ang="0">
                  <a:pos x="T2" y="T3"/>
                </a:cxn>
                <a:cxn ang="0">
                  <a:pos x="T4" y="T5"/>
                </a:cxn>
                <a:cxn ang="0">
                  <a:pos x="T6" y="T7"/>
                </a:cxn>
                <a:cxn ang="0">
                  <a:pos x="T8" y="T9"/>
                </a:cxn>
              </a:cxnLst>
              <a:rect l="0" t="0" r="r" b="b"/>
              <a:pathLst>
                <a:path w="1243" h="1242">
                  <a:moveTo>
                    <a:pt x="1242" y="619"/>
                  </a:moveTo>
                  <a:cubicBezTo>
                    <a:pt x="1243" y="961"/>
                    <a:pt x="966" y="1240"/>
                    <a:pt x="624" y="1241"/>
                  </a:cubicBezTo>
                  <a:cubicBezTo>
                    <a:pt x="282" y="1242"/>
                    <a:pt x="3" y="966"/>
                    <a:pt x="2" y="623"/>
                  </a:cubicBezTo>
                  <a:cubicBezTo>
                    <a:pt x="0" y="281"/>
                    <a:pt x="277" y="2"/>
                    <a:pt x="619" y="1"/>
                  </a:cubicBezTo>
                  <a:cubicBezTo>
                    <a:pt x="962" y="0"/>
                    <a:pt x="1240" y="276"/>
                    <a:pt x="1242"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75" name="Freeform 11"/>
            <p:cNvSpPr>
              <a:spLocks/>
            </p:cNvSpPr>
            <p:nvPr userDrawn="1"/>
          </p:nvSpPr>
          <p:spPr bwMode="auto">
            <a:xfrm>
              <a:off x="8359775" y="3186113"/>
              <a:ext cx="1252538" cy="1376363"/>
            </a:xfrm>
            <a:custGeom>
              <a:avLst/>
              <a:gdLst>
                <a:gd name="T0" fmla="*/ 72 w 3429"/>
                <a:gd name="T1" fmla="*/ 1365 h 3797"/>
                <a:gd name="T2" fmla="*/ 1061 w 3429"/>
                <a:gd name="T3" fmla="*/ 71 h 3797"/>
                <a:gd name="T4" fmla="*/ 1204 w 3429"/>
                <a:gd name="T5" fmla="*/ 0 h 3797"/>
                <a:gd name="T6" fmla="*/ 2214 w 3429"/>
                <a:gd name="T7" fmla="*/ 0 h 3797"/>
                <a:gd name="T8" fmla="*/ 2357 w 3429"/>
                <a:gd name="T9" fmla="*/ 69 h 3797"/>
                <a:gd name="T10" fmla="*/ 3356 w 3429"/>
                <a:gd name="T11" fmla="*/ 1354 h 3797"/>
                <a:gd name="T12" fmla="*/ 3318 w 3429"/>
                <a:gd name="T13" fmla="*/ 1653 h 3797"/>
                <a:gd name="T14" fmla="*/ 3043 w 3429"/>
                <a:gd name="T15" fmla="*/ 1639 h 3797"/>
                <a:gd name="T16" fmla="*/ 2337 w 3429"/>
                <a:gd name="T17" fmla="*/ 826 h 3797"/>
                <a:gd name="T18" fmla="*/ 2653 w 3429"/>
                <a:gd name="T19" fmla="*/ 2198 h 3797"/>
                <a:gd name="T20" fmla="*/ 2212 w 3429"/>
                <a:gd name="T21" fmla="*/ 2198 h 3797"/>
                <a:gd name="T22" fmla="*/ 2256 w 3429"/>
                <a:gd name="T23" fmla="*/ 3577 h 3797"/>
                <a:gd name="T24" fmla="*/ 2048 w 3429"/>
                <a:gd name="T25" fmla="*/ 3793 h 3797"/>
                <a:gd name="T26" fmla="*/ 2047 w 3429"/>
                <a:gd name="T27" fmla="*/ 3793 h 3797"/>
                <a:gd name="T28" fmla="*/ 1838 w 3429"/>
                <a:gd name="T29" fmla="*/ 3604 h 3797"/>
                <a:gd name="T30" fmla="*/ 1718 w 3429"/>
                <a:gd name="T31" fmla="*/ 2338 h 3797"/>
                <a:gd name="T32" fmla="*/ 1603 w 3429"/>
                <a:gd name="T33" fmla="*/ 3606 h 3797"/>
                <a:gd name="T34" fmla="*/ 1395 w 3429"/>
                <a:gd name="T35" fmla="*/ 3796 h 3797"/>
                <a:gd name="T36" fmla="*/ 1184 w 3429"/>
                <a:gd name="T37" fmla="*/ 3580 h 3797"/>
                <a:gd name="T38" fmla="*/ 1224 w 3429"/>
                <a:gd name="T39" fmla="*/ 2202 h 3797"/>
                <a:gd name="T40" fmla="*/ 784 w 3429"/>
                <a:gd name="T41" fmla="*/ 2203 h 3797"/>
                <a:gd name="T42" fmla="*/ 1089 w 3429"/>
                <a:gd name="T43" fmla="*/ 831 h 3797"/>
                <a:gd name="T44" fmla="*/ 387 w 3429"/>
                <a:gd name="T45" fmla="*/ 1648 h 3797"/>
                <a:gd name="T46" fmla="*/ 113 w 3429"/>
                <a:gd name="T47" fmla="*/ 1664 h 3797"/>
                <a:gd name="T48" fmla="*/ 113 w 3429"/>
                <a:gd name="T49" fmla="*/ 1664 h 3797"/>
                <a:gd name="T50" fmla="*/ 72 w 3429"/>
                <a:gd name="T51" fmla="*/ 1365 h 3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29" h="3797">
                  <a:moveTo>
                    <a:pt x="72" y="1365"/>
                  </a:moveTo>
                  <a:lnTo>
                    <a:pt x="1061" y="71"/>
                  </a:lnTo>
                  <a:cubicBezTo>
                    <a:pt x="1095" y="26"/>
                    <a:pt x="1148" y="0"/>
                    <a:pt x="1204" y="0"/>
                  </a:cubicBezTo>
                  <a:lnTo>
                    <a:pt x="2214" y="0"/>
                  </a:lnTo>
                  <a:cubicBezTo>
                    <a:pt x="2270" y="0"/>
                    <a:pt x="2323" y="25"/>
                    <a:pt x="2357" y="69"/>
                  </a:cubicBezTo>
                  <a:lnTo>
                    <a:pt x="3356" y="1354"/>
                  </a:lnTo>
                  <a:cubicBezTo>
                    <a:pt x="3429" y="1447"/>
                    <a:pt x="3411" y="1581"/>
                    <a:pt x="3318" y="1653"/>
                  </a:cubicBezTo>
                  <a:cubicBezTo>
                    <a:pt x="3235" y="1716"/>
                    <a:pt x="3119" y="1710"/>
                    <a:pt x="3043" y="1639"/>
                  </a:cubicBezTo>
                  <a:lnTo>
                    <a:pt x="2337" y="826"/>
                  </a:lnTo>
                  <a:lnTo>
                    <a:pt x="2653" y="2198"/>
                  </a:lnTo>
                  <a:lnTo>
                    <a:pt x="2212" y="2198"/>
                  </a:lnTo>
                  <a:lnTo>
                    <a:pt x="2256" y="3577"/>
                  </a:lnTo>
                  <a:cubicBezTo>
                    <a:pt x="2260" y="3695"/>
                    <a:pt x="2166" y="3793"/>
                    <a:pt x="2048" y="3793"/>
                  </a:cubicBezTo>
                  <a:lnTo>
                    <a:pt x="2047" y="3793"/>
                  </a:lnTo>
                  <a:cubicBezTo>
                    <a:pt x="1939" y="3794"/>
                    <a:pt x="1848" y="3712"/>
                    <a:pt x="1838" y="3604"/>
                  </a:cubicBezTo>
                  <a:lnTo>
                    <a:pt x="1718" y="2338"/>
                  </a:lnTo>
                  <a:lnTo>
                    <a:pt x="1603" y="3606"/>
                  </a:lnTo>
                  <a:cubicBezTo>
                    <a:pt x="1593" y="3713"/>
                    <a:pt x="1503" y="3795"/>
                    <a:pt x="1395" y="3796"/>
                  </a:cubicBezTo>
                  <a:cubicBezTo>
                    <a:pt x="1276" y="3797"/>
                    <a:pt x="1181" y="3699"/>
                    <a:pt x="1184" y="3580"/>
                  </a:cubicBezTo>
                  <a:lnTo>
                    <a:pt x="1224" y="2202"/>
                  </a:lnTo>
                  <a:lnTo>
                    <a:pt x="784" y="2203"/>
                  </a:lnTo>
                  <a:lnTo>
                    <a:pt x="1089" y="831"/>
                  </a:lnTo>
                  <a:lnTo>
                    <a:pt x="387" y="1648"/>
                  </a:lnTo>
                  <a:cubicBezTo>
                    <a:pt x="312" y="1720"/>
                    <a:pt x="196" y="1727"/>
                    <a:pt x="113" y="1664"/>
                  </a:cubicBezTo>
                  <a:lnTo>
                    <a:pt x="113" y="1664"/>
                  </a:lnTo>
                  <a:cubicBezTo>
                    <a:pt x="18" y="1593"/>
                    <a:pt x="0" y="1459"/>
                    <a:pt x="7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76" name="Группа 175"/>
          <p:cNvGrpSpPr/>
          <p:nvPr userDrawn="1"/>
        </p:nvGrpSpPr>
        <p:grpSpPr>
          <a:xfrm flipH="1">
            <a:off x="9281145" y="6512357"/>
            <a:ext cx="901827" cy="1371812"/>
            <a:chOff x="8359775" y="2657475"/>
            <a:chExt cx="1252538" cy="1905001"/>
          </a:xfrm>
          <a:solidFill>
            <a:schemeClr val="accent1"/>
          </a:solidFill>
        </p:grpSpPr>
        <p:sp>
          <p:nvSpPr>
            <p:cNvPr id="177" name="Freeform 10"/>
            <p:cNvSpPr>
              <a:spLocks/>
            </p:cNvSpPr>
            <p:nvPr userDrawn="1"/>
          </p:nvSpPr>
          <p:spPr bwMode="auto">
            <a:xfrm>
              <a:off x="8758238" y="2657475"/>
              <a:ext cx="454025" cy="449263"/>
            </a:xfrm>
            <a:custGeom>
              <a:avLst/>
              <a:gdLst>
                <a:gd name="T0" fmla="*/ 1242 w 1243"/>
                <a:gd name="T1" fmla="*/ 619 h 1242"/>
                <a:gd name="T2" fmla="*/ 624 w 1243"/>
                <a:gd name="T3" fmla="*/ 1241 h 1242"/>
                <a:gd name="T4" fmla="*/ 2 w 1243"/>
                <a:gd name="T5" fmla="*/ 623 h 1242"/>
                <a:gd name="T6" fmla="*/ 619 w 1243"/>
                <a:gd name="T7" fmla="*/ 1 h 1242"/>
                <a:gd name="T8" fmla="*/ 1242 w 1243"/>
                <a:gd name="T9" fmla="*/ 619 h 1242"/>
              </a:gdLst>
              <a:ahLst/>
              <a:cxnLst>
                <a:cxn ang="0">
                  <a:pos x="T0" y="T1"/>
                </a:cxn>
                <a:cxn ang="0">
                  <a:pos x="T2" y="T3"/>
                </a:cxn>
                <a:cxn ang="0">
                  <a:pos x="T4" y="T5"/>
                </a:cxn>
                <a:cxn ang="0">
                  <a:pos x="T6" y="T7"/>
                </a:cxn>
                <a:cxn ang="0">
                  <a:pos x="T8" y="T9"/>
                </a:cxn>
              </a:cxnLst>
              <a:rect l="0" t="0" r="r" b="b"/>
              <a:pathLst>
                <a:path w="1243" h="1242">
                  <a:moveTo>
                    <a:pt x="1242" y="619"/>
                  </a:moveTo>
                  <a:cubicBezTo>
                    <a:pt x="1243" y="961"/>
                    <a:pt x="966" y="1240"/>
                    <a:pt x="624" y="1241"/>
                  </a:cubicBezTo>
                  <a:cubicBezTo>
                    <a:pt x="282" y="1242"/>
                    <a:pt x="3" y="966"/>
                    <a:pt x="2" y="623"/>
                  </a:cubicBezTo>
                  <a:cubicBezTo>
                    <a:pt x="0" y="281"/>
                    <a:pt x="277" y="2"/>
                    <a:pt x="619" y="1"/>
                  </a:cubicBezTo>
                  <a:cubicBezTo>
                    <a:pt x="962" y="0"/>
                    <a:pt x="1240" y="276"/>
                    <a:pt x="1242"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78" name="Freeform 11"/>
            <p:cNvSpPr>
              <a:spLocks/>
            </p:cNvSpPr>
            <p:nvPr userDrawn="1"/>
          </p:nvSpPr>
          <p:spPr bwMode="auto">
            <a:xfrm>
              <a:off x="8359775" y="3186113"/>
              <a:ext cx="1252538" cy="1376363"/>
            </a:xfrm>
            <a:custGeom>
              <a:avLst/>
              <a:gdLst>
                <a:gd name="T0" fmla="*/ 72 w 3429"/>
                <a:gd name="T1" fmla="*/ 1365 h 3797"/>
                <a:gd name="T2" fmla="*/ 1061 w 3429"/>
                <a:gd name="T3" fmla="*/ 71 h 3797"/>
                <a:gd name="T4" fmla="*/ 1204 w 3429"/>
                <a:gd name="T5" fmla="*/ 0 h 3797"/>
                <a:gd name="T6" fmla="*/ 2214 w 3429"/>
                <a:gd name="T7" fmla="*/ 0 h 3797"/>
                <a:gd name="T8" fmla="*/ 2357 w 3429"/>
                <a:gd name="T9" fmla="*/ 69 h 3797"/>
                <a:gd name="T10" fmla="*/ 3356 w 3429"/>
                <a:gd name="T11" fmla="*/ 1354 h 3797"/>
                <a:gd name="T12" fmla="*/ 3318 w 3429"/>
                <a:gd name="T13" fmla="*/ 1653 h 3797"/>
                <a:gd name="T14" fmla="*/ 3043 w 3429"/>
                <a:gd name="T15" fmla="*/ 1639 h 3797"/>
                <a:gd name="T16" fmla="*/ 2337 w 3429"/>
                <a:gd name="T17" fmla="*/ 826 h 3797"/>
                <a:gd name="T18" fmla="*/ 2653 w 3429"/>
                <a:gd name="T19" fmla="*/ 2198 h 3797"/>
                <a:gd name="T20" fmla="*/ 2212 w 3429"/>
                <a:gd name="T21" fmla="*/ 2198 h 3797"/>
                <a:gd name="T22" fmla="*/ 2256 w 3429"/>
                <a:gd name="T23" fmla="*/ 3577 h 3797"/>
                <a:gd name="T24" fmla="*/ 2048 w 3429"/>
                <a:gd name="T25" fmla="*/ 3793 h 3797"/>
                <a:gd name="T26" fmla="*/ 2047 w 3429"/>
                <a:gd name="T27" fmla="*/ 3793 h 3797"/>
                <a:gd name="T28" fmla="*/ 1838 w 3429"/>
                <a:gd name="T29" fmla="*/ 3604 h 3797"/>
                <a:gd name="T30" fmla="*/ 1718 w 3429"/>
                <a:gd name="T31" fmla="*/ 2338 h 3797"/>
                <a:gd name="T32" fmla="*/ 1603 w 3429"/>
                <a:gd name="T33" fmla="*/ 3606 h 3797"/>
                <a:gd name="T34" fmla="*/ 1395 w 3429"/>
                <a:gd name="T35" fmla="*/ 3796 h 3797"/>
                <a:gd name="T36" fmla="*/ 1184 w 3429"/>
                <a:gd name="T37" fmla="*/ 3580 h 3797"/>
                <a:gd name="T38" fmla="*/ 1224 w 3429"/>
                <a:gd name="T39" fmla="*/ 2202 h 3797"/>
                <a:gd name="T40" fmla="*/ 784 w 3429"/>
                <a:gd name="T41" fmla="*/ 2203 h 3797"/>
                <a:gd name="T42" fmla="*/ 1089 w 3429"/>
                <a:gd name="T43" fmla="*/ 831 h 3797"/>
                <a:gd name="T44" fmla="*/ 387 w 3429"/>
                <a:gd name="T45" fmla="*/ 1648 h 3797"/>
                <a:gd name="T46" fmla="*/ 113 w 3429"/>
                <a:gd name="T47" fmla="*/ 1664 h 3797"/>
                <a:gd name="T48" fmla="*/ 113 w 3429"/>
                <a:gd name="T49" fmla="*/ 1664 h 3797"/>
                <a:gd name="T50" fmla="*/ 72 w 3429"/>
                <a:gd name="T51" fmla="*/ 1365 h 3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29" h="3797">
                  <a:moveTo>
                    <a:pt x="72" y="1365"/>
                  </a:moveTo>
                  <a:lnTo>
                    <a:pt x="1061" y="71"/>
                  </a:lnTo>
                  <a:cubicBezTo>
                    <a:pt x="1095" y="26"/>
                    <a:pt x="1148" y="0"/>
                    <a:pt x="1204" y="0"/>
                  </a:cubicBezTo>
                  <a:lnTo>
                    <a:pt x="2214" y="0"/>
                  </a:lnTo>
                  <a:cubicBezTo>
                    <a:pt x="2270" y="0"/>
                    <a:pt x="2323" y="25"/>
                    <a:pt x="2357" y="69"/>
                  </a:cubicBezTo>
                  <a:lnTo>
                    <a:pt x="3356" y="1354"/>
                  </a:lnTo>
                  <a:cubicBezTo>
                    <a:pt x="3429" y="1447"/>
                    <a:pt x="3411" y="1581"/>
                    <a:pt x="3318" y="1653"/>
                  </a:cubicBezTo>
                  <a:cubicBezTo>
                    <a:pt x="3235" y="1716"/>
                    <a:pt x="3119" y="1710"/>
                    <a:pt x="3043" y="1639"/>
                  </a:cubicBezTo>
                  <a:lnTo>
                    <a:pt x="2337" y="826"/>
                  </a:lnTo>
                  <a:lnTo>
                    <a:pt x="2653" y="2198"/>
                  </a:lnTo>
                  <a:lnTo>
                    <a:pt x="2212" y="2198"/>
                  </a:lnTo>
                  <a:lnTo>
                    <a:pt x="2256" y="3577"/>
                  </a:lnTo>
                  <a:cubicBezTo>
                    <a:pt x="2260" y="3695"/>
                    <a:pt x="2166" y="3793"/>
                    <a:pt x="2048" y="3793"/>
                  </a:cubicBezTo>
                  <a:lnTo>
                    <a:pt x="2047" y="3793"/>
                  </a:lnTo>
                  <a:cubicBezTo>
                    <a:pt x="1939" y="3794"/>
                    <a:pt x="1848" y="3712"/>
                    <a:pt x="1838" y="3604"/>
                  </a:cubicBezTo>
                  <a:lnTo>
                    <a:pt x="1718" y="2338"/>
                  </a:lnTo>
                  <a:lnTo>
                    <a:pt x="1603" y="3606"/>
                  </a:lnTo>
                  <a:cubicBezTo>
                    <a:pt x="1593" y="3713"/>
                    <a:pt x="1503" y="3795"/>
                    <a:pt x="1395" y="3796"/>
                  </a:cubicBezTo>
                  <a:cubicBezTo>
                    <a:pt x="1276" y="3797"/>
                    <a:pt x="1181" y="3699"/>
                    <a:pt x="1184" y="3580"/>
                  </a:cubicBezTo>
                  <a:lnTo>
                    <a:pt x="1224" y="2202"/>
                  </a:lnTo>
                  <a:lnTo>
                    <a:pt x="784" y="2203"/>
                  </a:lnTo>
                  <a:lnTo>
                    <a:pt x="1089" y="831"/>
                  </a:lnTo>
                  <a:lnTo>
                    <a:pt x="387" y="1648"/>
                  </a:lnTo>
                  <a:cubicBezTo>
                    <a:pt x="312" y="1720"/>
                    <a:pt x="196" y="1727"/>
                    <a:pt x="113" y="1664"/>
                  </a:cubicBezTo>
                  <a:lnTo>
                    <a:pt x="113" y="1664"/>
                  </a:lnTo>
                  <a:cubicBezTo>
                    <a:pt x="18" y="1593"/>
                    <a:pt x="0" y="1459"/>
                    <a:pt x="7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79" name="Группа 178"/>
          <p:cNvGrpSpPr/>
          <p:nvPr userDrawn="1"/>
        </p:nvGrpSpPr>
        <p:grpSpPr>
          <a:xfrm flipH="1">
            <a:off x="8242173" y="6512357"/>
            <a:ext cx="901827" cy="1371812"/>
            <a:chOff x="8359775" y="2657475"/>
            <a:chExt cx="1252538" cy="1905001"/>
          </a:xfrm>
          <a:solidFill>
            <a:schemeClr val="accent1"/>
          </a:solidFill>
        </p:grpSpPr>
        <p:sp>
          <p:nvSpPr>
            <p:cNvPr id="180" name="Freeform 10"/>
            <p:cNvSpPr>
              <a:spLocks/>
            </p:cNvSpPr>
            <p:nvPr userDrawn="1"/>
          </p:nvSpPr>
          <p:spPr bwMode="auto">
            <a:xfrm>
              <a:off x="8758238" y="2657475"/>
              <a:ext cx="454025" cy="449263"/>
            </a:xfrm>
            <a:custGeom>
              <a:avLst/>
              <a:gdLst>
                <a:gd name="T0" fmla="*/ 1242 w 1243"/>
                <a:gd name="T1" fmla="*/ 619 h 1242"/>
                <a:gd name="T2" fmla="*/ 624 w 1243"/>
                <a:gd name="T3" fmla="*/ 1241 h 1242"/>
                <a:gd name="T4" fmla="*/ 2 w 1243"/>
                <a:gd name="T5" fmla="*/ 623 h 1242"/>
                <a:gd name="T6" fmla="*/ 619 w 1243"/>
                <a:gd name="T7" fmla="*/ 1 h 1242"/>
                <a:gd name="T8" fmla="*/ 1242 w 1243"/>
                <a:gd name="T9" fmla="*/ 619 h 1242"/>
              </a:gdLst>
              <a:ahLst/>
              <a:cxnLst>
                <a:cxn ang="0">
                  <a:pos x="T0" y="T1"/>
                </a:cxn>
                <a:cxn ang="0">
                  <a:pos x="T2" y="T3"/>
                </a:cxn>
                <a:cxn ang="0">
                  <a:pos x="T4" y="T5"/>
                </a:cxn>
                <a:cxn ang="0">
                  <a:pos x="T6" y="T7"/>
                </a:cxn>
                <a:cxn ang="0">
                  <a:pos x="T8" y="T9"/>
                </a:cxn>
              </a:cxnLst>
              <a:rect l="0" t="0" r="r" b="b"/>
              <a:pathLst>
                <a:path w="1243" h="1242">
                  <a:moveTo>
                    <a:pt x="1242" y="619"/>
                  </a:moveTo>
                  <a:cubicBezTo>
                    <a:pt x="1243" y="961"/>
                    <a:pt x="966" y="1240"/>
                    <a:pt x="624" y="1241"/>
                  </a:cubicBezTo>
                  <a:cubicBezTo>
                    <a:pt x="282" y="1242"/>
                    <a:pt x="3" y="966"/>
                    <a:pt x="2" y="623"/>
                  </a:cubicBezTo>
                  <a:cubicBezTo>
                    <a:pt x="0" y="281"/>
                    <a:pt x="277" y="2"/>
                    <a:pt x="619" y="1"/>
                  </a:cubicBezTo>
                  <a:cubicBezTo>
                    <a:pt x="962" y="0"/>
                    <a:pt x="1240" y="276"/>
                    <a:pt x="1242"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81" name="Freeform 11"/>
            <p:cNvSpPr>
              <a:spLocks/>
            </p:cNvSpPr>
            <p:nvPr userDrawn="1"/>
          </p:nvSpPr>
          <p:spPr bwMode="auto">
            <a:xfrm>
              <a:off x="8359775" y="3186113"/>
              <a:ext cx="1252538" cy="1376363"/>
            </a:xfrm>
            <a:custGeom>
              <a:avLst/>
              <a:gdLst>
                <a:gd name="T0" fmla="*/ 72 w 3429"/>
                <a:gd name="T1" fmla="*/ 1365 h 3797"/>
                <a:gd name="T2" fmla="*/ 1061 w 3429"/>
                <a:gd name="T3" fmla="*/ 71 h 3797"/>
                <a:gd name="T4" fmla="*/ 1204 w 3429"/>
                <a:gd name="T5" fmla="*/ 0 h 3797"/>
                <a:gd name="T6" fmla="*/ 2214 w 3429"/>
                <a:gd name="T7" fmla="*/ 0 h 3797"/>
                <a:gd name="T8" fmla="*/ 2357 w 3429"/>
                <a:gd name="T9" fmla="*/ 69 h 3797"/>
                <a:gd name="T10" fmla="*/ 3356 w 3429"/>
                <a:gd name="T11" fmla="*/ 1354 h 3797"/>
                <a:gd name="T12" fmla="*/ 3318 w 3429"/>
                <a:gd name="T13" fmla="*/ 1653 h 3797"/>
                <a:gd name="T14" fmla="*/ 3043 w 3429"/>
                <a:gd name="T15" fmla="*/ 1639 h 3797"/>
                <a:gd name="T16" fmla="*/ 2337 w 3429"/>
                <a:gd name="T17" fmla="*/ 826 h 3797"/>
                <a:gd name="T18" fmla="*/ 2653 w 3429"/>
                <a:gd name="T19" fmla="*/ 2198 h 3797"/>
                <a:gd name="T20" fmla="*/ 2212 w 3429"/>
                <a:gd name="T21" fmla="*/ 2198 h 3797"/>
                <a:gd name="T22" fmla="*/ 2256 w 3429"/>
                <a:gd name="T23" fmla="*/ 3577 h 3797"/>
                <a:gd name="T24" fmla="*/ 2048 w 3429"/>
                <a:gd name="T25" fmla="*/ 3793 h 3797"/>
                <a:gd name="T26" fmla="*/ 2047 w 3429"/>
                <a:gd name="T27" fmla="*/ 3793 h 3797"/>
                <a:gd name="T28" fmla="*/ 1838 w 3429"/>
                <a:gd name="T29" fmla="*/ 3604 h 3797"/>
                <a:gd name="T30" fmla="*/ 1718 w 3429"/>
                <a:gd name="T31" fmla="*/ 2338 h 3797"/>
                <a:gd name="T32" fmla="*/ 1603 w 3429"/>
                <a:gd name="T33" fmla="*/ 3606 h 3797"/>
                <a:gd name="T34" fmla="*/ 1395 w 3429"/>
                <a:gd name="T35" fmla="*/ 3796 h 3797"/>
                <a:gd name="T36" fmla="*/ 1184 w 3429"/>
                <a:gd name="T37" fmla="*/ 3580 h 3797"/>
                <a:gd name="T38" fmla="*/ 1224 w 3429"/>
                <a:gd name="T39" fmla="*/ 2202 h 3797"/>
                <a:gd name="T40" fmla="*/ 784 w 3429"/>
                <a:gd name="T41" fmla="*/ 2203 h 3797"/>
                <a:gd name="T42" fmla="*/ 1089 w 3429"/>
                <a:gd name="T43" fmla="*/ 831 h 3797"/>
                <a:gd name="T44" fmla="*/ 387 w 3429"/>
                <a:gd name="T45" fmla="*/ 1648 h 3797"/>
                <a:gd name="T46" fmla="*/ 113 w 3429"/>
                <a:gd name="T47" fmla="*/ 1664 h 3797"/>
                <a:gd name="T48" fmla="*/ 113 w 3429"/>
                <a:gd name="T49" fmla="*/ 1664 h 3797"/>
                <a:gd name="T50" fmla="*/ 72 w 3429"/>
                <a:gd name="T51" fmla="*/ 1365 h 3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29" h="3797">
                  <a:moveTo>
                    <a:pt x="72" y="1365"/>
                  </a:moveTo>
                  <a:lnTo>
                    <a:pt x="1061" y="71"/>
                  </a:lnTo>
                  <a:cubicBezTo>
                    <a:pt x="1095" y="26"/>
                    <a:pt x="1148" y="0"/>
                    <a:pt x="1204" y="0"/>
                  </a:cubicBezTo>
                  <a:lnTo>
                    <a:pt x="2214" y="0"/>
                  </a:lnTo>
                  <a:cubicBezTo>
                    <a:pt x="2270" y="0"/>
                    <a:pt x="2323" y="25"/>
                    <a:pt x="2357" y="69"/>
                  </a:cubicBezTo>
                  <a:lnTo>
                    <a:pt x="3356" y="1354"/>
                  </a:lnTo>
                  <a:cubicBezTo>
                    <a:pt x="3429" y="1447"/>
                    <a:pt x="3411" y="1581"/>
                    <a:pt x="3318" y="1653"/>
                  </a:cubicBezTo>
                  <a:cubicBezTo>
                    <a:pt x="3235" y="1716"/>
                    <a:pt x="3119" y="1710"/>
                    <a:pt x="3043" y="1639"/>
                  </a:cubicBezTo>
                  <a:lnTo>
                    <a:pt x="2337" y="826"/>
                  </a:lnTo>
                  <a:lnTo>
                    <a:pt x="2653" y="2198"/>
                  </a:lnTo>
                  <a:lnTo>
                    <a:pt x="2212" y="2198"/>
                  </a:lnTo>
                  <a:lnTo>
                    <a:pt x="2256" y="3577"/>
                  </a:lnTo>
                  <a:cubicBezTo>
                    <a:pt x="2260" y="3695"/>
                    <a:pt x="2166" y="3793"/>
                    <a:pt x="2048" y="3793"/>
                  </a:cubicBezTo>
                  <a:lnTo>
                    <a:pt x="2047" y="3793"/>
                  </a:lnTo>
                  <a:cubicBezTo>
                    <a:pt x="1939" y="3794"/>
                    <a:pt x="1848" y="3712"/>
                    <a:pt x="1838" y="3604"/>
                  </a:cubicBezTo>
                  <a:lnTo>
                    <a:pt x="1718" y="2338"/>
                  </a:lnTo>
                  <a:lnTo>
                    <a:pt x="1603" y="3606"/>
                  </a:lnTo>
                  <a:cubicBezTo>
                    <a:pt x="1593" y="3713"/>
                    <a:pt x="1503" y="3795"/>
                    <a:pt x="1395" y="3796"/>
                  </a:cubicBezTo>
                  <a:cubicBezTo>
                    <a:pt x="1276" y="3797"/>
                    <a:pt x="1181" y="3699"/>
                    <a:pt x="1184" y="3580"/>
                  </a:cubicBezTo>
                  <a:lnTo>
                    <a:pt x="1224" y="2202"/>
                  </a:lnTo>
                  <a:lnTo>
                    <a:pt x="784" y="2203"/>
                  </a:lnTo>
                  <a:lnTo>
                    <a:pt x="1089" y="831"/>
                  </a:lnTo>
                  <a:lnTo>
                    <a:pt x="387" y="1648"/>
                  </a:lnTo>
                  <a:cubicBezTo>
                    <a:pt x="312" y="1720"/>
                    <a:pt x="196" y="1727"/>
                    <a:pt x="113" y="1664"/>
                  </a:cubicBezTo>
                  <a:lnTo>
                    <a:pt x="113" y="1664"/>
                  </a:lnTo>
                  <a:cubicBezTo>
                    <a:pt x="18" y="1593"/>
                    <a:pt x="0" y="1459"/>
                    <a:pt x="7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82" name="Группа 181"/>
          <p:cNvGrpSpPr/>
          <p:nvPr userDrawn="1"/>
        </p:nvGrpSpPr>
        <p:grpSpPr>
          <a:xfrm flipH="1">
            <a:off x="7164577" y="6512357"/>
            <a:ext cx="901827" cy="1371812"/>
            <a:chOff x="8359775" y="2657475"/>
            <a:chExt cx="1252538" cy="1905001"/>
          </a:xfrm>
          <a:solidFill>
            <a:schemeClr val="accent1"/>
          </a:solidFill>
        </p:grpSpPr>
        <p:sp>
          <p:nvSpPr>
            <p:cNvPr id="183" name="Freeform 10"/>
            <p:cNvSpPr>
              <a:spLocks/>
            </p:cNvSpPr>
            <p:nvPr userDrawn="1"/>
          </p:nvSpPr>
          <p:spPr bwMode="auto">
            <a:xfrm>
              <a:off x="8758238" y="2657475"/>
              <a:ext cx="454025" cy="449263"/>
            </a:xfrm>
            <a:custGeom>
              <a:avLst/>
              <a:gdLst>
                <a:gd name="T0" fmla="*/ 1242 w 1243"/>
                <a:gd name="T1" fmla="*/ 619 h 1242"/>
                <a:gd name="T2" fmla="*/ 624 w 1243"/>
                <a:gd name="T3" fmla="*/ 1241 h 1242"/>
                <a:gd name="T4" fmla="*/ 2 w 1243"/>
                <a:gd name="T5" fmla="*/ 623 h 1242"/>
                <a:gd name="T6" fmla="*/ 619 w 1243"/>
                <a:gd name="T7" fmla="*/ 1 h 1242"/>
                <a:gd name="T8" fmla="*/ 1242 w 1243"/>
                <a:gd name="T9" fmla="*/ 619 h 1242"/>
              </a:gdLst>
              <a:ahLst/>
              <a:cxnLst>
                <a:cxn ang="0">
                  <a:pos x="T0" y="T1"/>
                </a:cxn>
                <a:cxn ang="0">
                  <a:pos x="T2" y="T3"/>
                </a:cxn>
                <a:cxn ang="0">
                  <a:pos x="T4" y="T5"/>
                </a:cxn>
                <a:cxn ang="0">
                  <a:pos x="T6" y="T7"/>
                </a:cxn>
                <a:cxn ang="0">
                  <a:pos x="T8" y="T9"/>
                </a:cxn>
              </a:cxnLst>
              <a:rect l="0" t="0" r="r" b="b"/>
              <a:pathLst>
                <a:path w="1243" h="1242">
                  <a:moveTo>
                    <a:pt x="1242" y="619"/>
                  </a:moveTo>
                  <a:cubicBezTo>
                    <a:pt x="1243" y="961"/>
                    <a:pt x="966" y="1240"/>
                    <a:pt x="624" y="1241"/>
                  </a:cubicBezTo>
                  <a:cubicBezTo>
                    <a:pt x="282" y="1242"/>
                    <a:pt x="3" y="966"/>
                    <a:pt x="2" y="623"/>
                  </a:cubicBezTo>
                  <a:cubicBezTo>
                    <a:pt x="0" y="281"/>
                    <a:pt x="277" y="2"/>
                    <a:pt x="619" y="1"/>
                  </a:cubicBezTo>
                  <a:cubicBezTo>
                    <a:pt x="962" y="0"/>
                    <a:pt x="1240" y="276"/>
                    <a:pt x="1242"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84" name="Freeform 11"/>
            <p:cNvSpPr>
              <a:spLocks/>
            </p:cNvSpPr>
            <p:nvPr userDrawn="1"/>
          </p:nvSpPr>
          <p:spPr bwMode="auto">
            <a:xfrm>
              <a:off x="8359775" y="3186113"/>
              <a:ext cx="1252538" cy="1376363"/>
            </a:xfrm>
            <a:custGeom>
              <a:avLst/>
              <a:gdLst>
                <a:gd name="T0" fmla="*/ 72 w 3429"/>
                <a:gd name="T1" fmla="*/ 1365 h 3797"/>
                <a:gd name="T2" fmla="*/ 1061 w 3429"/>
                <a:gd name="T3" fmla="*/ 71 h 3797"/>
                <a:gd name="T4" fmla="*/ 1204 w 3429"/>
                <a:gd name="T5" fmla="*/ 0 h 3797"/>
                <a:gd name="T6" fmla="*/ 2214 w 3429"/>
                <a:gd name="T7" fmla="*/ 0 h 3797"/>
                <a:gd name="T8" fmla="*/ 2357 w 3429"/>
                <a:gd name="T9" fmla="*/ 69 h 3797"/>
                <a:gd name="T10" fmla="*/ 3356 w 3429"/>
                <a:gd name="T11" fmla="*/ 1354 h 3797"/>
                <a:gd name="T12" fmla="*/ 3318 w 3429"/>
                <a:gd name="T13" fmla="*/ 1653 h 3797"/>
                <a:gd name="T14" fmla="*/ 3043 w 3429"/>
                <a:gd name="T15" fmla="*/ 1639 h 3797"/>
                <a:gd name="T16" fmla="*/ 2337 w 3429"/>
                <a:gd name="T17" fmla="*/ 826 h 3797"/>
                <a:gd name="T18" fmla="*/ 2653 w 3429"/>
                <a:gd name="T19" fmla="*/ 2198 h 3797"/>
                <a:gd name="T20" fmla="*/ 2212 w 3429"/>
                <a:gd name="T21" fmla="*/ 2198 h 3797"/>
                <a:gd name="T22" fmla="*/ 2256 w 3429"/>
                <a:gd name="T23" fmla="*/ 3577 h 3797"/>
                <a:gd name="T24" fmla="*/ 2048 w 3429"/>
                <a:gd name="T25" fmla="*/ 3793 h 3797"/>
                <a:gd name="T26" fmla="*/ 2047 w 3429"/>
                <a:gd name="T27" fmla="*/ 3793 h 3797"/>
                <a:gd name="T28" fmla="*/ 1838 w 3429"/>
                <a:gd name="T29" fmla="*/ 3604 h 3797"/>
                <a:gd name="T30" fmla="*/ 1718 w 3429"/>
                <a:gd name="T31" fmla="*/ 2338 h 3797"/>
                <a:gd name="T32" fmla="*/ 1603 w 3429"/>
                <a:gd name="T33" fmla="*/ 3606 h 3797"/>
                <a:gd name="T34" fmla="*/ 1395 w 3429"/>
                <a:gd name="T35" fmla="*/ 3796 h 3797"/>
                <a:gd name="T36" fmla="*/ 1184 w 3429"/>
                <a:gd name="T37" fmla="*/ 3580 h 3797"/>
                <a:gd name="T38" fmla="*/ 1224 w 3429"/>
                <a:gd name="T39" fmla="*/ 2202 h 3797"/>
                <a:gd name="T40" fmla="*/ 784 w 3429"/>
                <a:gd name="T41" fmla="*/ 2203 h 3797"/>
                <a:gd name="T42" fmla="*/ 1089 w 3429"/>
                <a:gd name="T43" fmla="*/ 831 h 3797"/>
                <a:gd name="T44" fmla="*/ 387 w 3429"/>
                <a:gd name="T45" fmla="*/ 1648 h 3797"/>
                <a:gd name="T46" fmla="*/ 113 w 3429"/>
                <a:gd name="T47" fmla="*/ 1664 h 3797"/>
                <a:gd name="T48" fmla="*/ 113 w 3429"/>
                <a:gd name="T49" fmla="*/ 1664 h 3797"/>
                <a:gd name="T50" fmla="*/ 72 w 3429"/>
                <a:gd name="T51" fmla="*/ 1365 h 3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29" h="3797">
                  <a:moveTo>
                    <a:pt x="72" y="1365"/>
                  </a:moveTo>
                  <a:lnTo>
                    <a:pt x="1061" y="71"/>
                  </a:lnTo>
                  <a:cubicBezTo>
                    <a:pt x="1095" y="26"/>
                    <a:pt x="1148" y="0"/>
                    <a:pt x="1204" y="0"/>
                  </a:cubicBezTo>
                  <a:lnTo>
                    <a:pt x="2214" y="0"/>
                  </a:lnTo>
                  <a:cubicBezTo>
                    <a:pt x="2270" y="0"/>
                    <a:pt x="2323" y="25"/>
                    <a:pt x="2357" y="69"/>
                  </a:cubicBezTo>
                  <a:lnTo>
                    <a:pt x="3356" y="1354"/>
                  </a:lnTo>
                  <a:cubicBezTo>
                    <a:pt x="3429" y="1447"/>
                    <a:pt x="3411" y="1581"/>
                    <a:pt x="3318" y="1653"/>
                  </a:cubicBezTo>
                  <a:cubicBezTo>
                    <a:pt x="3235" y="1716"/>
                    <a:pt x="3119" y="1710"/>
                    <a:pt x="3043" y="1639"/>
                  </a:cubicBezTo>
                  <a:lnTo>
                    <a:pt x="2337" y="826"/>
                  </a:lnTo>
                  <a:lnTo>
                    <a:pt x="2653" y="2198"/>
                  </a:lnTo>
                  <a:lnTo>
                    <a:pt x="2212" y="2198"/>
                  </a:lnTo>
                  <a:lnTo>
                    <a:pt x="2256" y="3577"/>
                  </a:lnTo>
                  <a:cubicBezTo>
                    <a:pt x="2260" y="3695"/>
                    <a:pt x="2166" y="3793"/>
                    <a:pt x="2048" y="3793"/>
                  </a:cubicBezTo>
                  <a:lnTo>
                    <a:pt x="2047" y="3793"/>
                  </a:lnTo>
                  <a:cubicBezTo>
                    <a:pt x="1939" y="3794"/>
                    <a:pt x="1848" y="3712"/>
                    <a:pt x="1838" y="3604"/>
                  </a:cubicBezTo>
                  <a:lnTo>
                    <a:pt x="1718" y="2338"/>
                  </a:lnTo>
                  <a:lnTo>
                    <a:pt x="1603" y="3606"/>
                  </a:lnTo>
                  <a:cubicBezTo>
                    <a:pt x="1593" y="3713"/>
                    <a:pt x="1503" y="3795"/>
                    <a:pt x="1395" y="3796"/>
                  </a:cubicBezTo>
                  <a:cubicBezTo>
                    <a:pt x="1276" y="3797"/>
                    <a:pt x="1181" y="3699"/>
                    <a:pt x="1184" y="3580"/>
                  </a:cubicBezTo>
                  <a:lnTo>
                    <a:pt x="1224" y="2202"/>
                  </a:lnTo>
                  <a:lnTo>
                    <a:pt x="784" y="2203"/>
                  </a:lnTo>
                  <a:lnTo>
                    <a:pt x="1089" y="831"/>
                  </a:lnTo>
                  <a:lnTo>
                    <a:pt x="387" y="1648"/>
                  </a:lnTo>
                  <a:cubicBezTo>
                    <a:pt x="312" y="1720"/>
                    <a:pt x="196" y="1727"/>
                    <a:pt x="113" y="1664"/>
                  </a:cubicBezTo>
                  <a:lnTo>
                    <a:pt x="113" y="1664"/>
                  </a:lnTo>
                  <a:cubicBezTo>
                    <a:pt x="18" y="1593"/>
                    <a:pt x="0" y="1459"/>
                    <a:pt x="7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grpSp>
        <p:nvGrpSpPr>
          <p:cNvPr id="185" name="Группа 184"/>
          <p:cNvGrpSpPr/>
          <p:nvPr userDrawn="1"/>
        </p:nvGrpSpPr>
        <p:grpSpPr>
          <a:xfrm flipH="1">
            <a:off x="6128841" y="6512357"/>
            <a:ext cx="901827" cy="1371812"/>
            <a:chOff x="8359775" y="2657475"/>
            <a:chExt cx="1252538" cy="1905001"/>
          </a:xfrm>
          <a:solidFill>
            <a:schemeClr val="accent1"/>
          </a:solidFill>
        </p:grpSpPr>
        <p:sp>
          <p:nvSpPr>
            <p:cNvPr id="186" name="Freeform 10"/>
            <p:cNvSpPr>
              <a:spLocks/>
            </p:cNvSpPr>
            <p:nvPr userDrawn="1"/>
          </p:nvSpPr>
          <p:spPr bwMode="auto">
            <a:xfrm>
              <a:off x="8758238" y="2657475"/>
              <a:ext cx="454025" cy="449263"/>
            </a:xfrm>
            <a:custGeom>
              <a:avLst/>
              <a:gdLst>
                <a:gd name="T0" fmla="*/ 1242 w 1243"/>
                <a:gd name="T1" fmla="*/ 619 h 1242"/>
                <a:gd name="T2" fmla="*/ 624 w 1243"/>
                <a:gd name="T3" fmla="*/ 1241 h 1242"/>
                <a:gd name="T4" fmla="*/ 2 w 1243"/>
                <a:gd name="T5" fmla="*/ 623 h 1242"/>
                <a:gd name="T6" fmla="*/ 619 w 1243"/>
                <a:gd name="T7" fmla="*/ 1 h 1242"/>
                <a:gd name="T8" fmla="*/ 1242 w 1243"/>
                <a:gd name="T9" fmla="*/ 619 h 1242"/>
              </a:gdLst>
              <a:ahLst/>
              <a:cxnLst>
                <a:cxn ang="0">
                  <a:pos x="T0" y="T1"/>
                </a:cxn>
                <a:cxn ang="0">
                  <a:pos x="T2" y="T3"/>
                </a:cxn>
                <a:cxn ang="0">
                  <a:pos x="T4" y="T5"/>
                </a:cxn>
                <a:cxn ang="0">
                  <a:pos x="T6" y="T7"/>
                </a:cxn>
                <a:cxn ang="0">
                  <a:pos x="T8" y="T9"/>
                </a:cxn>
              </a:cxnLst>
              <a:rect l="0" t="0" r="r" b="b"/>
              <a:pathLst>
                <a:path w="1243" h="1242">
                  <a:moveTo>
                    <a:pt x="1242" y="619"/>
                  </a:moveTo>
                  <a:cubicBezTo>
                    <a:pt x="1243" y="961"/>
                    <a:pt x="966" y="1240"/>
                    <a:pt x="624" y="1241"/>
                  </a:cubicBezTo>
                  <a:cubicBezTo>
                    <a:pt x="282" y="1242"/>
                    <a:pt x="3" y="966"/>
                    <a:pt x="2" y="623"/>
                  </a:cubicBezTo>
                  <a:cubicBezTo>
                    <a:pt x="0" y="281"/>
                    <a:pt x="277" y="2"/>
                    <a:pt x="619" y="1"/>
                  </a:cubicBezTo>
                  <a:cubicBezTo>
                    <a:pt x="962" y="0"/>
                    <a:pt x="1240" y="276"/>
                    <a:pt x="1242" y="6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sp>
          <p:nvSpPr>
            <p:cNvPr id="187" name="Freeform 11"/>
            <p:cNvSpPr>
              <a:spLocks/>
            </p:cNvSpPr>
            <p:nvPr userDrawn="1"/>
          </p:nvSpPr>
          <p:spPr bwMode="auto">
            <a:xfrm>
              <a:off x="8359775" y="3186113"/>
              <a:ext cx="1252538" cy="1376363"/>
            </a:xfrm>
            <a:custGeom>
              <a:avLst/>
              <a:gdLst>
                <a:gd name="T0" fmla="*/ 72 w 3429"/>
                <a:gd name="T1" fmla="*/ 1365 h 3797"/>
                <a:gd name="T2" fmla="*/ 1061 w 3429"/>
                <a:gd name="T3" fmla="*/ 71 h 3797"/>
                <a:gd name="T4" fmla="*/ 1204 w 3429"/>
                <a:gd name="T5" fmla="*/ 0 h 3797"/>
                <a:gd name="T6" fmla="*/ 2214 w 3429"/>
                <a:gd name="T7" fmla="*/ 0 h 3797"/>
                <a:gd name="T8" fmla="*/ 2357 w 3429"/>
                <a:gd name="T9" fmla="*/ 69 h 3797"/>
                <a:gd name="T10" fmla="*/ 3356 w 3429"/>
                <a:gd name="T11" fmla="*/ 1354 h 3797"/>
                <a:gd name="T12" fmla="*/ 3318 w 3429"/>
                <a:gd name="T13" fmla="*/ 1653 h 3797"/>
                <a:gd name="T14" fmla="*/ 3043 w 3429"/>
                <a:gd name="T15" fmla="*/ 1639 h 3797"/>
                <a:gd name="T16" fmla="*/ 2337 w 3429"/>
                <a:gd name="T17" fmla="*/ 826 h 3797"/>
                <a:gd name="T18" fmla="*/ 2653 w 3429"/>
                <a:gd name="T19" fmla="*/ 2198 h 3797"/>
                <a:gd name="T20" fmla="*/ 2212 w 3429"/>
                <a:gd name="T21" fmla="*/ 2198 h 3797"/>
                <a:gd name="T22" fmla="*/ 2256 w 3429"/>
                <a:gd name="T23" fmla="*/ 3577 h 3797"/>
                <a:gd name="T24" fmla="*/ 2048 w 3429"/>
                <a:gd name="T25" fmla="*/ 3793 h 3797"/>
                <a:gd name="T26" fmla="*/ 2047 w 3429"/>
                <a:gd name="T27" fmla="*/ 3793 h 3797"/>
                <a:gd name="T28" fmla="*/ 1838 w 3429"/>
                <a:gd name="T29" fmla="*/ 3604 h 3797"/>
                <a:gd name="T30" fmla="*/ 1718 w 3429"/>
                <a:gd name="T31" fmla="*/ 2338 h 3797"/>
                <a:gd name="T32" fmla="*/ 1603 w 3429"/>
                <a:gd name="T33" fmla="*/ 3606 h 3797"/>
                <a:gd name="T34" fmla="*/ 1395 w 3429"/>
                <a:gd name="T35" fmla="*/ 3796 h 3797"/>
                <a:gd name="T36" fmla="*/ 1184 w 3429"/>
                <a:gd name="T37" fmla="*/ 3580 h 3797"/>
                <a:gd name="T38" fmla="*/ 1224 w 3429"/>
                <a:gd name="T39" fmla="*/ 2202 h 3797"/>
                <a:gd name="T40" fmla="*/ 784 w 3429"/>
                <a:gd name="T41" fmla="*/ 2203 h 3797"/>
                <a:gd name="T42" fmla="*/ 1089 w 3429"/>
                <a:gd name="T43" fmla="*/ 831 h 3797"/>
                <a:gd name="T44" fmla="*/ 387 w 3429"/>
                <a:gd name="T45" fmla="*/ 1648 h 3797"/>
                <a:gd name="T46" fmla="*/ 113 w 3429"/>
                <a:gd name="T47" fmla="*/ 1664 h 3797"/>
                <a:gd name="T48" fmla="*/ 113 w 3429"/>
                <a:gd name="T49" fmla="*/ 1664 h 3797"/>
                <a:gd name="T50" fmla="*/ 72 w 3429"/>
                <a:gd name="T51" fmla="*/ 1365 h 3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29" h="3797">
                  <a:moveTo>
                    <a:pt x="72" y="1365"/>
                  </a:moveTo>
                  <a:lnTo>
                    <a:pt x="1061" y="71"/>
                  </a:lnTo>
                  <a:cubicBezTo>
                    <a:pt x="1095" y="26"/>
                    <a:pt x="1148" y="0"/>
                    <a:pt x="1204" y="0"/>
                  </a:cubicBezTo>
                  <a:lnTo>
                    <a:pt x="2214" y="0"/>
                  </a:lnTo>
                  <a:cubicBezTo>
                    <a:pt x="2270" y="0"/>
                    <a:pt x="2323" y="25"/>
                    <a:pt x="2357" y="69"/>
                  </a:cubicBezTo>
                  <a:lnTo>
                    <a:pt x="3356" y="1354"/>
                  </a:lnTo>
                  <a:cubicBezTo>
                    <a:pt x="3429" y="1447"/>
                    <a:pt x="3411" y="1581"/>
                    <a:pt x="3318" y="1653"/>
                  </a:cubicBezTo>
                  <a:cubicBezTo>
                    <a:pt x="3235" y="1716"/>
                    <a:pt x="3119" y="1710"/>
                    <a:pt x="3043" y="1639"/>
                  </a:cubicBezTo>
                  <a:lnTo>
                    <a:pt x="2337" y="826"/>
                  </a:lnTo>
                  <a:lnTo>
                    <a:pt x="2653" y="2198"/>
                  </a:lnTo>
                  <a:lnTo>
                    <a:pt x="2212" y="2198"/>
                  </a:lnTo>
                  <a:lnTo>
                    <a:pt x="2256" y="3577"/>
                  </a:lnTo>
                  <a:cubicBezTo>
                    <a:pt x="2260" y="3695"/>
                    <a:pt x="2166" y="3793"/>
                    <a:pt x="2048" y="3793"/>
                  </a:cubicBezTo>
                  <a:lnTo>
                    <a:pt x="2047" y="3793"/>
                  </a:lnTo>
                  <a:cubicBezTo>
                    <a:pt x="1939" y="3794"/>
                    <a:pt x="1848" y="3712"/>
                    <a:pt x="1838" y="3604"/>
                  </a:cubicBezTo>
                  <a:lnTo>
                    <a:pt x="1718" y="2338"/>
                  </a:lnTo>
                  <a:lnTo>
                    <a:pt x="1603" y="3606"/>
                  </a:lnTo>
                  <a:cubicBezTo>
                    <a:pt x="1593" y="3713"/>
                    <a:pt x="1503" y="3795"/>
                    <a:pt x="1395" y="3796"/>
                  </a:cubicBezTo>
                  <a:cubicBezTo>
                    <a:pt x="1276" y="3797"/>
                    <a:pt x="1181" y="3699"/>
                    <a:pt x="1184" y="3580"/>
                  </a:cubicBezTo>
                  <a:lnTo>
                    <a:pt x="1224" y="2202"/>
                  </a:lnTo>
                  <a:lnTo>
                    <a:pt x="784" y="2203"/>
                  </a:lnTo>
                  <a:lnTo>
                    <a:pt x="1089" y="831"/>
                  </a:lnTo>
                  <a:lnTo>
                    <a:pt x="387" y="1648"/>
                  </a:lnTo>
                  <a:cubicBezTo>
                    <a:pt x="312" y="1720"/>
                    <a:pt x="196" y="1727"/>
                    <a:pt x="113" y="1664"/>
                  </a:cubicBezTo>
                  <a:lnTo>
                    <a:pt x="113" y="1664"/>
                  </a:lnTo>
                  <a:cubicBezTo>
                    <a:pt x="18" y="1593"/>
                    <a:pt x="0" y="1459"/>
                    <a:pt x="7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00"/>
            </a:p>
          </p:txBody>
        </p:sp>
      </p:grpSp>
      <p:sp>
        <p:nvSpPr>
          <p:cNvPr id="76"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70" name="Shape 427"/>
          <p:cNvSpPr>
            <a:spLocks noGrp="1"/>
          </p:cNvSpPr>
          <p:nvPr>
            <p:ph type="body" sz="quarter" idx="61" hasCustomPrompt="1"/>
          </p:nvPr>
        </p:nvSpPr>
        <p:spPr>
          <a:xfrm>
            <a:off x="3771422" y="530586"/>
            <a:ext cx="10773255" cy="1511797"/>
          </a:xfrm>
          <a:prstGeom prst="rect">
            <a:avLst/>
          </a:prstGeom>
        </p:spPr>
        <p:txBody>
          <a:bodyPr anchor="b" anchorCtr="0">
            <a:normAutofit/>
          </a:bodyPr>
          <a:lstStyle>
            <a:lvl1pPr algn="ctr">
              <a:lnSpc>
                <a:spcPct val="150000"/>
              </a:lnSpc>
              <a:defRPr sz="3000" b="1" spc="0">
                <a:solidFill>
                  <a:schemeClr val="tx1"/>
                </a:solidFill>
                <a:latin typeface="+mj-lt"/>
              </a:defRPr>
            </a:lvl1pPr>
          </a:lstStyle>
          <a:p>
            <a:pPr lvl="0"/>
            <a:r>
              <a:rPr lang="en-US" dirty="0"/>
              <a:t>H4 Title here</a:t>
            </a:r>
          </a:p>
        </p:txBody>
      </p:sp>
      <p:sp>
        <p:nvSpPr>
          <p:cNvPr id="79"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80"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81"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249874235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300"/>
                                        <p:tgtEl>
                                          <p:spTgt spid="10"/>
                                        </p:tgtEl>
                                      </p:cBhvr>
                                    </p:animEffect>
                                  </p:childTnLst>
                                </p:cTn>
                              </p:par>
                              <p:par>
                                <p:cTn id="8" presetID="21" presetClass="entr" presetSubtype="1" fill="hold" grpId="0" nodeType="withEffect">
                                  <p:stCondLst>
                                    <p:cond delay="300"/>
                                  </p:stCondLst>
                                  <p:childTnLst>
                                    <p:set>
                                      <p:cBhvr>
                                        <p:cTn id="9" dur="1" fill="hold">
                                          <p:stCondLst>
                                            <p:cond delay="0"/>
                                          </p:stCondLst>
                                        </p:cTn>
                                        <p:tgtEl>
                                          <p:spTgt spid="188"/>
                                        </p:tgtEl>
                                        <p:attrNameLst>
                                          <p:attrName>style.visibility</p:attrName>
                                        </p:attrNameLst>
                                      </p:cBhvr>
                                      <p:to>
                                        <p:strVal val="visible"/>
                                      </p:to>
                                    </p:set>
                                    <p:animEffect transition="in" filter="wheel(1)">
                                      <p:cBhvr>
                                        <p:cTn id="10" dur="300"/>
                                        <p:tgtEl>
                                          <p:spTgt spid="188"/>
                                        </p:tgtEl>
                                      </p:cBhvr>
                                    </p:animEffect>
                                  </p:childTnLst>
                                </p:cTn>
                              </p:par>
                              <p:par>
                                <p:cTn id="11" presetID="55" presetClass="entr" presetSubtype="0" fill="hold" grpId="0" nodeType="withEffect">
                                  <p:stCondLst>
                                    <p:cond delay="10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p:cTn id="13" dur="300" fill="hold"/>
                                        <p:tgtEl>
                                          <p:spTgt spid="13">
                                            <p:txEl>
                                              <p:pRg st="0" end="0"/>
                                            </p:txEl>
                                          </p:spTgt>
                                        </p:tgtEl>
                                        <p:attrNameLst>
                                          <p:attrName>ppt_w</p:attrName>
                                        </p:attrNameLst>
                                      </p:cBhvr>
                                      <p:tavLst>
                                        <p:tav tm="0">
                                          <p:val>
                                            <p:strVal val="#ppt_w*0.70"/>
                                          </p:val>
                                        </p:tav>
                                        <p:tav tm="100000">
                                          <p:val>
                                            <p:strVal val="#ppt_w"/>
                                          </p:val>
                                        </p:tav>
                                      </p:tavLst>
                                    </p:anim>
                                    <p:anim calcmode="lin" valueType="num">
                                      <p:cBhvr>
                                        <p:cTn id="14" dur="300" fill="hold"/>
                                        <p:tgtEl>
                                          <p:spTgt spid="13">
                                            <p:txEl>
                                              <p:pRg st="0" end="0"/>
                                            </p:txEl>
                                          </p:spTgt>
                                        </p:tgtEl>
                                        <p:attrNameLst>
                                          <p:attrName>ppt_h</p:attrName>
                                        </p:attrNameLst>
                                      </p:cBhvr>
                                      <p:tavLst>
                                        <p:tav tm="0">
                                          <p:val>
                                            <p:strVal val="#ppt_h"/>
                                          </p:val>
                                        </p:tav>
                                        <p:tav tm="100000">
                                          <p:val>
                                            <p:strVal val="#ppt_h"/>
                                          </p:val>
                                        </p:tav>
                                      </p:tavLst>
                                    </p:anim>
                                    <p:animEffect transition="in" filter="fade">
                                      <p:cBhvr>
                                        <p:cTn id="15" dur="300"/>
                                        <p:tgtEl>
                                          <p:spTgt spid="13">
                                            <p:txEl>
                                              <p:pRg st="0" end="0"/>
                                            </p:txEl>
                                          </p:spTgt>
                                        </p:tgtEl>
                                      </p:cBhvr>
                                    </p:animEffect>
                                  </p:childTnLst>
                                </p:cTn>
                              </p:par>
                              <p:par>
                                <p:cTn id="16" presetID="53" presetClass="entr" presetSubtype="16" fill="hold" nodeType="withEffect">
                                  <p:stCondLst>
                                    <p:cond delay="200"/>
                                  </p:stCondLst>
                                  <p:childTnLst>
                                    <p:set>
                                      <p:cBhvr>
                                        <p:cTn id="17" dur="1" fill="hold">
                                          <p:stCondLst>
                                            <p:cond delay="0"/>
                                          </p:stCondLst>
                                        </p:cTn>
                                        <p:tgtEl>
                                          <p:spTgt spid="158"/>
                                        </p:tgtEl>
                                        <p:attrNameLst>
                                          <p:attrName>style.visibility</p:attrName>
                                        </p:attrNameLst>
                                      </p:cBhvr>
                                      <p:to>
                                        <p:strVal val="visible"/>
                                      </p:to>
                                    </p:set>
                                    <p:anim calcmode="lin" valueType="num">
                                      <p:cBhvr>
                                        <p:cTn id="18" dur="500" fill="hold"/>
                                        <p:tgtEl>
                                          <p:spTgt spid="158"/>
                                        </p:tgtEl>
                                        <p:attrNameLst>
                                          <p:attrName>ppt_w</p:attrName>
                                        </p:attrNameLst>
                                      </p:cBhvr>
                                      <p:tavLst>
                                        <p:tav tm="0">
                                          <p:val>
                                            <p:fltVal val="0"/>
                                          </p:val>
                                        </p:tav>
                                        <p:tav tm="100000">
                                          <p:val>
                                            <p:strVal val="#ppt_w"/>
                                          </p:val>
                                        </p:tav>
                                      </p:tavLst>
                                    </p:anim>
                                    <p:anim calcmode="lin" valueType="num">
                                      <p:cBhvr>
                                        <p:cTn id="19" dur="500" fill="hold"/>
                                        <p:tgtEl>
                                          <p:spTgt spid="158"/>
                                        </p:tgtEl>
                                        <p:attrNameLst>
                                          <p:attrName>ppt_h</p:attrName>
                                        </p:attrNameLst>
                                      </p:cBhvr>
                                      <p:tavLst>
                                        <p:tav tm="0">
                                          <p:val>
                                            <p:fltVal val="0"/>
                                          </p:val>
                                        </p:tav>
                                        <p:tav tm="100000">
                                          <p:val>
                                            <p:strVal val="#ppt_h"/>
                                          </p:val>
                                        </p:tav>
                                      </p:tavLst>
                                    </p:anim>
                                    <p:animEffect transition="in" filter="fade">
                                      <p:cBhvr>
                                        <p:cTn id="20" dur="500"/>
                                        <p:tgtEl>
                                          <p:spTgt spid="158"/>
                                        </p:tgtEl>
                                      </p:cBhvr>
                                    </p:animEffect>
                                  </p:childTnLst>
                                </p:cTn>
                              </p:par>
                              <p:par>
                                <p:cTn id="21" presetID="53" presetClass="entr" presetSubtype="16" fill="hold" nodeType="withEffect">
                                  <p:stCondLst>
                                    <p:cond delay="200"/>
                                  </p:stCondLst>
                                  <p:childTnLst>
                                    <p:set>
                                      <p:cBhvr>
                                        <p:cTn id="22" dur="1" fill="hold">
                                          <p:stCondLst>
                                            <p:cond delay="0"/>
                                          </p:stCondLst>
                                        </p:cTn>
                                        <p:tgtEl>
                                          <p:spTgt spid="185"/>
                                        </p:tgtEl>
                                        <p:attrNameLst>
                                          <p:attrName>style.visibility</p:attrName>
                                        </p:attrNameLst>
                                      </p:cBhvr>
                                      <p:to>
                                        <p:strVal val="visible"/>
                                      </p:to>
                                    </p:set>
                                    <p:anim calcmode="lin" valueType="num">
                                      <p:cBhvr>
                                        <p:cTn id="23" dur="500" fill="hold"/>
                                        <p:tgtEl>
                                          <p:spTgt spid="185"/>
                                        </p:tgtEl>
                                        <p:attrNameLst>
                                          <p:attrName>ppt_w</p:attrName>
                                        </p:attrNameLst>
                                      </p:cBhvr>
                                      <p:tavLst>
                                        <p:tav tm="0">
                                          <p:val>
                                            <p:fltVal val="0"/>
                                          </p:val>
                                        </p:tav>
                                        <p:tav tm="100000">
                                          <p:val>
                                            <p:strVal val="#ppt_w"/>
                                          </p:val>
                                        </p:tav>
                                      </p:tavLst>
                                    </p:anim>
                                    <p:anim calcmode="lin" valueType="num">
                                      <p:cBhvr>
                                        <p:cTn id="24" dur="500" fill="hold"/>
                                        <p:tgtEl>
                                          <p:spTgt spid="185"/>
                                        </p:tgtEl>
                                        <p:attrNameLst>
                                          <p:attrName>ppt_h</p:attrName>
                                        </p:attrNameLst>
                                      </p:cBhvr>
                                      <p:tavLst>
                                        <p:tav tm="0">
                                          <p:val>
                                            <p:fltVal val="0"/>
                                          </p:val>
                                        </p:tav>
                                        <p:tav tm="100000">
                                          <p:val>
                                            <p:strVal val="#ppt_h"/>
                                          </p:val>
                                        </p:tav>
                                      </p:tavLst>
                                    </p:anim>
                                    <p:animEffect transition="in" filter="fade">
                                      <p:cBhvr>
                                        <p:cTn id="25" dur="500"/>
                                        <p:tgtEl>
                                          <p:spTgt spid="185"/>
                                        </p:tgtEl>
                                      </p:cBhvr>
                                    </p:animEffect>
                                  </p:childTnLst>
                                </p:cTn>
                              </p:par>
                              <p:par>
                                <p:cTn id="26" presetID="53" presetClass="entr" presetSubtype="16" fill="hold" nodeType="withEffect">
                                  <p:stCondLst>
                                    <p:cond delay="300"/>
                                  </p:stCondLst>
                                  <p:childTnLst>
                                    <p:set>
                                      <p:cBhvr>
                                        <p:cTn id="27" dur="1" fill="hold">
                                          <p:stCondLst>
                                            <p:cond delay="0"/>
                                          </p:stCondLst>
                                        </p:cTn>
                                        <p:tgtEl>
                                          <p:spTgt spid="155"/>
                                        </p:tgtEl>
                                        <p:attrNameLst>
                                          <p:attrName>style.visibility</p:attrName>
                                        </p:attrNameLst>
                                      </p:cBhvr>
                                      <p:to>
                                        <p:strVal val="visible"/>
                                      </p:to>
                                    </p:set>
                                    <p:anim calcmode="lin" valueType="num">
                                      <p:cBhvr>
                                        <p:cTn id="28" dur="500" fill="hold"/>
                                        <p:tgtEl>
                                          <p:spTgt spid="155"/>
                                        </p:tgtEl>
                                        <p:attrNameLst>
                                          <p:attrName>ppt_w</p:attrName>
                                        </p:attrNameLst>
                                      </p:cBhvr>
                                      <p:tavLst>
                                        <p:tav tm="0">
                                          <p:val>
                                            <p:fltVal val="0"/>
                                          </p:val>
                                        </p:tav>
                                        <p:tav tm="100000">
                                          <p:val>
                                            <p:strVal val="#ppt_w"/>
                                          </p:val>
                                        </p:tav>
                                      </p:tavLst>
                                    </p:anim>
                                    <p:anim calcmode="lin" valueType="num">
                                      <p:cBhvr>
                                        <p:cTn id="29" dur="500" fill="hold"/>
                                        <p:tgtEl>
                                          <p:spTgt spid="155"/>
                                        </p:tgtEl>
                                        <p:attrNameLst>
                                          <p:attrName>ppt_h</p:attrName>
                                        </p:attrNameLst>
                                      </p:cBhvr>
                                      <p:tavLst>
                                        <p:tav tm="0">
                                          <p:val>
                                            <p:fltVal val="0"/>
                                          </p:val>
                                        </p:tav>
                                        <p:tav tm="100000">
                                          <p:val>
                                            <p:strVal val="#ppt_h"/>
                                          </p:val>
                                        </p:tav>
                                      </p:tavLst>
                                    </p:anim>
                                    <p:animEffect transition="in" filter="fade">
                                      <p:cBhvr>
                                        <p:cTn id="30" dur="500"/>
                                        <p:tgtEl>
                                          <p:spTgt spid="155"/>
                                        </p:tgtEl>
                                      </p:cBhvr>
                                    </p:animEffect>
                                  </p:childTnLst>
                                </p:cTn>
                              </p:par>
                              <p:par>
                                <p:cTn id="31" presetID="53" presetClass="entr" presetSubtype="16" fill="hold" nodeType="withEffect">
                                  <p:stCondLst>
                                    <p:cond delay="300"/>
                                  </p:stCondLst>
                                  <p:childTnLst>
                                    <p:set>
                                      <p:cBhvr>
                                        <p:cTn id="32" dur="1" fill="hold">
                                          <p:stCondLst>
                                            <p:cond delay="0"/>
                                          </p:stCondLst>
                                        </p:cTn>
                                        <p:tgtEl>
                                          <p:spTgt spid="182"/>
                                        </p:tgtEl>
                                        <p:attrNameLst>
                                          <p:attrName>style.visibility</p:attrName>
                                        </p:attrNameLst>
                                      </p:cBhvr>
                                      <p:to>
                                        <p:strVal val="visible"/>
                                      </p:to>
                                    </p:set>
                                    <p:anim calcmode="lin" valueType="num">
                                      <p:cBhvr>
                                        <p:cTn id="33" dur="500" fill="hold"/>
                                        <p:tgtEl>
                                          <p:spTgt spid="182"/>
                                        </p:tgtEl>
                                        <p:attrNameLst>
                                          <p:attrName>ppt_w</p:attrName>
                                        </p:attrNameLst>
                                      </p:cBhvr>
                                      <p:tavLst>
                                        <p:tav tm="0">
                                          <p:val>
                                            <p:fltVal val="0"/>
                                          </p:val>
                                        </p:tav>
                                        <p:tav tm="100000">
                                          <p:val>
                                            <p:strVal val="#ppt_w"/>
                                          </p:val>
                                        </p:tav>
                                      </p:tavLst>
                                    </p:anim>
                                    <p:anim calcmode="lin" valueType="num">
                                      <p:cBhvr>
                                        <p:cTn id="34" dur="500" fill="hold"/>
                                        <p:tgtEl>
                                          <p:spTgt spid="182"/>
                                        </p:tgtEl>
                                        <p:attrNameLst>
                                          <p:attrName>ppt_h</p:attrName>
                                        </p:attrNameLst>
                                      </p:cBhvr>
                                      <p:tavLst>
                                        <p:tav tm="0">
                                          <p:val>
                                            <p:fltVal val="0"/>
                                          </p:val>
                                        </p:tav>
                                        <p:tav tm="100000">
                                          <p:val>
                                            <p:strVal val="#ppt_h"/>
                                          </p:val>
                                        </p:tav>
                                      </p:tavLst>
                                    </p:anim>
                                    <p:animEffect transition="in" filter="fade">
                                      <p:cBhvr>
                                        <p:cTn id="35" dur="500"/>
                                        <p:tgtEl>
                                          <p:spTgt spid="182"/>
                                        </p:tgtEl>
                                      </p:cBhvr>
                                    </p:animEffect>
                                  </p:childTnLst>
                                </p:cTn>
                              </p:par>
                              <p:par>
                                <p:cTn id="36" presetID="53" presetClass="entr" presetSubtype="16" fill="hold" nodeType="withEffect">
                                  <p:stCondLst>
                                    <p:cond delay="400"/>
                                  </p:stCondLst>
                                  <p:childTnLst>
                                    <p:set>
                                      <p:cBhvr>
                                        <p:cTn id="37" dur="1" fill="hold">
                                          <p:stCondLst>
                                            <p:cond delay="0"/>
                                          </p:stCondLst>
                                        </p:cTn>
                                        <p:tgtEl>
                                          <p:spTgt spid="152"/>
                                        </p:tgtEl>
                                        <p:attrNameLst>
                                          <p:attrName>style.visibility</p:attrName>
                                        </p:attrNameLst>
                                      </p:cBhvr>
                                      <p:to>
                                        <p:strVal val="visible"/>
                                      </p:to>
                                    </p:set>
                                    <p:anim calcmode="lin" valueType="num">
                                      <p:cBhvr>
                                        <p:cTn id="38" dur="500" fill="hold"/>
                                        <p:tgtEl>
                                          <p:spTgt spid="152"/>
                                        </p:tgtEl>
                                        <p:attrNameLst>
                                          <p:attrName>ppt_w</p:attrName>
                                        </p:attrNameLst>
                                      </p:cBhvr>
                                      <p:tavLst>
                                        <p:tav tm="0">
                                          <p:val>
                                            <p:fltVal val="0"/>
                                          </p:val>
                                        </p:tav>
                                        <p:tav tm="100000">
                                          <p:val>
                                            <p:strVal val="#ppt_w"/>
                                          </p:val>
                                        </p:tav>
                                      </p:tavLst>
                                    </p:anim>
                                    <p:anim calcmode="lin" valueType="num">
                                      <p:cBhvr>
                                        <p:cTn id="39" dur="500" fill="hold"/>
                                        <p:tgtEl>
                                          <p:spTgt spid="152"/>
                                        </p:tgtEl>
                                        <p:attrNameLst>
                                          <p:attrName>ppt_h</p:attrName>
                                        </p:attrNameLst>
                                      </p:cBhvr>
                                      <p:tavLst>
                                        <p:tav tm="0">
                                          <p:val>
                                            <p:fltVal val="0"/>
                                          </p:val>
                                        </p:tav>
                                        <p:tav tm="100000">
                                          <p:val>
                                            <p:strVal val="#ppt_h"/>
                                          </p:val>
                                        </p:tav>
                                      </p:tavLst>
                                    </p:anim>
                                    <p:animEffect transition="in" filter="fade">
                                      <p:cBhvr>
                                        <p:cTn id="40" dur="500"/>
                                        <p:tgtEl>
                                          <p:spTgt spid="152"/>
                                        </p:tgtEl>
                                      </p:cBhvr>
                                    </p:animEffect>
                                  </p:childTnLst>
                                </p:cTn>
                              </p:par>
                              <p:par>
                                <p:cTn id="41" presetID="53" presetClass="entr" presetSubtype="16" fill="hold" nodeType="withEffect">
                                  <p:stCondLst>
                                    <p:cond delay="400"/>
                                  </p:stCondLst>
                                  <p:childTnLst>
                                    <p:set>
                                      <p:cBhvr>
                                        <p:cTn id="42" dur="1" fill="hold">
                                          <p:stCondLst>
                                            <p:cond delay="0"/>
                                          </p:stCondLst>
                                        </p:cTn>
                                        <p:tgtEl>
                                          <p:spTgt spid="179"/>
                                        </p:tgtEl>
                                        <p:attrNameLst>
                                          <p:attrName>style.visibility</p:attrName>
                                        </p:attrNameLst>
                                      </p:cBhvr>
                                      <p:to>
                                        <p:strVal val="visible"/>
                                      </p:to>
                                    </p:set>
                                    <p:anim calcmode="lin" valueType="num">
                                      <p:cBhvr>
                                        <p:cTn id="43" dur="500" fill="hold"/>
                                        <p:tgtEl>
                                          <p:spTgt spid="179"/>
                                        </p:tgtEl>
                                        <p:attrNameLst>
                                          <p:attrName>ppt_w</p:attrName>
                                        </p:attrNameLst>
                                      </p:cBhvr>
                                      <p:tavLst>
                                        <p:tav tm="0">
                                          <p:val>
                                            <p:fltVal val="0"/>
                                          </p:val>
                                        </p:tav>
                                        <p:tav tm="100000">
                                          <p:val>
                                            <p:strVal val="#ppt_w"/>
                                          </p:val>
                                        </p:tav>
                                      </p:tavLst>
                                    </p:anim>
                                    <p:anim calcmode="lin" valueType="num">
                                      <p:cBhvr>
                                        <p:cTn id="44" dur="500" fill="hold"/>
                                        <p:tgtEl>
                                          <p:spTgt spid="179"/>
                                        </p:tgtEl>
                                        <p:attrNameLst>
                                          <p:attrName>ppt_h</p:attrName>
                                        </p:attrNameLst>
                                      </p:cBhvr>
                                      <p:tavLst>
                                        <p:tav tm="0">
                                          <p:val>
                                            <p:fltVal val="0"/>
                                          </p:val>
                                        </p:tav>
                                        <p:tav tm="100000">
                                          <p:val>
                                            <p:strVal val="#ppt_h"/>
                                          </p:val>
                                        </p:tav>
                                      </p:tavLst>
                                    </p:anim>
                                    <p:animEffect transition="in" filter="fade">
                                      <p:cBhvr>
                                        <p:cTn id="45" dur="500"/>
                                        <p:tgtEl>
                                          <p:spTgt spid="179"/>
                                        </p:tgtEl>
                                      </p:cBhvr>
                                    </p:animEffect>
                                  </p:childTnLst>
                                </p:cTn>
                              </p:par>
                              <p:par>
                                <p:cTn id="46" presetID="53" presetClass="entr" presetSubtype="16" fill="hold" nodeType="withEffect">
                                  <p:stCondLst>
                                    <p:cond delay="500"/>
                                  </p:stCondLst>
                                  <p:childTnLst>
                                    <p:set>
                                      <p:cBhvr>
                                        <p:cTn id="47" dur="1" fill="hold">
                                          <p:stCondLst>
                                            <p:cond delay="0"/>
                                          </p:stCondLst>
                                        </p:cTn>
                                        <p:tgtEl>
                                          <p:spTgt spid="149"/>
                                        </p:tgtEl>
                                        <p:attrNameLst>
                                          <p:attrName>style.visibility</p:attrName>
                                        </p:attrNameLst>
                                      </p:cBhvr>
                                      <p:to>
                                        <p:strVal val="visible"/>
                                      </p:to>
                                    </p:set>
                                    <p:anim calcmode="lin" valueType="num">
                                      <p:cBhvr>
                                        <p:cTn id="48" dur="500" fill="hold"/>
                                        <p:tgtEl>
                                          <p:spTgt spid="149"/>
                                        </p:tgtEl>
                                        <p:attrNameLst>
                                          <p:attrName>ppt_w</p:attrName>
                                        </p:attrNameLst>
                                      </p:cBhvr>
                                      <p:tavLst>
                                        <p:tav tm="0">
                                          <p:val>
                                            <p:fltVal val="0"/>
                                          </p:val>
                                        </p:tav>
                                        <p:tav tm="100000">
                                          <p:val>
                                            <p:strVal val="#ppt_w"/>
                                          </p:val>
                                        </p:tav>
                                      </p:tavLst>
                                    </p:anim>
                                    <p:anim calcmode="lin" valueType="num">
                                      <p:cBhvr>
                                        <p:cTn id="49" dur="500" fill="hold"/>
                                        <p:tgtEl>
                                          <p:spTgt spid="149"/>
                                        </p:tgtEl>
                                        <p:attrNameLst>
                                          <p:attrName>ppt_h</p:attrName>
                                        </p:attrNameLst>
                                      </p:cBhvr>
                                      <p:tavLst>
                                        <p:tav tm="0">
                                          <p:val>
                                            <p:fltVal val="0"/>
                                          </p:val>
                                        </p:tav>
                                        <p:tav tm="100000">
                                          <p:val>
                                            <p:strVal val="#ppt_h"/>
                                          </p:val>
                                        </p:tav>
                                      </p:tavLst>
                                    </p:anim>
                                    <p:animEffect transition="in" filter="fade">
                                      <p:cBhvr>
                                        <p:cTn id="50" dur="500"/>
                                        <p:tgtEl>
                                          <p:spTgt spid="149"/>
                                        </p:tgtEl>
                                      </p:cBhvr>
                                    </p:animEffect>
                                  </p:childTnLst>
                                </p:cTn>
                              </p:par>
                              <p:par>
                                <p:cTn id="51" presetID="53" presetClass="entr" presetSubtype="16" fill="hold" nodeType="withEffect">
                                  <p:stCondLst>
                                    <p:cond delay="500"/>
                                  </p:stCondLst>
                                  <p:childTnLst>
                                    <p:set>
                                      <p:cBhvr>
                                        <p:cTn id="52" dur="1" fill="hold">
                                          <p:stCondLst>
                                            <p:cond delay="0"/>
                                          </p:stCondLst>
                                        </p:cTn>
                                        <p:tgtEl>
                                          <p:spTgt spid="176"/>
                                        </p:tgtEl>
                                        <p:attrNameLst>
                                          <p:attrName>style.visibility</p:attrName>
                                        </p:attrNameLst>
                                      </p:cBhvr>
                                      <p:to>
                                        <p:strVal val="visible"/>
                                      </p:to>
                                    </p:set>
                                    <p:anim calcmode="lin" valueType="num">
                                      <p:cBhvr>
                                        <p:cTn id="53" dur="500" fill="hold"/>
                                        <p:tgtEl>
                                          <p:spTgt spid="176"/>
                                        </p:tgtEl>
                                        <p:attrNameLst>
                                          <p:attrName>ppt_w</p:attrName>
                                        </p:attrNameLst>
                                      </p:cBhvr>
                                      <p:tavLst>
                                        <p:tav tm="0">
                                          <p:val>
                                            <p:fltVal val="0"/>
                                          </p:val>
                                        </p:tav>
                                        <p:tav tm="100000">
                                          <p:val>
                                            <p:strVal val="#ppt_w"/>
                                          </p:val>
                                        </p:tav>
                                      </p:tavLst>
                                    </p:anim>
                                    <p:anim calcmode="lin" valueType="num">
                                      <p:cBhvr>
                                        <p:cTn id="54" dur="500" fill="hold"/>
                                        <p:tgtEl>
                                          <p:spTgt spid="176"/>
                                        </p:tgtEl>
                                        <p:attrNameLst>
                                          <p:attrName>ppt_h</p:attrName>
                                        </p:attrNameLst>
                                      </p:cBhvr>
                                      <p:tavLst>
                                        <p:tav tm="0">
                                          <p:val>
                                            <p:fltVal val="0"/>
                                          </p:val>
                                        </p:tav>
                                        <p:tav tm="100000">
                                          <p:val>
                                            <p:strVal val="#ppt_h"/>
                                          </p:val>
                                        </p:tav>
                                      </p:tavLst>
                                    </p:anim>
                                    <p:animEffect transition="in" filter="fade">
                                      <p:cBhvr>
                                        <p:cTn id="55" dur="500"/>
                                        <p:tgtEl>
                                          <p:spTgt spid="176"/>
                                        </p:tgtEl>
                                      </p:cBhvr>
                                    </p:animEffect>
                                  </p:childTnLst>
                                </p:cTn>
                              </p:par>
                              <p:par>
                                <p:cTn id="56" presetID="53" presetClass="entr" presetSubtype="16" fill="hold" nodeType="withEffect">
                                  <p:stCondLst>
                                    <p:cond delay="600"/>
                                  </p:stCondLst>
                                  <p:childTnLst>
                                    <p:set>
                                      <p:cBhvr>
                                        <p:cTn id="57" dur="1" fill="hold">
                                          <p:stCondLst>
                                            <p:cond delay="0"/>
                                          </p:stCondLst>
                                        </p:cTn>
                                        <p:tgtEl>
                                          <p:spTgt spid="146"/>
                                        </p:tgtEl>
                                        <p:attrNameLst>
                                          <p:attrName>style.visibility</p:attrName>
                                        </p:attrNameLst>
                                      </p:cBhvr>
                                      <p:to>
                                        <p:strVal val="visible"/>
                                      </p:to>
                                    </p:set>
                                    <p:anim calcmode="lin" valueType="num">
                                      <p:cBhvr>
                                        <p:cTn id="58" dur="500" fill="hold"/>
                                        <p:tgtEl>
                                          <p:spTgt spid="146"/>
                                        </p:tgtEl>
                                        <p:attrNameLst>
                                          <p:attrName>ppt_w</p:attrName>
                                        </p:attrNameLst>
                                      </p:cBhvr>
                                      <p:tavLst>
                                        <p:tav tm="0">
                                          <p:val>
                                            <p:fltVal val="0"/>
                                          </p:val>
                                        </p:tav>
                                        <p:tav tm="100000">
                                          <p:val>
                                            <p:strVal val="#ppt_w"/>
                                          </p:val>
                                        </p:tav>
                                      </p:tavLst>
                                    </p:anim>
                                    <p:anim calcmode="lin" valueType="num">
                                      <p:cBhvr>
                                        <p:cTn id="59" dur="500" fill="hold"/>
                                        <p:tgtEl>
                                          <p:spTgt spid="146"/>
                                        </p:tgtEl>
                                        <p:attrNameLst>
                                          <p:attrName>ppt_h</p:attrName>
                                        </p:attrNameLst>
                                      </p:cBhvr>
                                      <p:tavLst>
                                        <p:tav tm="0">
                                          <p:val>
                                            <p:fltVal val="0"/>
                                          </p:val>
                                        </p:tav>
                                        <p:tav tm="100000">
                                          <p:val>
                                            <p:strVal val="#ppt_h"/>
                                          </p:val>
                                        </p:tav>
                                      </p:tavLst>
                                    </p:anim>
                                    <p:animEffect transition="in" filter="fade">
                                      <p:cBhvr>
                                        <p:cTn id="60" dur="500"/>
                                        <p:tgtEl>
                                          <p:spTgt spid="146"/>
                                        </p:tgtEl>
                                      </p:cBhvr>
                                    </p:animEffect>
                                  </p:childTnLst>
                                </p:cTn>
                              </p:par>
                              <p:par>
                                <p:cTn id="61" presetID="53" presetClass="entr" presetSubtype="16" fill="hold" nodeType="withEffect">
                                  <p:stCondLst>
                                    <p:cond delay="600"/>
                                  </p:stCondLst>
                                  <p:childTnLst>
                                    <p:set>
                                      <p:cBhvr>
                                        <p:cTn id="62" dur="1" fill="hold">
                                          <p:stCondLst>
                                            <p:cond delay="0"/>
                                          </p:stCondLst>
                                        </p:cTn>
                                        <p:tgtEl>
                                          <p:spTgt spid="173"/>
                                        </p:tgtEl>
                                        <p:attrNameLst>
                                          <p:attrName>style.visibility</p:attrName>
                                        </p:attrNameLst>
                                      </p:cBhvr>
                                      <p:to>
                                        <p:strVal val="visible"/>
                                      </p:to>
                                    </p:set>
                                    <p:anim calcmode="lin" valueType="num">
                                      <p:cBhvr>
                                        <p:cTn id="63" dur="500" fill="hold"/>
                                        <p:tgtEl>
                                          <p:spTgt spid="173"/>
                                        </p:tgtEl>
                                        <p:attrNameLst>
                                          <p:attrName>ppt_w</p:attrName>
                                        </p:attrNameLst>
                                      </p:cBhvr>
                                      <p:tavLst>
                                        <p:tav tm="0">
                                          <p:val>
                                            <p:fltVal val="0"/>
                                          </p:val>
                                        </p:tav>
                                        <p:tav tm="100000">
                                          <p:val>
                                            <p:strVal val="#ppt_w"/>
                                          </p:val>
                                        </p:tav>
                                      </p:tavLst>
                                    </p:anim>
                                    <p:anim calcmode="lin" valueType="num">
                                      <p:cBhvr>
                                        <p:cTn id="64" dur="500" fill="hold"/>
                                        <p:tgtEl>
                                          <p:spTgt spid="173"/>
                                        </p:tgtEl>
                                        <p:attrNameLst>
                                          <p:attrName>ppt_h</p:attrName>
                                        </p:attrNameLst>
                                      </p:cBhvr>
                                      <p:tavLst>
                                        <p:tav tm="0">
                                          <p:val>
                                            <p:fltVal val="0"/>
                                          </p:val>
                                        </p:tav>
                                        <p:tav tm="100000">
                                          <p:val>
                                            <p:strVal val="#ppt_h"/>
                                          </p:val>
                                        </p:tav>
                                      </p:tavLst>
                                    </p:anim>
                                    <p:animEffect transition="in" filter="fade">
                                      <p:cBhvr>
                                        <p:cTn id="65" dur="500"/>
                                        <p:tgtEl>
                                          <p:spTgt spid="173"/>
                                        </p:tgtEl>
                                      </p:cBhvr>
                                    </p:animEffect>
                                  </p:childTnLst>
                                </p:cTn>
                              </p:par>
                              <p:par>
                                <p:cTn id="66" presetID="53" presetClass="entr" presetSubtype="16" fill="hold" nodeType="withEffect">
                                  <p:stCondLst>
                                    <p:cond delay="700"/>
                                  </p:stCondLst>
                                  <p:childTnLst>
                                    <p:set>
                                      <p:cBhvr>
                                        <p:cTn id="67" dur="1" fill="hold">
                                          <p:stCondLst>
                                            <p:cond delay="0"/>
                                          </p:stCondLst>
                                        </p:cTn>
                                        <p:tgtEl>
                                          <p:spTgt spid="143"/>
                                        </p:tgtEl>
                                        <p:attrNameLst>
                                          <p:attrName>style.visibility</p:attrName>
                                        </p:attrNameLst>
                                      </p:cBhvr>
                                      <p:to>
                                        <p:strVal val="visible"/>
                                      </p:to>
                                    </p:set>
                                    <p:anim calcmode="lin" valueType="num">
                                      <p:cBhvr>
                                        <p:cTn id="68" dur="500" fill="hold"/>
                                        <p:tgtEl>
                                          <p:spTgt spid="143"/>
                                        </p:tgtEl>
                                        <p:attrNameLst>
                                          <p:attrName>ppt_w</p:attrName>
                                        </p:attrNameLst>
                                      </p:cBhvr>
                                      <p:tavLst>
                                        <p:tav tm="0">
                                          <p:val>
                                            <p:fltVal val="0"/>
                                          </p:val>
                                        </p:tav>
                                        <p:tav tm="100000">
                                          <p:val>
                                            <p:strVal val="#ppt_w"/>
                                          </p:val>
                                        </p:tav>
                                      </p:tavLst>
                                    </p:anim>
                                    <p:anim calcmode="lin" valueType="num">
                                      <p:cBhvr>
                                        <p:cTn id="69" dur="500" fill="hold"/>
                                        <p:tgtEl>
                                          <p:spTgt spid="143"/>
                                        </p:tgtEl>
                                        <p:attrNameLst>
                                          <p:attrName>ppt_h</p:attrName>
                                        </p:attrNameLst>
                                      </p:cBhvr>
                                      <p:tavLst>
                                        <p:tav tm="0">
                                          <p:val>
                                            <p:fltVal val="0"/>
                                          </p:val>
                                        </p:tav>
                                        <p:tav tm="100000">
                                          <p:val>
                                            <p:strVal val="#ppt_h"/>
                                          </p:val>
                                        </p:tav>
                                      </p:tavLst>
                                    </p:anim>
                                    <p:animEffect transition="in" filter="fade">
                                      <p:cBhvr>
                                        <p:cTn id="70" dur="500"/>
                                        <p:tgtEl>
                                          <p:spTgt spid="143"/>
                                        </p:tgtEl>
                                      </p:cBhvr>
                                    </p:animEffect>
                                  </p:childTnLst>
                                </p:cTn>
                              </p:par>
                              <p:par>
                                <p:cTn id="71" presetID="53" presetClass="entr" presetSubtype="16" fill="hold" nodeType="withEffect">
                                  <p:stCondLst>
                                    <p:cond delay="700"/>
                                  </p:stCondLst>
                                  <p:childTnLst>
                                    <p:set>
                                      <p:cBhvr>
                                        <p:cTn id="72" dur="1" fill="hold">
                                          <p:stCondLst>
                                            <p:cond delay="0"/>
                                          </p:stCondLst>
                                        </p:cTn>
                                        <p:tgtEl>
                                          <p:spTgt spid="170"/>
                                        </p:tgtEl>
                                        <p:attrNameLst>
                                          <p:attrName>style.visibility</p:attrName>
                                        </p:attrNameLst>
                                      </p:cBhvr>
                                      <p:to>
                                        <p:strVal val="visible"/>
                                      </p:to>
                                    </p:set>
                                    <p:anim calcmode="lin" valueType="num">
                                      <p:cBhvr>
                                        <p:cTn id="73" dur="500" fill="hold"/>
                                        <p:tgtEl>
                                          <p:spTgt spid="170"/>
                                        </p:tgtEl>
                                        <p:attrNameLst>
                                          <p:attrName>ppt_w</p:attrName>
                                        </p:attrNameLst>
                                      </p:cBhvr>
                                      <p:tavLst>
                                        <p:tav tm="0">
                                          <p:val>
                                            <p:fltVal val="0"/>
                                          </p:val>
                                        </p:tav>
                                        <p:tav tm="100000">
                                          <p:val>
                                            <p:strVal val="#ppt_w"/>
                                          </p:val>
                                        </p:tav>
                                      </p:tavLst>
                                    </p:anim>
                                    <p:anim calcmode="lin" valueType="num">
                                      <p:cBhvr>
                                        <p:cTn id="74" dur="500" fill="hold"/>
                                        <p:tgtEl>
                                          <p:spTgt spid="170"/>
                                        </p:tgtEl>
                                        <p:attrNameLst>
                                          <p:attrName>ppt_h</p:attrName>
                                        </p:attrNameLst>
                                      </p:cBhvr>
                                      <p:tavLst>
                                        <p:tav tm="0">
                                          <p:val>
                                            <p:fltVal val="0"/>
                                          </p:val>
                                        </p:tav>
                                        <p:tav tm="100000">
                                          <p:val>
                                            <p:strVal val="#ppt_h"/>
                                          </p:val>
                                        </p:tav>
                                      </p:tavLst>
                                    </p:anim>
                                    <p:animEffect transition="in" filter="fade">
                                      <p:cBhvr>
                                        <p:cTn id="75" dur="500"/>
                                        <p:tgtEl>
                                          <p:spTgt spid="170"/>
                                        </p:tgtEl>
                                      </p:cBhvr>
                                    </p:animEffect>
                                  </p:childTnLst>
                                </p:cTn>
                              </p:par>
                              <p:par>
                                <p:cTn id="76" presetID="53" presetClass="entr" presetSubtype="16" fill="hold" nodeType="withEffect">
                                  <p:stCondLst>
                                    <p:cond delay="800"/>
                                  </p:stCondLst>
                                  <p:childTnLst>
                                    <p:set>
                                      <p:cBhvr>
                                        <p:cTn id="77" dur="1" fill="hold">
                                          <p:stCondLst>
                                            <p:cond delay="0"/>
                                          </p:stCondLst>
                                        </p:cTn>
                                        <p:tgtEl>
                                          <p:spTgt spid="140"/>
                                        </p:tgtEl>
                                        <p:attrNameLst>
                                          <p:attrName>style.visibility</p:attrName>
                                        </p:attrNameLst>
                                      </p:cBhvr>
                                      <p:to>
                                        <p:strVal val="visible"/>
                                      </p:to>
                                    </p:set>
                                    <p:anim calcmode="lin" valueType="num">
                                      <p:cBhvr>
                                        <p:cTn id="78" dur="500" fill="hold"/>
                                        <p:tgtEl>
                                          <p:spTgt spid="140"/>
                                        </p:tgtEl>
                                        <p:attrNameLst>
                                          <p:attrName>ppt_w</p:attrName>
                                        </p:attrNameLst>
                                      </p:cBhvr>
                                      <p:tavLst>
                                        <p:tav tm="0">
                                          <p:val>
                                            <p:fltVal val="0"/>
                                          </p:val>
                                        </p:tav>
                                        <p:tav tm="100000">
                                          <p:val>
                                            <p:strVal val="#ppt_w"/>
                                          </p:val>
                                        </p:tav>
                                      </p:tavLst>
                                    </p:anim>
                                    <p:anim calcmode="lin" valueType="num">
                                      <p:cBhvr>
                                        <p:cTn id="79" dur="500" fill="hold"/>
                                        <p:tgtEl>
                                          <p:spTgt spid="140"/>
                                        </p:tgtEl>
                                        <p:attrNameLst>
                                          <p:attrName>ppt_h</p:attrName>
                                        </p:attrNameLst>
                                      </p:cBhvr>
                                      <p:tavLst>
                                        <p:tav tm="0">
                                          <p:val>
                                            <p:fltVal val="0"/>
                                          </p:val>
                                        </p:tav>
                                        <p:tav tm="100000">
                                          <p:val>
                                            <p:strVal val="#ppt_h"/>
                                          </p:val>
                                        </p:tav>
                                      </p:tavLst>
                                    </p:anim>
                                    <p:animEffect transition="in" filter="fade">
                                      <p:cBhvr>
                                        <p:cTn id="80" dur="500"/>
                                        <p:tgtEl>
                                          <p:spTgt spid="140"/>
                                        </p:tgtEl>
                                      </p:cBhvr>
                                    </p:animEffect>
                                  </p:childTnLst>
                                </p:cTn>
                              </p:par>
                              <p:par>
                                <p:cTn id="81" presetID="53" presetClass="entr" presetSubtype="16" fill="hold" nodeType="withEffect">
                                  <p:stCondLst>
                                    <p:cond delay="800"/>
                                  </p:stCondLst>
                                  <p:childTnLst>
                                    <p:set>
                                      <p:cBhvr>
                                        <p:cTn id="82" dur="1" fill="hold">
                                          <p:stCondLst>
                                            <p:cond delay="0"/>
                                          </p:stCondLst>
                                        </p:cTn>
                                        <p:tgtEl>
                                          <p:spTgt spid="167"/>
                                        </p:tgtEl>
                                        <p:attrNameLst>
                                          <p:attrName>style.visibility</p:attrName>
                                        </p:attrNameLst>
                                      </p:cBhvr>
                                      <p:to>
                                        <p:strVal val="visible"/>
                                      </p:to>
                                    </p:set>
                                    <p:anim calcmode="lin" valueType="num">
                                      <p:cBhvr>
                                        <p:cTn id="83" dur="500" fill="hold"/>
                                        <p:tgtEl>
                                          <p:spTgt spid="167"/>
                                        </p:tgtEl>
                                        <p:attrNameLst>
                                          <p:attrName>ppt_w</p:attrName>
                                        </p:attrNameLst>
                                      </p:cBhvr>
                                      <p:tavLst>
                                        <p:tav tm="0">
                                          <p:val>
                                            <p:fltVal val="0"/>
                                          </p:val>
                                        </p:tav>
                                        <p:tav tm="100000">
                                          <p:val>
                                            <p:strVal val="#ppt_w"/>
                                          </p:val>
                                        </p:tav>
                                      </p:tavLst>
                                    </p:anim>
                                    <p:anim calcmode="lin" valueType="num">
                                      <p:cBhvr>
                                        <p:cTn id="84" dur="500" fill="hold"/>
                                        <p:tgtEl>
                                          <p:spTgt spid="167"/>
                                        </p:tgtEl>
                                        <p:attrNameLst>
                                          <p:attrName>ppt_h</p:attrName>
                                        </p:attrNameLst>
                                      </p:cBhvr>
                                      <p:tavLst>
                                        <p:tav tm="0">
                                          <p:val>
                                            <p:fltVal val="0"/>
                                          </p:val>
                                        </p:tav>
                                        <p:tav tm="100000">
                                          <p:val>
                                            <p:strVal val="#ppt_h"/>
                                          </p:val>
                                        </p:tav>
                                      </p:tavLst>
                                    </p:anim>
                                    <p:animEffect transition="in" filter="fade">
                                      <p:cBhvr>
                                        <p:cTn id="85" dur="500"/>
                                        <p:tgtEl>
                                          <p:spTgt spid="167"/>
                                        </p:tgtEl>
                                      </p:cBhvr>
                                    </p:animEffect>
                                  </p:childTnLst>
                                </p:cTn>
                              </p:par>
                              <p:par>
                                <p:cTn id="86" presetID="53" presetClass="entr" presetSubtype="16" fill="hold" nodeType="withEffect">
                                  <p:stCondLst>
                                    <p:cond delay="900"/>
                                  </p:stCondLst>
                                  <p:childTnLst>
                                    <p:set>
                                      <p:cBhvr>
                                        <p:cTn id="87" dur="1" fill="hold">
                                          <p:stCondLst>
                                            <p:cond delay="0"/>
                                          </p:stCondLst>
                                        </p:cTn>
                                        <p:tgtEl>
                                          <p:spTgt spid="137"/>
                                        </p:tgtEl>
                                        <p:attrNameLst>
                                          <p:attrName>style.visibility</p:attrName>
                                        </p:attrNameLst>
                                      </p:cBhvr>
                                      <p:to>
                                        <p:strVal val="visible"/>
                                      </p:to>
                                    </p:set>
                                    <p:anim calcmode="lin" valueType="num">
                                      <p:cBhvr>
                                        <p:cTn id="88" dur="500" fill="hold"/>
                                        <p:tgtEl>
                                          <p:spTgt spid="137"/>
                                        </p:tgtEl>
                                        <p:attrNameLst>
                                          <p:attrName>ppt_w</p:attrName>
                                        </p:attrNameLst>
                                      </p:cBhvr>
                                      <p:tavLst>
                                        <p:tav tm="0">
                                          <p:val>
                                            <p:fltVal val="0"/>
                                          </p:val>
                                        </p:tav>
                                        <p:tav tm="100000">
                                          <p:val>
                                            <p:strVal val="#ppt_w"/>
                                          </p:val>
                                        </p:tav>
                                      </p:tavLst>
                                    </p:anim>
                                    <p:anim calcmode="lin" valueType="num">
                                      <p:cBhvr>
                                        <p:cTn id="89" dur="500" fill="hold"/>
                                        <p:tgtEl>
                                          <p:spTgt spid="137"/>
                                        </p:tgtEl>
                                        <p:attrNameLst>
                                          <p:attrName>ppt_h</p:attrName>
                                        </p:attrNameLst>
                                      </p:cBhvr>
                                      <p:tavLst>
                                        <p:tav tm="0">
                                          <p:val>
                                            <p:fltVal val="0"/>
                                          </p:val>
                                        </p:tav>
                                        <p:tav tm="100000">
                                          <p:val>
                                            <p:strVal val="#ppt_h"/>
                                          </p:val>
                                        </p:tav>
                                      </p:tavLst>
                                    </p:anim>
                                    <p:animEffect transition="in" filter="fade">
                                      <p:cBhvr>
                                        <p:cTn id="90" dur="500"/>
                                        <p:tgtEl>
                                          <p:spTgt spid="137"/>
                                        </p:tgtEl>
                                      </p:cBhvr>
                                    </p:animEffect>
                                  </p:childTnLst>
                                </p:cTn>
                              </p:par>
                              <p:par>
                                <p:cTn id="91" presetID="53" presetClass="entr" presetSubtype="16" fill="hold" nodeType="withEffect">
                                  <p:stCondLst>
                                    <p:cond delay="900"/>
                                  </p:stCondLst>
                                  <p:childTnLst>
                                    <p:set>
                                      <p:cBhvr>
                                        <p:cTn id="92" dur="1" fill="hold">
                                          <p:stCondLst>
                                            <p:cond delay="0"/>
                                          </p:stCondLst>
                                        </p:cTn>
                                        <p:tgtEl>
                                          <p:spTgt spid="164"/>
                                        </p:tgtEl>
                                        <p:attrNameLst>
                                          <p:attrName>style.visibility</p:attrName>
                                        </p:attrNameLst>
                                      </p:cBhvr>
                                      <p:to>
                                        <p:strVal val="visible"/>
                                      </p:to>
                                    </p:set>
                                    <p:anim calcmode="lin" valueType="num">
                                      <p:cBhvr>
                                        <p:cTn id="93" dur="500" fill="hold"/>
                                        <p:tgtEl>
                                          <p:spTgt spid="164"/>
                                        </p:tgtEl>
                                        <p:attrNameLst>
                                          <p:attrName>ppt_w</p:attrName>
                                        </p:attrNameLst>
                                      </p:cBhvr>
                                      <p:tavLst>
                                        <p:tav tm="0">
                                          <p:val>
                                            <p:fltVal val="0"/>
                                          </p:val>
                                        </p:tav>
                                        <p:tav tm="100000">
                                          <p:val>
                                            <p:strVal val="#ppt_w"/>
                                          </p:val>
                                        </p:tav>
                                      </p:tavLst>
                                    </p:anim>
                                    <p:anim calcmode="lin" valueType="num">
                                      <p:cBhvr>
                                        <p:cTn id="94" dur="500" fill="hold"/>
                                        <p:tgtEl>
                                          <p:spTgt spid="164"/>
                                        </p:tgtEl>
                                        <p:attrNameLst>
                                          <p:attrName>ppt_h</p:attrName>
                                        </p:attrNameLst>
                                      </p:cBhvr>
                                      <p:tavLst>
                                        <p:tav tm="0">
                                          <p:val>
                                            <p:fltVal val="0"/>
                                          </p:val>
                                        </p:tav>
                                        <p:tav tm="100000">
                                          <p:val>
                                            <p:strVal val="#ppt_h"/>
                                          </p:val>
                                        </p:tav>
                                      </p:tavLst>
                                    </p:anim>
                                    <p:animEffect transition="in" filter="fade">
                                      <p:cBhvr>
                                        <p:cTn id="95" dur="500"/>
                                        <p:tgtEl>
                                          <p:spTgt spid="164"/>
                                        </p:tgtEl>
                                      </p:cBhvr>
                                    </p:animEffect>
                                  </p:childTnLst>
                                </p:cTn>
                              </p:par>
                              <p:par>
                                <p:cTn id="96" presetID="53" presetClass="entr" presetSubtype="16" fill="hold" nodeType="withEffect">
                                  <p:stCondLst>
                                    <p:cond delay="1000"/>
                                  </p:stCondLst>
                                  <p:childTnLst>
                                    <p:set>
                                      <p:cBhvr>
                                        <p:cTn id="97" dur="1" fill="hold">
                                          <p:stCondLst>
                                            <p:cond delay="0"/>
                                          </p:stCondLst>
                                        </p:cTn>
                                        <p:tgtEl>
                                          <p:spTgt spid="134"/>
                                        </p:tgtEl>
                                        <p:attrNameLst>
                                          <p:attrName>style.visibility</p:attrName>
                                        </p:attrNameLst>
                                      </p:cBhvr>
                                      <p:to>
                                        <p:strVal val="visible"/>
                                      </p:to>
                                    </p:set>
                                    <p:anim calcmode="lin" valueType="num">
                                      <p:cBhvr>
                                        <p:cTn id="98" dur="500" fill="hold"/>
                                        <p:tgtEl>
                                          <p:spTgt spid="134"/>
                                        </p:tgtEl>
                                        <p:attrNameLst>
                                          <p:attrName>ppt_w</p:attrName>
                                        </p:attrNameLst>
                                      </p:cBhvr>
                                      <p:tavLst>
                                        <p:tav tm="0">
                                          <p:val>
                                            <p:fltVal val="0"/>
                                          </p:val>
                                        </p:tav>
                                        <p:tav tm="100000">
                                          <p:val>
                                            <p:strVal val="#ppt_w"/>
                                          </p:val>
                                        </p:tav>
                                      </p:tavLst>
                                    </p:anim>
                                    <p:anim calcmode="lin" valueType="num">
                                      <p:cBhvr>
                                        <p:cTn id="99" dur="500" fill="hold"/>
                                        <p:tgtEl>
                                          <p:spTgt spid="134"/>
                                        </p:tgtEl>
                                        <p:attrNameLst>
                                          <p:attrName>ppt_h</p:attrName>
                                        </p:attrNameLst>
                                      </p:cBhvr>
                                      <p:tavLst>
                                        <p:tav tm="0">
                                          <p:val>
                                            <p:fltVal val="0"/>
                                          </p:val>
                                        </p:tav>
                                        <p:tav tm="100000">
                                          <p:val>
                                            <p:strVal val="#ppt_h"/>
                                          </p:val>
                                        </p:tav>
                                      </p:tavLst>
                                    </p:anim>
                                    <p:animEffect transition="in" filter="fade">
                                      <p:cBhvr>
                                        <p:cTn id="100" dur="500"/>
                                        <p:tgtEl>
                                          <p:spTgt spid="134"/>
                                        </p:tgtEl>
                                      </p:cBhvr>
                                    </p:animEffect>
                                  </p:childTnLst>
                                </p:cTn>
                              </p:par>
                              <p:par>
                                <p:cTn id="101" presetID="53" presetClass="entr" presetSubtype="16" fill="hold" nodeType="withEffect">
                                  <p:stCondLst>
                                    <p:cond delay="1000"/>
                                  </p:stCondLst>
                                  <p:childTnLst>
                                    <p:set>
                                      <p:cBhvr>
                                        <p:cTn id="102" dur="1" fill="hold">
                                          <p:stCondLst>
                                            <p:cond delay="0"/>
                                          </p:stCondLst>
                                        </p:cTn>
                                        <p:tgtEl>
                                          <p:spTgt spid="161"/>
                                        </p:tgtEl>
                                        <p:attrNameLst>
                                          <p:attrName>style.visibility</p:attrName>
                                        </p:attrNameLst>
                                      </p:cBhvr>
                                      <p:to>
                                        <p:strVal val="visible"/>
                                      </p:to>
                                    </p:set>
                                    <p:anim calcmode="lin" valueType="num">
                                      <p:cBhvr>
                                        <p:cTn id="103" dur="500" fill="hold"/>
                                        <p:tgtEl>
                                          <p:spTgt spid="161"/>
                                        </p:tgtEl>
                                        <p:attrNameLst>
                                          <p:attrName>ppt_w</p:attrName>
                                        </p:attrNameLst>
                                      </p:cBhvr>
                                      <p:tavLst>
                                        <p:tav tm="0">
                                          <p:val>
                                            <p:fltVal val="0"/>
                                          </p:val>
                                        </p:tav>
                                        <p:tav tm="100000">
                                          <p:val>
                                            <p:strVal val="#ppt_w"/>
                                          </p:val>
                                        </p:tav>
                                      </p:tavLst>
                                    </p:anim>
                                    <p:anim calcmode="lin" valueType="num">
                                      <p:cBhvr>
                                        <p:cTn id="104" dur="500" fill="hold"/>
                                        <p:tgtEl>
                                          <p:spTgt spid="161"/>
                                        </p:tgtEl>
                                        <p:attrNameLst>
                                          <p:attrName>ppt_h</p:attrName>
                                        </p:attrNameLst>
                                      </p:cBhvr>
                                      <p:tavLst>
                                        <p:tav tm="0">
                                          <p:val>
                                            <p:fltVal val="0"/>
                                          </p:val>
                                        </p:tav>
                                        <p:tav tm="100000">
                                          <p:val>
                                            <p:strVal val="#ppt_h"/>
                                          </p:val>
                                        </p:tav>
                                      </p:tavLst>
                                    </p:anim>
                                    <p:animEffect transition="in" filter="fade">
                                      <p:cBhvr>
                                        <p:cTn id="105" dur="500"/>
                                        <p:tgtEl>
                                          <p:spTgt spid="161"/>
                                        </p:tgtEl>
                                      </p:cBhvr>
                                    </p:animEffect>
                                  </p:childTnLst>
                                </p:cTn>
                              </p:par>
                              <p:par>
                                <p:cTn id="106" presetID="53" presetClass="entr" presetSubtype="16" fill="hold" nodeType="withEffect">
                                  <p:stCondLst>
                                    <p:cond delay="1100"/>
                                  </p:stCondLst>
                                  <p:childTnLst>
                                    <p:set>
                                      <p:cBhvr>
                                        <p:cTn id="107" dur="1" fill="hold">
                                          <p:stCondLst>
                                            <p:cond delay="0"/>
                                          </p:stCondLst>
                                        </p:cTn>
                                        <p:tgtEl>
                                          <p:spTgt spid="43"/>
                                        </p:tgtEl>
                                        <p:attrNameLst>
                                          <p:attrName>style.visibility</p:attrName>
                                        </p:attrNameLst>
                                      </p:cBhvr>
                                      <p:to>
                                        <p:strVal val="visible"/>
                                      </p:to>
                                    </p:set>
                                    <p:anim calcmode="lin" valueType="num">
                                      <p:cBhvr>
                                        <p:cTn id="108" dur="500" fill="hold"/>
                                        <p:tgtEl>
                                          <p:spTgt spid="43"/>
                                        </p:tgtEl>
                                        <p:attrNameLst>
                                          <p:attrName>ppt_w</p:attrName>
                                        </p:attrNameLst>
                                      </p:cBhvr>
                                      <p:tavLst>
                                        <p:tav tm="0">
                                          <p:val>
                                            <p:fltVal val="0"/>
                                          </p:val>
                                        </p:tav>
                                        <p:tav tm="100000">
                                          <p:val>
                                            <p:strVal val="#ppt_w"/>
                                          </p:val>
                                        </p:tav>
                                      </p:tavLst>
                                    </p:anim>
                                    <p:anim calcmode="lin" valueType="num">
                                      <p:cBhvr>
                                        <p:cTn id="109" dur="500" fill="hold"/>
                                        <p:tgtEl>
                                          <p:spTgt spid="43"/>
                                        </p:tgtEl>
                                        <p:attrNameLst>
                                          <p:attrName>ppt_h</p:attrName>
                                        </p:attrNameLst>
                                      </p:cBhvr>
                                      <p:tavLst>
                                        <p:tav tm="0">
                                          <p:val>
                                            <p:fltVal val="0"/>
                                          </p:val>
                                        </p:tav>
                                        <p:tav tm="100000">
                                          <p:val>
                                            <p:strVal val="#ppt_h"/>
                                          </p:val>
                                        </p:tav>
                                      </p:tavLst>
                                    </p:anim>
                                    <p:animEffect transition="in" filter="fade">
                                      <p:cBhvr>
                                        <p:cTn id="110" dur="500"/>
                                        <p:tgtEl>
                                          <p:spTgt spid="43"/>
                                        </p:tgtEl>
                                      </p:cBhvr>
                                    </p:animEffect>
                                  </p:childTnLst>
                                </p:cTn>
                              </p:par>
                              <p:par>
                                <p:cTn id="111" presetID="53" presetClass="entr" presetSubtype="16" fill="hold" nodeType="withEffect">
                                  <p:stCondLst>
                                    <p:cond delay="1100"/>
                                  </p:stCondLst>
                                  <p:childTnLst>
                                    <p:set>
                                      <p:cBhvr>
                                        <p:cTn id="112" dur="1" fill="hold">
                                          <p:stCondLst>
                                            <p:cond delay="0"/>
                                          </p:stCondLst>
                                        </p:cTn>
                                        <p:tgtEl>
                                          <p:spTgt spid="73"/>
                                        </p:tgtEl>
                                        <p:attrNameLst>
                                          <p:attrName>style.visibility</p:attrName>
                                        </p:attrNameLst>
                                      </p:cBhvr>
                                      <p:to>
                                        <p:strVal val="visible"/>
                                      </p:to>
                                    </p:set>
                                    <p:anim calcmode="lin" valueType="num">
                                      <p:cBhvr>
                                        <p:cTn id="113" dur="500" fill="hold"/>
                                        <p:tgtEl>
                                          <p:spTgt spid="73"/>
                                        </p:tgtEl>
                                        <p:attrNameLst>
                                          <p:attrName>ppt_w</p:attrName>
                                        </p:attrNameLst>
                                      </p:cBhvr>
                                      <p:tavLst>
                                        <p:tav tm="0">
                                          <p:val>
                                            <p:fltVal val="0"/>
                                          </p:val>
                                        </p:tav>
                                        <p:tav tm="100000">
                                          <p:val>
                                            <p:strVal val="#ppt_w"/>
                                          </p:val>
                                        </p:tav>
                                      </p:tavLst>
                                    </p:anim>
                                    <p:anim calcmode="lin" valueType="num">
                                      <p:cBhvr>
                                        <p:cTn id="114" dur="500" fill="hold"/>
                                        <p:tgtEl>
                                          <p:spTgt spid="73"/>
                                        </p:tgtEl>
                                        <p:attrNameLst>
                                          <p:attrName>ppt_h</p:attrName>
                                        </p:attrNameLst>
                                      </p:cBhvr>
                                      <p:tavLst>
                                        <p:tav tm="0">
                                          <p:val>
                                            <p:fltVal val="0"/>
                                          </p:val>
                                        </p:tav>
                                        <p:tav tm="100000">
                                          <p:val>
                                            <p:strVal val="#ppt_h"/>
                                          </p:val>
                                        </p:tav>
                                      </p:tavLst>
                                    </p:anim>
                                    <p:animEffect transition="in" filter="fade">
                                      <p:cBhvr>
                                        <p:cTn id="11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88" grpId="0">
        <p:bldAsOne/>
      </p:bldGraphic>
      <p:bldP spid="13" grpId="0" build="p">
        <p:tmplLst>
          <p:tmpl lvl="1">
            <p:tnLst>
              <p:par>
                <p:cTn presetID="55"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strVal val="#ppt_w*0.70"/>
                          </p:val>
                        </p:tav>
                        <p:tav tm="100000">
                          <p:val>
                            <p:strVal val="#ppt_w"/>
                          </p:val>
                        </p:tav>
                      </p:tavLst>
                    </p:anim>
                    <p:anim calcmode="lin" valueType="num">
                      <p:cBhvr>
                        <p:cTn dur="300" fill="hold"/>
                        <p:tgtEl>
                          <p:spTgt spid="13"/>
                        </p:tgtEl>
                        <p:attrNameLst>
                          <p:attrName>ppt_h</p:attrName>
                        </p:attrNameLst>
                      </p:cBhvr>
                      <p:tavLst>
                        <p:tav tm="0">
                          <p:val>
                            <p:strVal val="#ppt_h"/>
                          </p:val>
                        </p:tav>
                        <p:tav tm="100000">
                          <p:val>
                            <p:strVal val="#ppt_h"/>
                          </p:val>
                        </p:tav>
                      </p:tavLst>
                    </p:anim>
                    <p:animEffect transition="in" filter="fade">
                      <p:cBhvr>
                        <p:cTn dur="300"/>
                        <p:tgtEl>
                          <p:spTgt spid="13"/>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2_102">
    <p:spTree>
      <p:nvGrpSpPr>
        <p:cNvPr id="1" name=""/>
        <p:cNvGrpSpPr/>
        <p:nvPr/>
      </p:nvGrpSpPr>
      <p:grpSpPr>
        <a:xfrm>
          <a:off x="0" y="0"/>
          <a:ext cx="0" cy="0"/>
          <a:chOff x="0" y="0"/>
          <a:chExt cx="0" cy="0"/>
        </a:xfrm>
      </p:grpSpPr>
      <p:sp>
        <p:nvSpPr>
          <p:cNvPr id="55" name="Полилиния 21"/>
          <p:cNvSpPr/>
          <p:nvPr userDrawn="1"/>
        </p:nvSpPr>
        <p:spPr bwMode="auto">
          <a:xfrm flipH="1" flipV="1">
            <a:off x="2" y="-1"/>
            <a:ext cx="4171948" cy="4165657"/>
          </a:xfrm>
          <a:custGeom>
            <a:avLst/>
            <a:gdLst>
              <a:gd name="connsiteX0" fmla="*/ 4652951 w 4652951"/>
              <a:gd name="connsiteY0" fmla="*/ 4645218 h 4645218"/>
              <a:gd name="connsiteX1" fmla="*/ 0 w 4652951"/>
              <a:gd name="connsiteY1" fmla="*/ 4645218 h 4645218"/>
              <a:gd name="connsiteX2" fmla="*/ 4652951 w 4652951"/>
              <a:gd name="connsiteY2" fmla="*/ 0 h 4645218"/>
            </a:gdLst>
            <a:ahLst/>
            <a:cxnLst>
              <a:cxn ang="0">
                <a:pos x="connsiteX0" y="connsiteY0"/>
              </a:cxn>
              <a:cxn ang="0">
                <a:pos x="connsiteX1" y="connsiteY1"/>
              </a:cxn>
              <a:cxn ang="0">
                <a:pos x="connsiteX2" y="connsiteY2"/>
              </a:cxn>
            </a:cxnLst>
            <a:rect l="l" t="t" r="r" b="b"/>
            <a:pathLst>
              <a:path w="4652951" h="4645218">
                <a:moveTo>
                  <a:pt x="4652951" y="4645218"/>
                </a:moveTo>
                <a:lnTo>
                  <a:pt x="0" y="4645218"/>
                </a:lnTo>
                <a:lnTo>
                  <a:pt x="4652951" y="0"/>
                </a:lnTo>
                <a:close/>
              </a:path>
            </a:pathLst>
          </a:custGeom>
          <a:solidFill>
            <a:schemeClr val="tx1">
              <a:alpha val="2000"/>
            </a:schemeClr>
          </a:solidFill>
          <a:ln>
            <a:noFill/>
          </a:ln>
        </p:spPr>
        <p:txBody>
          <a:bodyPr vert="horz" wrap="square" lIns="137160" tIns="68580" rIns="137160" bIns="68580" numCol="1" rtlCol="0" anchor="t" anchorCtr="0" compatLnSpc="1">
            <a:prstTxWarp prst="textNoShape">
              <a:avLst/>
            </a:prstTxWarp>
            <a:noAutofit/>
          </a:bodyPr>
          <a:lstStyle/>
          <a:p>
            <a:pPr algn="ctr"/>
            <a:endParaRPr lang="en-US" sz="4050"/>
          </a:p>
        </p:txBody>
      </p:sp>
      <p:sp>
        <p:nvSpPr>
          <p:cNvPr id="27" name="Текст 7"/>
          <p:cNvSpPr>
            <a:spLocks noGrp="1"/>
          </p:cNvSpPr>
          <p:nvPr>
            <p:ph type="body" sz="quarter" idx="52" hasCustomPrompt="1"/>
          </p:nvPr>
        </p:nvSpPr>
        <p:spPr>
          <a:xfrm>
            <a:off x="2085992" y="6069917"/>
            <a:ext cx="1896665" cy="685906"/>
          </a:xfrm>
        </p:spPr>
        <p:txBody>
          <a:bodyPr tIns="0" bIns="0" anchor="b" anchorCtr="0">
            <a:noAutofit/>
          </a:bodyPr>
          <a:lstStyle>
            <a:lvl1pPr algn="l">
              <a:lnSpc>
                <a:spcPct val="150000"/>
              </a:lnSpc>
              <a:spcBef>
                <a:spcPts val="0"/>
              </a:spcBef>
              <a:defRPr sz="1500" b="1" spc="0" baseline="0">
                <a:solidFill>
                  <a:schemeClr val="tx1">
                    <a:lumMod val="75000"/>
                    <a:lumOff val="25000"/>
                  </a:schemeClr>
                </a:solidFill>
                <a:latin typeface="+mn-lt"/>
              </a:defRPr>
            </a:lvl1pPr>
            <a:lvl2pPr algn="l">
              <a:defRPr/>
            </a:lvl2pPr>
            <a:lvl3pPr algn="ctr">
              <a:defRPr/>
            </a:lvl3pPr>
            <a:lvl4pPr algn="ctr">
              <a:lnSpc>
                <a:spcPct val="150000"/>
              </a:lnSpc>
              <a:defRPr/>
            </a:lvl4pPr>
            <a:lvl5pPr algn="ctr">
              <a:defRPr/>
            </a:lvl5pPr>
          </a:lstStyle>
          <a:p>
            <a:pPr lvl="0"/>
            <a:r>
              <a:rPr lang="en-US" dirty="0"/>
              <a:t>Body Bold text here</a:t>
            </a:r>
          </a:p>
        </p:txBody>
      </p:sp>
      <p:sp>
        <p:nvSpPr>
          <p:cNvPr id="64" name="Line 11"/>
          <p:cNvSpPr>
            <a:spLocks noChangeShapeType="1"/>
          </p:cNvSpPr>
          <p:nvPr userDrawn="1"/>
        </p:nvSpPr>
        <p:spPr bwMode="auto">
          <a:xfrm flipH="1" flipV="1">
            <a:off x="2085990" y="4458387"/>
            <a:ext cx="0" cy="1389343"/>
          </a:xfrm>
          <a:prstGeom prst="line">
            <a:avLst/>
          </a:prstGeom>
          <a:noFill/>
          <a:ln w="6350"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57154">
              <a:defRPr/>
            </a:pPr>
            <a:endParaRPr lang="es-ES" sz="749">
              <a:solidFill>
                <a:srgbClr val="000000"/>
              </a:solidFill>
              <a:latin typeface="Helvetica" charset="0"/>
              <a:cs typeface="Helvetica" charset="0"/>
              <a:sym typeface="Helvetica" charset="0"/>
            </a:endParaRPr>
          </a:p>
        </p:txBody>
      </p:sp>
      <p:sp>
        <p:nvSpPr>
          <p:cNvPr id="67" name="Текст 7"/>
          <p:cNvSpPr>
            <a:spLocks noGrp="1"/>
          </p:cNvSpPr>
          <p:nvPr>
            <p:ph type="body" sz="quarter" idx="53" hasCustomPrompt="1"/>
          </p:nvPr>
        </p:nvSpPr>
        <p:spPr>
          <a:xfrm>
            <a:off x="4453595" y="7456029"/>
            <a:ext cx="1932383" cy="671618"/>
          </a:xfrm>
        </p:spPr>
        <p:txBody>
          <a:bodyPr tIns="0" bIns="0" anchor="b" anchorCtr="0">
            <a:noAutofit/>
          </a:bodyPr>
          <a:lstStyle>
            <a:lvl1pPr algn="l">
              <a:lnSpc>
                <a:spcPct val="150000"/>
              </a:lnSpc>
              <a:spcBef>
                <a:spcPts val="0"/>
              </a:spcBef>
              <a:defRPr sz="1500" b="1" spc="0" baseline="0">
                <a:solidFill>
                  <a:schemeClr val="tx1">
                    <a:lumMod val="75000"/>
                    <a:lumOff val="25000"/>
                  </a:schemeClr>
                </a:solidFill>
                <a:latin typeface="+mn-lt"/>
              </a:defRPr>
            </a:lvl1pPr>
            <a:lvl2pPr algn="l">
              <a:defRPr/>
            </a:lvl2pPr>
            <a:lvl3pPr algn="ctr">
              <a:defRPr/>
            </a:lvl3pPr>
            <a:lvl4pPr algn="ctr">
              <a:lnSpc>
                <a:spcPct val="150000"/>
              </a:lnSpc>
              <a:defRPr/>
            </a:lvl4pPr>
            <a:lvl5pPr algn="ctr">
              <a:defRPr/>
            </a:lvl5pPr>
          </a:lstStyle>
          <a:p>
            <a:pPr lvl="0"/>
            <a:r>
              <a:rPr lang="en-US" dirty="0"/>
              <a:t>Body Bold text here</a:t>
            </a:r>
          </a:p>
        </p:txBody>
      </p:sp>
      <p:sp>
        <p:nvSpPr>
          <p:cNvPr id="68" name="Line 11"/>
          <p:cNvSpPr>
            <a:spLocks noChangeShapeType="1"/>
          </p:cNvSpPr>
          <p:nvPr userDrawn="1"/>
        </p:nvSpPr>
        <p:spPr bwMode="auto">
          <a:xfrm flipH="1" flipV="1">
            <a:off x="4453578" y="5830200"/>
            <a:ext cx="0" cy="1371812"/>
          </a:xfrm>
          <a:prstGeom prst="line">
            <a:avLst/>
          </a:prstGeom>
          <a:noFill/>
          <a:ln w="6350"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57154">
              <a:defRPr/>
            </a:pPr>
            <a:endParaRPr lang="es-ES" sz="749">
              <a:solidFill>
                <a:srgbClr val="000000"/>
              </a:solidFill>
              <a:latin typeface="Helvetica" charset="0"/>
              <a:cs typeface="Helvetica" charset="0"/>
              <a:sym typeface="Helvetica" charset="0"/>
            </a:endParaRPr>
          </a:p>
        </p:txBody>
      </p:sp>
      <p:sp>
        <p:nvSpPr>
          <p:cNvPr id="69" name="Текст 7"/>
          <p:cNvSpPr>
            <a:spLocks noGrp="1"/>
          </p:cNvSpPr>
          <p:nvPr>
            <p:ph type="body" sz="quarter" idx="54" hasCustomPrompt="1"/>
          </p:nvPr>
        </p:nvSpPr>
        <p:spPr>
          <a:xfrm>
            <a:off x="6824101" y="6070239"/>
            <a:ext cx="1943099" cy="685601"/>
          </a:xfrm>
        </p:spPr>
        <p:txBody>
          <a:bodyPr tIns="0" bIns="0" anchor="b" anchorCtr="0">
            <a:noAutofit/>
          </a:bodyPr>
          <a:lstStyle>
            <a:lvl1pPr algn="l">
              <a:lnSpc>
                <a:spcPct val="150000"/>
              </a:lnSpc>
              <a:spcBef>
                <a:spcPts val="0"/>
              </a:spcBef>
              <a:defRPr sz="1500" b="1" spc="0" baseline="0">
                <a:solidFill>
                  <a:schemeClr val="tx1">
                    <a:lumMod val="75000"/>
                    <a:lumOff val="25000"/>
                  </a:schemeClr>
                </a:solidFill>
                <a:latin typeface="+mn-lt"/>
              </a:defRPr>
            </a:lvl1pPr>
            <a:lvl2pPr algn="l">
              <a:defRPr/>
            </a:lvl2pPr>
            <a:lvl3pPr algn="ctr">
              <a:defRPr/>
            </a:lvl3pPr>
            <a:lvl4pPr algn="ctr">
              <a:lnSpc>
                <a:spcPct val="150000"/>
              </a:lnSpc>
              <a:defRPr/>
            </a:lvl4pPr>
            <a:lvl5pPr algn="ctr">
              <a:defRPr/>
            </a:lvl5pPr>
          </a:lstStyle>
          <a:p>
            <a:pPr lvl="0"/>
            <a:r>
              <a:rPr lang="en-US" dirty="0"/>
              <a:t>Body Bold text here</a:t>
            </a:r>
          </a:p>
        </p:txBody>
      </p:sp>
      <p:sp>
        <p:nvSpPr>
          <p:cNvPr id="70" name="Line 11"/>
          <p:cNvSpPr>
            <a:spLocks noChangeShapeType="1"/>
          </p:cNvSpPr>
          <p:nvPr userDrawn="1"/>
        </p:nvSpPr>
        <p:spPr bwMode="auto">
          <a:xfrm flipH="1" flipV="1">
            <a:off x="6824087" y="4478428"/>
            <a:ext cx="0" cy="1369303"/>
          </a:xfrm>
          <a:prstGeom prst="line">
            <a:avLst/>
          </a:prstGeom>
          <a:noFill/>
          <a:ln w="6350"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57154">
              <a:defRPr/>
            </a:pPr>
            <a:endParaRPr lang="es-ES" sz="749">
              <a:solidFill>
                <a:srgbClr val="000000"/>
              </a:solidFill>
              <a:latin typeface="Helvetica" charset="0"/>
              <a:cs typeface="Helvetica" charset="0"/>
              <a:sym typeface="Helvetica" charset="0"/>
            </a:endParaRPr>
          </a:p>
        </p:txBody>
      </p:sp>
      <p:sp>
        <p:nvSpPr>
          <p:cNvPr id="71" name="Текст 7"/>
          <p:cNvSpPr>
            <a:spLocks noGrp="1"/>
          </p:cNvSpPr>
          <p:nvPr>
            <p:ph type="body" sz="quarter" idx="55" hasCustomPrompt="1"/>
          </p:nvPr>
        </p:nvSpPr>
        <p:spPr>
          <a:xfrm>
            <a:off x="9143135" y="4712126"/>
            <a:ext cx="1943099" cy="671888"/>
          </a:xfrm>
        </p:spPr>
        <p:txBody>
          <a:bodyPr tIns="0" bIns="0" anchor="b" anchorCtr="0">
            <a:noAutofit/>
          </a:bodyPr>
          <a:lstStyle>
            <a:lvl1pPr algn="l">
              <a:lnSpc>
                <a:spcPct val="150000"/>
              </a:lnSpc>
              <a:spcBef>
                <a:spcPts val="0"/>
              </a:spcBef>
              <a:defRPr sz="1500" b="1" spc="0" baseline="0">
                <a:solidFill>
                  <a:schemeClr val="tx1">
                    <a:lumMod val="75000"/>
                    <a:lumOff val="25000"/>
                  </a:schemeClr>
                </a:solidFill>
                <a:latin typeface="+mn-lt"/>
              </a:defRPr>
            </a:lvl1pPr>
            <a:lvl2pPr algn="l">
              <a:defRPr/>
            </a:lvl2pPr>
            <a:lvl3pPr algn="ctr">
              <a:defRPr/>
            </a:lvl3pPr>
            <a:lvl4pPr algn="ctr">
              <a:lnSpc>
                <a:spcPct val="150000"/>
              </a:lnSpc>
              <a:defRPr/>
            </a:lvl4pPr>
            <a:lvl5pPr algn="ctr">
              <a:defRPr/>
            </a:lvl5pPr>
          </a:lstStyle>
          <a:p>
            <a:pPr lvl="0"/>
            <a:r>
              <a:rPr lang="en-US" dirty="0"/>
              <a:t>Body Bold text here</a:t>
            </a:r>
          </a:p>
        </p:txBody>
      </p:sp>
      <p:sp>
        <p:nvSpPr>
          <p:cNvPr id="72" name="Line 11"/>
          <p:cNvSpPr>
            <a:spLocks noChangeShapeType="1"/>
          </p:cNvSpPr>
          <p:nvPr userDrawn="1"/>
        </p:nvSpPr>
        <p:spPr bwMode="auto">
          <a:xfrm flipH="1" flipV="1">
            <a:off x="9143123" y="3122783"/>
            <a:ext cx="0" cy="1335605"/>
          </a:xfrm>
          <a:prstGeom prst="line">
            <a:avLst/>
          </a:prstGeom>
          <a:noFill/>
          <a:ln w="6350"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57154">
              <a:defRPr/>
            </a:pPr>
            <a:endParaRPr lang="es-ES" sz="749">
              <a:solidFill>
                <a:srgbClr val="000000"/>
              </a:solidFill>
              <a:latin typeface="Helvetica" charset="0"/>
              <a:cs typeface="Helvetica" charset="0"/>
              <a:sym typeface="Helvetica" charset="0"/>
            </a:endParaRPr>
          </a:p>
        </p:txBody>
      </p:sp>
      <p:sp>
        <p:nvSpPr>
          <p:cNvPr id="73" name="Текст 7"/>
          <p:cNvSpPr>
            <a:spLocks noGrp="1"/>
          </p:cNvSpPr>
          <p:nvPr>
            <p:ph type="body" sz="quarter" idx="56" hasCustomPrompt="1"/>
          </p:nvPr>
        </p:nvSpPr>
        <p:spPr>
          <a:xfrm>
            <a:off x="11494930" y="6069933"/>
            <a:ext cx="1941344" cy="685907"/>
          </a:xfrm>
        </p:spPr>
        <p:txBody>
          <a:bodyPr tIns="0" bIns="0" anchor="b" anchorCtr="0">
            <a:noAutofit/>
          </a:bodyPr>
          <a:lstStyle>
            <a:lvl1pPr algn="l">
              <a:lnSpc>
                <a:spcPct val="150000"/>
              </a:lnSpc>
              <a:spcBef>
                <a:spcPts val="0"/>
              </a:spcBef>
              <a:defRPr sz="1500" b="1" spc="0" baseline="0">
                <a:solidFill>
                  <a:schemeClr val="tx1">
                    <a:lumMod val="75000"/>
                    <a:lumOff val="25000"/>
                  </a:schemeClr>
                </a:solidFill>
                <a:latin typeface="+mn-lt"/>
              </a:defRPr>
            </a:lvl1pPr>
            <a:lvl2pPr algn="l">
              <a:defRPr/>
            </a:lvl2pPr>
            <a:lvl3pPr algn="ctr">
              <a:defRPr/>
            </a:lvl3pPr>
            <a:lvl4pPr algn="ctr">
              <a:lnSpc>
                <a:spcPct val="150000"/>
              </a:lnSpc>
              <a:defRPr/>
            </a:lvl4pPr>
            <a:lvl5pPr algn="ctr">
              <a:defRPr/>
            </a:lvl5pPr>
          </a:lstStyle>
          <a:p>
            <a:pPr lvl="0"/>
            <a:r>
              <a:rPr lang="en-US" dirty="0"/>
              <a:t>Body Bold text here</a:t>
            </a:r>
          </a:p>
        </p:txBody>
      </p:sp>
      <p:sp>
        <p:nvSpPr>
          <p:cNvPr id="74" name="Line 11"/>
          <p:cNvSpPr>
            <a:spLocks noChangeShapeType="1"/>
          </p:cNvSpPr>
          <p:nvPr userDrawn="1"/>
        </p:nvSpPr>
        <p:spPr bwMode="auto">
          <a:xfrm flipH="1" flipV="1">
            <a:off x="11494926" y="4509189"/>
            <a:ext cx="0" cy="1321011"/>
          </a:xfrm>
          <a:prstGeom prst="line">
            <a:avLst/>
          </a:prstGeom>
          <a:noFill/>
          <a:ln w="6350"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57154">
              <a:defRPr/>
            </a:pPr>
            <a:endParaRPr lang="es-ES" sz="749">
              <a:solidFill>
                <a:srgbClr val="000000"/>
              </a:solidFill>
              <a:latin typeface="Helvetica" charset="0"/>
              <a:cs typeface="Helvetica" charset="0"/>
              <a:sym typeface="Helvetica" charset="0"/>
            </a:endParaRPr>
          </a:p>
        </p:txBody>
      </p:sp>
      <p:sp>
        <p:nvSpPr>
          <p:cNvPr id="75" name="Текст 7"/>
          <p:cNvSpPr>
            <a:spLocks noGrp="1"/>
          </p:cNvSpPr>
          <p:nvPr>
            <p:ph type="body" sz="quarter" idx="57" hasCustomPrompt="1"/>
          </p:nvPr>
        </p:nvSpPr>
        <p:spPr>
          <a:xfrm>
            <a:off x="13824694" y="4698107"/>
            <a:ext cx="1944857" cy="685906"/>
          </a:xfrm>
        </p:spPr>
        <p:txBody>
          <a:bodyPr tIns="0" bIns="0" anchor="b" anchorCtr="0">
            <a:noAutofit/>
          </a:bodyPr>
          <a:lstStyle>
            <a:lvl1pPr algn="l">
              <a:lnSpc>
                <a:spcPct val="150000"/>
              </a:lnSpc>
              <a:spcBef>
                <a:spcPts val="0"/>
              </a:spcBef>
              <a:defRPr sz="1500" b="1" spc="0" baseline="0">
                <a:solidFill>
                  <a:schemeClr val="tx1">
                    <a:lumMod val="75000"/>
                    <a:lumOff val="25000"/>
                  </a:schemeClr>
                </a:solidFill>
                <a:latin typeface="+mn-lt"/>
              </a:defRPr>
            </a:lvl1pPr>
            <a:lvl2pPr algn="l">
              <a:defRPr/>
            </a:lvl2pPr>
            <a:lvl3pPr algn="ctr">
              <a:defRPr/>
            </a:lvl3pPr>
            <a:lvl4pPr algn="ctr">
              <a:lnSpc>
                <a:spcPct val="150000"/>
              </a:lnSpc>
              <a:defRPr/>
            </a:lvl4pPr>
            <a:lvl5pPr algn="ctr">
              <a:defRPr/>
            </a:lvl5pPr>
          </a:lstStyle>
          <a:p>
            <a:pPr lvl="0"/>
            <a:r>
              <a:rPr lang="en-US" dirty="0"/>
              <a:t>Body Bold text here</a:t>
            </a:r>
          </a:p>
        </p:txBody>
      </p:sp>
      <p:sp>
        <p:nvSpPr>
          <p:cNvPr id="76" name="Line 11"/>
          <p:cNvSpPr>
            <a:spLocks noChangeShapeType="1"/>
          </p:cNvSpPr>
          <p:nvPr userDrawn="1"/>
        </p:nvSpPr>
        <p:spPr bwMode="auto">
          <a:xfrm flipH="1" flipV="1">
            <a:off x="13824688" y="3146608"/>
            <a:ext cx="0" cy="1311787"/>
          </a:xfrm>
          <a:prstGeom prst="line">
            <a:avLst/>
          </a:prstGeom>
          <a:noFill/>
          <a:ln w="6350"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57154">
              <a:defRPr/>
            </a:pPr>
            <a:endParaRPr lang="es-ES" sz="749">
              <a:solidFill>
                <a:srgbClr val="000000"/>
              </a:solidFill>
              <a:latin typeface="Helvetica" charset="0"/>
              <a:cs typeface="Helvetica" charset="0"/>
              <a:sym typeface="Helvetica" charset="0"/>
            </a:endParaRPr>
          </a:p>
        </p:txBody>
      </p:sp>
      <p:sp>
        <p:nvSpPr>
          <p:cNvPr id="85" name="Текст 7"/>
          <p:cNvSpPr>
            <a:spLocks noGrp="1"/>
          </p:cNvSpPr>
          <p:nvPr>
            <p:ph type="body" sz="quarter" idx="59" hasCustomPrompt="1"/>
          </p:nvPr>
        </p:nvSpPr>
        <p:spPr>
          <a:xfrm>
            <a:off x="2085992" y="6859076"/>
            <a:ext cx="1896665" cy="2743622"/>
          </a:xfrm>
        </p:spPr>
        <p:txBody>
          <a:bodyPr tIns="0">
            <a:noAutofit/>
          </a:bodyPr>
          <a:lstStyle>
            <a:lvl1pPr algn="l">
              <a:lnSpc>
                <a:spcPct val="150000"/>
              </a:lnSpc>
              <a:spcBef>
                <a:spcPts val="0"/>
              </a:spcBef>
              <a:defRPr sz="1200" b="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Small text here</a:t>
            </a:r>
          </a:p>
        </p:txBody>
      </p:sp>
      <p:sp>
        <p:nvSpPr>
          <p:cNvPr id="86" name="Текст 7"/>
          <p:cNvSpPr>
            <a:spLocks noGrp="1"/>
          </p:cNvSpPr>
          <p:nvPr>
            <p:ph type="body" sz="quarter" idx="60" hasCustomPrompt="1"/>
          </p:nvPr>
        </p:nvSpPr>
        <p:spPr>
          <a:xfrm>
            <a:off x="4453591" y="8270644"/>
            <a:ext cx="1935959" cy="1332038"/>
          </a:xfrm>
        </p:spPr>
        <p:txBody>
          <a:bodyPr tIns="0">
            <a:noAutofit/>
          </a:bodyPr>
          <a:lstStyle>
            <a:lvl1pPr algn="l">
              <a:lnSpc>
                <a:spcPct val="150000"/>
              </a:lnSpc>
              <a:spcBef>
                <a:spcPts val="0"/>
              </a:spcBef>
              <a:defRPr sz="1200" b="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Small text here</a:t>
            </a:r>
          </a:p>
        </p:txBody>
      </p:sp>
      <p:sp>
        <p:nvSpPr>
          <p:cNvPr id="87" name="Текст 7"/>
          <p:cNvSpPr>
            <a:spLocks noGrp="1"/>
          </p:cNvSpPr>
          <p:nvPr>
            <p:ph type="body" sz="quarter" idx="61" hasCustomPrompt="1"/>
          </p:nvPr>
        </p:nvSpPr>
        <p:spPr>
          <a:xfrm>
            <a:off x="6824098" y="6859059"/>
            <a:ext cx="1935959" cy="2743623"/>
          </a:xfrm>
        </p:spPr>
        <p:txBody>
          <a:bodyPr tIns="0">
            <a:noAutofit/>
          </a:bodyPr>
          <a:lstStyle>
            <a:lvl1pPr algn="l">
              <a:lnSpc>
                <a:spcPct val="150000"/>
              </a:lnSpc>
              <a:spcBef>
                <a:spcPts val="0"/>
              </a:spcBef>
              <a:defRPr sz="1200" b="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Small text here</a:t>
            </a:r>
          </a:p>
        </p:txBody>
      </p:sp>
      <p:sp>
        <p:nvSpPr>
          <p:cNvPr id="88" name="Текст 7"/>
          <p:cNvSpPr>
            <a:spLocks noGrp="1"/>
          </p:cNvSpPr>
          <p:nvPr>
            <p:ph type="body" sz="quarter" idx="62" hasCustomPrompt="1"/>
          </p:nvPr>
        </p:nvSpPr>
        <p:spPr>
          <a:xfrm>
            <a:off x="9143129" y="5487263"/>
            <a:ext cx="1935959" cy="4115434"/>
          </a:xfrm>
        </p:spPr>
        <p:txBody>
          <a:bodyPr tIns="0">
            <a:noAutofit/>
          </a:bodyPr>
          <a:lstStyle>
            <a:lvl1pPr algn="l">
              <a:lnSpc>
                <a:spcPct val="150000"/>
              </a:lnSpc>
              <a:spcBef>
                <a:spcPts val="0"/>
              </a:spcBef>
              <a:defRPr sz="1200" b="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Small text here</a:t>
            </a:r>
          </a:p>
        </p:txBody>
      </p:sp>
      <p:sp>
        <p:nvSpPr>
          <p:cNvPr id="89" name="Текст 7"/>
          <p:cNvSpPr>
            <a:spLocks noGrp="1"/>
          </p:cNvSpPr>
          <p:nvPr>
            <p:ph type="body" sz="quarter" idx="63" hasCustomPrompt="1"/>
          </p:nvPr>
        </p:nvSpPr>
        <p:spPr>
          <a:xfrm>
            <a:off x="11494937" y="6859076"/>
            <a:ext cx="1935959" cy="2743622"/>
          </a:xfrm>
        </p:spPr>
        <p:txBody>
          <a:bodyPr tIns="0">
            <a:noAutofit/>
          </a:bodyPr>
          <a:lstStyle>
            <a:lvl1pPr algn="l">
              <a:lnSpc>
                <a:spcPct val="150000"/>
              </a:lnSpc>
              <a:spcBef>
                <a:spcPts val="0"/>
              </a:spcBef>
              <a:defRPr sz="1200" b="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Small text here</a:t>
            </a:r>
          </a:p>
        </p:txBody>
      </p:sp>
      <p:sp>
        <p:nvSpPr>
          <p:cNvPr id="90" name="Текст 7"/>
          <p:cNvSpPr>
            <a:spLocks noGrp="1"/>
          </p:cNvSpPr>
          <p:nvPr>
            <p:ph type="body" sz="quarter" idx="64" hasCustomPrompt="1"/>
          </p:nvPr>
        </p:nvSpPr>
        <p:spPr>
          <a:xfrm>
            <a:off x="13824698" y="5487264"/>
            <a:ext cx="1935959" cy="4115434"/>
          </a:xfrm>
        </p:spPr>
        <p:txBody>
          <a:bodyPr tIns="0">
            <a:noAutofit/>
          </a:bodyPr>
          <a:lstStyle>
            <a:lvl1pPr algn="l">
              <a:lnSpc>
                <a:spcPct val="150000"/>
              </a:lnSpc>
              <a:spcBef>
                <a:spcPts val="0"/>
              </a:spcBef>
              <a:defRPr sz="1200" b="0" baseline="0">
                <a:solidFill>
                  <a:schemeClr val="tx1">
                    <a:lumMod val="50000"/>
                    <a:lumOff val="50000"/>
                  </a:schemeClr>
                </a:solidFill>
              </a:defRPr>
            </a:lvl1pPr>
            <a:lvl2pPr algn="ctr">
              <a:defRPr/>
            </a:lvl2pPr>
            <a:lvl3pPr algn="ctr">
              <a:defRPr/>
            </a:lvl3pPr>
            <a:lvl4pPr algn="ctr">
              <a:lnSpc>
                <a:spcPct val="150000"/>
              </a:lnSpc>
              <a:defRPr/>
            </a:lvl4pPr>
            <a:lvl5pPr algn="ctr">
              <a:defRPr/>
            </a:lvl5pPr>
          </a:lstStyle>
          <a:p>
            <a:pPr lvl="0"/>
            <a:r>
              <a:rPr lang="en-US" dirty="0"/>
              <a:t>Small text here</a:t>
            </a:r>
          </a:p>
        </p:txBody>
      </p:sp>
      <p:sp>
        <p:nvSpPr>
          <p:cNvPr id="42" name="Freeform 5"/>
          <p:cNvSpPr>
            <a:spLocks/>
          </p:cNvSpPr>
          <p:nvPr/>
        </p:nvSpPr>
        <p:spPr bwMode="auto">
          <a:xfrm>
            <a:off x="13470918" y="1404476"/>
            <a:ext cx="3116886" cy="2122948"/>
          </a:xfrm>
          <a:custGeom>
            <a:avLst/>
            <a:gdLst>
              <a:gd name="T0" fmla="*/ 12630 w 15298"/>
              <a:gd name="T1" fmla="*/ 444 h 10413"/>
              <a:gd name="T2" fmla="*/ 1033 w 15298"/>
              <a:gd name="T3" fmla="*/ 7139 h 10413"/>
              <a:gd name="T4" fmla="*/ 443 w 15298"/>
              <a:gd name="T5" fmla="*/ 9341 h 10413"/>
              <a:gd name="T6" fmla="*/ 466 w 15298"/>
              <a:gd name="T7" fmla="*/ 9380 h 10413"/>
              <a:gd name="T8" fmla="*/ 2668 w 15298"/>
              <a:gd name="T9" fmla="*/ 9970 h 10413"/>
              <a:gd name="T10" fmla="*/ 14264 w 15298"/>
              <a:gd name="T11" fmla="*/ 3275 h 10413"/>
              <a:gd name="T12" fmla="*/ 14854 w 15298"/>
              <a:gd name="T13" fmla="*/ 1073 h 10413"/>
              <a:gd name="T14" fmla="*/ 14832 w 15298"/>
              <a:gd name="T15" fmla="*/ 1034 h 10413"/>
              <a:gd name="T16" fmla="*/ 12630 w 15298"/>
              <a:gd name="T17" fmla="*/ 444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12630" y="444"/>
                </a:moveTo>
                <a:lnTo>
                  <a:pt x="1033" y="7139"/>
                </a:lnTo>
                <a:cubicBezTo>
                  <a:pt x="266" y="7582"/>
                  <a:pt x="0" y="8573"/>
                  <a:pt x="443" y="9341"/>
                </a:cubicBezTo>
                <a:lnTo>
                  <a:pt x="466" y="9380"/>
                </a:lnTo>
                <a:cubicBezTo>
                  <a:pt x="909" y="10148"/>
                  <a:pt x="1900" y="10413"/>
                  <a:pt x="2668" y="9970"/>
                </a:cubicBezTo>
                <a:lnTo>
                  <a:pt x="14264" y="3275"/>
                </a:lnTo>
                <a:cubicBezTo>
                  <a:pt x="15032" y="2832"/>
                  <a:pt x="15298" y="1841"/>
                  <a:pt x="14854" y="1073"/>
                </a:cubicBezTo>
                <a:lnTo>
                  <a:pt x="14832" y="1034"/>
                </a:lnTo>
                <a:cubicBezTo>
                  <a:pt x="14389" y="266"/>
                  <a:pt x="13398" y="0"/>
                  <a:pt x="12630" y="444"/>
                </a:cubicBezTo>
                <a:close/>
              </a:path>
            </a:pathLst>
          </a:custGeom>
          <a:solidFill>
            <a:schemeClr val="accent1"/>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43" name="Freeform 6"/>
          <p:cNvSpPr>
            <a:spLocks/>
          </p:cNvSpPr>
          <p:nvPr/>
        </p:nvSpPr>
        <p:spPr bwMode="auto">
          <a:xfrm>
            <a:off x="6399071" y="2765792"/>
            <a:ext cx="3114359" cy="2122948"/>
          </a:xfrm>
          <a:custGeom>
            <a:avLst/>
            <a:gdLst>
              <a:gd name="T0" fmla="*/ 12630 w 15298"/>
              <a:gd name="T1" fmla="*/ 443 h 10413"/>
              <a:gd name="T2" fmla="*/ 1033 w 15298"/>
              <a:gd name="T3" fmla="*/ 7138 h 10413"/>
              <a:gd name="T4" fmla="*/ 443 w 15298"/>
              <a:gd name="T5" fmla="*/ 9341 h 10413"/>
              <a:gd name="T6" fmla="*/ 466 w 15298"/>
              <a:gd name="T7" fmla="*/ 9379 h 10413"/>
              <a:gd name="T8" fmla="*/ 2668 w 15298"/>
              <a:gd name="T9" fmla="*/ 9970 h 10413"/>
              <a:gd name="T10" fmla="*/ 14264 w 15298"/>
              <a:gd name="T11" fmla="*/ 3275 h 10413"/>
              <a:gd name="T12" fmla="*/ 14854 w 15298"/>
              <a:gd name="T13" fmla="*/ 1072 h 10413"/>
              <a:gd name="T14" fmla="*/ 14832 w 15298"/>
              <a:gd name="T15" fmla="*/ 1033 h 10413"/>
              <a:gd name="T16" fmla="*/ 12630 w 15298"/>
              <a:gd name="T17" fmla="*/ 443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12630" y="443"/>
                </a:moveTo>
                <a:lnTo>
                  <a:pt x="1033" y="7138"/>
                </a:lnTo>
                <a:cubicBezTo>
                  <a:pt x="266" y="7582"/>
                  <a:pt x="0" y="8573"/>
                  <a:pt x="443" y="9341"/>
                </a:cubicBezTo>
                <a:lnTo>
                  <a:pt x="466" y="9379"/>
                </a:lnTo>
                <a:cubicBezTo>
                  <a:pt x="909" y="10147"/>
                  <a:pt x="1900" y="10413"/>
                  <a:pt x="2668" y="9970"/>
                </a:cubicBezTo>
                <a:lnTo>
                  <a:pt x="14264" y="3275"/>
                </a:lnTo>
                <a:cubicBezTo>
                  <a:pt x="15032" y="2831"/>
                  <a:pt x="15298" y="1840"/>
                  <a:pt x="14854" y="1072"/>
                </a:cubicBezTo>
                <a:lnTo>
                  <a:pt x="14832" y="1033"/>
                </a:lnTo>
                <a:cubicBezTo>
                  <a:pt x="14389" y="266"/>
                  <a:pt x="13398" y="0"/>
                  <a:pt x="12630" y="443"/>
                </a:cubicBezTo>
                <a:close/>
              </a:path>
            </a:pathLst>
          </a:custGeom>
          <a:solidFill>
            <a:schemeClr val="tx1">
              <a:alpha val="70000"/>
            </a:schemeClr>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44" name="Freeform 7"/>
          <p:cNvSpPr>
            <a:spLocks/>
          </p:cNvSpPr>
          <p:nvPr/>
        </p:nvSpPr>
        <p:spPr bwMode="auto">
          <a:xfrm>
            <a:off x="1728802" y="4099281"/>
            <a:ext cx="3114359" cy="2125479"/>
          </a:xfrm>
          <a:custGeom>
            <a:avLst/>
            <a:gdLst>
              <a:gd name="T0" fmla="*/ 2668 w 15298"/>
              <a:gd name="T1" fmla="*/ 443 h 10413"/>
              <a:gd name="T2" fmla="*/ 14265 w 15298"/>
              <a:gd name="T3" fmla="*/ 7138 h 10413"/>
              <a:gd name="T4" fmla="*/ 14855 w 15298"/>
              <a:gd name="T5" fmla="*/ 9340 h 10413"/>
              <a:gd name="T6" fmla="*/ 14832 w 15298"/>
              <a:gd name="T7" fmla="*/ 9379 h 10413"/>
              <a:gd name="T8" fmla="*/ 12630 w 15298"/>
              <a:gd name="T9" fmla="*/ 9969 h 10413"/>
              <a:gd name="T10" fmla="*/ 1034 w 15298"/>
              <a:gd name="T11" fmla="*/ 3274 h 10413"/>
              <a:gd name="T12" fmla="*/ 444 w 15298"/>
              <a:gd name="T13" fmla="*/ 1072 h 10413"/>
              <a:gd name="T14" fmla="*/ 466 w 15298"/>
              <a:gd name="T15" fmla="*/ 1033 h 10413"/>
              <a:gd name="T16" fmla="*/ 2668 w 15298"/>
              <a:gd name="T17" fmla="*/ 443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2668" y="443"/>
                </a:moveTo>
                <a:lnTo>
                  <a:pt x="14265" y="7138"/>
                </a:lnTo>
                <a:cubicBezTo>
                  <a:pt x="15032" y="7581"/>
                  <a:pt x="15298" y="8572"/>
                  <a:pt x="14855" y="9340"/>
                </a:cubicBezTo>
                <a:lnTo>
                  <a:pt x="14832" y="9379"/>
                </a:lnTo>
                <a:cubicBezTo>
                  <a:pt x="14389" y="10147"/>
                  <a:pt x="13398" y="10413"/>
                  <a:pt x="12630" y="9969"/>
                </a:cubicBezTo>
                <a:lnTo>
                  <a:pt x="1034" y="3274"/>
                </a:lnTo>
                <a:cubicBezTo>
                  <a:pt x="266" y="2831"/>
                  <a:pt x="0" y="1840"/>
                  <a:pt x="444" y="1072"/>
                </a:cubicBezTo>
                <a:lnTo>
                  <a:pt x="466" y="1033"/>
                </a:lnTo>
                <a:cubicBezTo>
                  <a:pt x="910" y="265"/>
                  <a:pt x="1901" y="0"/>
                  <a:pt x="2668" y="443"/>
                </a:cubicBezTo>
                <a:close/>
              </a:path>
            </a:pathLst>
          </a:custGeom>
          <a:solidFill>
            <a:schemeClr val="tx1">
              <a:alpha val="10000"/>
            </a:schemeClr>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45" name="Freeform 8"/>
          <p:cNvSpPr>
            <a:spLocks/>
          </p:cNvSpPr>
          <p:nvPr/>
        </p:nvSpPr>
        <p:spPr bwMode="auto">
          <a:xfrm>
            <a:off x="4089234" y="4098007"/>
            <a:ext cx="3116886" cy="2122948"/>
          </a:xfrm>
          <a:custGeom>
            <a:avLst/>
            <a:gdLst>
              <a:gd name="T0" fmla="*/ 12629 w 15298"/>
              <a:gd name="T1" fmla="*/ 443 h 10413"/>
              <a:gd name="T2" fmla="*/ 1033 w 15298"/>
              <a:gd name="T3" fmla="*/ 7138 h 10413"/>
              <a:gd name="T4" fmla="*/ 443 w 15298"/>
              <a:gd name="T5" fmla="*/ 9341 h 10413"/>
              <a:gd name="T6" fmla="*/ 466 w 15298"/>
              <a:gd name="T7" fmla="*/ 9380 h 10413"/>
              <a:gd name="T8" fmla="*/ 2668 w 15298"/>
              <a:gd name="T9" fmla="*/ 9970 h 10413"/>
              <a:gd name="T10" fmla="*/ 14264 w 15298"/>
              <a:gd name="T11" fmla="*/ 3275 h 10413"/>
              <a:gd name="T12" fmla="*/ 14854 w 15298"/>
              <a:gd name="T13" fmla="*/ 1072 h 10413"/>
              <a:gd name="T14" fmla="*/ 14832 w 15298"/>
              <a:gd name="T15" fmla="*/ 1033 h 10413"/>
              <a:gd name="T16" fmla="*/ 12629 w 15298"/>
              <a:gd name="T17" fmla="*/ 443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12629" y="443"/>
                </a:moveTo>
                <a:lnTo>
                  <a:pt x="1033" y="7138"/>
                </a:lnTo>
                <a:cubicBezTo>
                  <a:pt x="265" y="7582"/>
                  <a:pt x="0" y="8573"/>
                  <a:pt x="443" y="9341"/>
                </a:cubicBezTo>
                <a:lnTo>
                  <a:pt x="466" y="9380"/>
                </a:lnTo>
                <a:cubicBezTo>
                  <a:pt x="909" y="10147"/>
                  <a:pt x="1900" y="10413"/>
                  <a:pt x="2668" y="9970"/>
                </a:cubicBezTo>
                <a:lnTo>
                  <a:pt x="14264" y="3275"/>
                </a:lnTo>
                <a:cubicBezTo>
                  <a:pt x="15032" y="2831"/>
                  <a:pt x="15298" y="1840"/>
                  <a:pt x="14854" y="1072"/>
                </a:cubicBezTo>
                <a:lnTo>
                  <a:pt x="14832" y="1033"/>
                </a:lnTo>
                <a:cubicBezTo>
                  <a:pt x="14388" y="266"/>
                  <a:pt x="13397" y="0"/>
                  <a:pt x="12629" y="443"/>
                </a:cubicBezTo>
                <a:close/>
              </a:path>
            </a:pathLst>
          </a:custGeom>
          <a:solidFill>
            <a:schemeClr val="tx1">
              <a:alpha val="30000"/>
            </a:schemeClr>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47" name="Freeform 9"/>
          <p:cNvSpPr>
            <a:spLocks/>
          </p:cNvSpPr>
          <p:nvPr/>
        </p:nvSpPr>
        <p:spPr bwMode="auto">
          <a:xfrm>
            <a:off x="8762033" y="2765792"/>
            <a:ext cx="3114359" cy="2122948"/>
          </a:xfrm>
          <a:custGeom>
            <a:avLst/>
            <a:gdLst>
              <a:gd name="T0" fmla="*/ 2668 w 15298"/>
              <a:gd name="T1" fmla="*/ 444 h 10413"/>
              <a:gd name="T2" fmla="*/ 14264 w 15298"/>
              <a:gd name="T3" fmla="*/ 7139 h 10413"/>
              <a:gd name="T4" fmla="*/ 14854 w 15298"/>
              <a:gd name="T5" fmla="*/ 9341 h 10413"/>
              <a:gd name="T6" fmla="*/ 14832 w 15298"/>
              <a:gd name="T7" fmla="*/ 9380 h 10413"/>
              <a:gd name="T8" fmla="*/ 12630 w 15298"/>
              <a:gd name="T9" fmla="*/ 9970 h 10413"/>
              <a:gd name="T10" fmla="*/ 1034 w 15298"/>
              <a:gd name="T11" fmla="*/ 3275 h 10413"/>
              <a:gd name="T12" fmla="*/ 443 w 15298"/>
              <a:gd name="T13" fmla="*/ 1073 h 10413"/>
              <a:gd name="T14" fmla="*/ 466 w 15298"/>
              <a:gd name="T15" fmla="*/ 1034 h 10413"/>
              <a:gd name="T16" fmla="*/ 2668 w 15298"/>
              <a:gd name="T17" fmla="*/ 444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2668" y="444"/>
                </a:moveTo>
                <a:lnTo>
                  <a:pt x="14264" y="7139"/>
                </a:lnTo>
                <a:cubicBezTo>
                  <a:pt x="15032" y="7582"/>
                  <a:pt x="15298" y="8573"/>
                  <a:pt x="14854" y="9341"/>
                </a:cubicBezTo>
                <a:lnTo>
                  <a:pt x="14832" y="9380"/>
                </a:lnTo>
                <a:cubicBezTo>
                  <a:pt x="14389" y="10148"/>
                  <a:pt x="13398" y="10413"/>
                  <a:pt x="12630" y="9970"/>
                </a:cubicBezTo>
                <a:lnTo>
                  <a:pt x="1034" y="3275"/>
                </a:lnTo>
                <a:cubicBezTo>
                  <a:pt x="266" y="2832"/>
                  <a:pt x="0" y="1841"/>
                  <a:pt x="443" y="1073"/>
                </a:cubicBezTo>
                <a:lnTo>
                  <a:pt x="466" y="1034"/>
                </a:lnTo>
                <a:cubicBezTo>
                  <a:pt x="909" y="266"/>
                  <a:pt x="1900" y="0"/>
                  <a:pt x="2668" y="444"/>
                </a:cubicBezTo>
                <a:close/>
              </a:path>
            </a:pathLst>
          </a:custGeom>
          <a:solidFill>
            <a:schemeClr val="accent1"/>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48" name="Freeform 10"/>
          <p:cNvSpPr>
            <a:spLocks/>
          </p:cNvSpPr>
          <p:nvPr/>
        </p:nvSpPr>
        <p:spPr bwMode="auto">
          <a:xfrm>
            <a:off x="11107956" y="2765792"/>
            <a:ext cx="3116886" cy="2122948"/>
          </a:xfrm>
          <a:custGeom>
            <a:avLst/>
            <a:gdLst>
              <a:gd name="T0" fmla="*/ 12630 w 15298"/>
              <a:gd name="T1" fmla="*/ 444 h 10413"/>
              <a:gd name="T2" fmla="*/ 1033 w 15298"/>
              <a:gd name="T3" fmla="*/ 7139 h 10413"/>
              <a:gd name="T4" fmla="*/ 443 w 15298"/>
              <a:gd name="T5" fmla="*/ 9341 h 10413"/>
              <a:gd name="T6" fmla="*/ 466 w 15298"/>
              <a:gd name="T7" fmla="*/ 9380 h 10413"/>
              <a:gd name="T8" fmla="*/ 2668 w 15298"/>
              <a:gd name="T9" fmla="*/ 9970 h 10413"/>
              <a:gd name="T10" fmla="*/ 14264 w 15298"/>
              <a:gd name="T11" fmla="*/ 3275 h 10413"/>
              <a:gd name="T12" fmla="*/ 14854 w 15298"/>
              <a:gd name="T13" fmla="*/ 1073 h 10413"/>
              <a:gd name="T14" fmla="*/ 14832 w 15298"/>
              <a:gd name="T15" fmla="*/ 1034 h 10413"/>
              <a:gd name="T16" fmla="*/ 12630 w 15298"/>
              <a:gd name="T17" fmla="*/ 444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12630" y="444"/>
                </a:moveTo>
                <a:lnTo>
                  <a:pt x="1033" y="7139"/>
                </a:lnTo>
                <a:cubicBezTo>
                  <a:pt x="265" y="7582"/>
                  <a:pt x="0" y="8573"/>
                  <a:pt x="443" y="9341"/>
                </a:cubicBezTo>
                <a:lnTo>
                  <a:pt x="466" y="9380"/>
                </a:lnTo>
                <a:cubicBezTo>
                  <a:pt x="909" y="10148"/>
                  <a:pt x="1900" y="10413"/>
                  <a:pt x="2668" y="9970"/>
                </a:cubicBezTo>
                <a:lnTo>
                  <a:pt x="14264" y="3275"/>
                </a:lnTo>
                <a:cubicBezTo>
                  <a:pt x="15032" y="2832"/>
                  <a:pt x="15298" y="1841"/>
                  <a:pt x="14854" y="1073"/>
                </a:cubicBezTo>
                <a:lnTo>
                  <a:pt x="14832" y="1034"/>
                </a:lnTo>
                <a:cubicBezTo>
                  <a:pt x="14388" y="266"/>
                  <a:pt x="13397" y="0"/>
                  <a:pt x="12630" y="444"/>
                </a:cubicBezTo>
                <a:close/>
              </a:path>
            </a:pathLst>
          </a:custGeom>
          <a:solidFill>
            <a:schemeClr val="accent2"/>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49" name="Oval 11"/>
          <p:cNvSpPr>
            <a:spLocks noChangeArrowheads="1"/>
          </p:cNvSpPr>
          <p:nvPr/>
        </p:nvSpPr>
        <p:spPr bwMode="auto">
          <a:xfrm>
            <a:off x="4152486" y="5541564"/>
            <a:ext cx="612246" cy="612341"/>
          </a:xfrm>
          <a:prstGeom prst="ellipse">
            <a:avLst/>
          </a:prstGeom>
          <a:solidFill>
            <a:schemeClr val="bg1"/>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50" name="Oval 12"/>
          <p:cNvSpPr>
            <a:spLocks noChangeArrowheads="1"/>
          </p:cNvSpPr>
          <p:nvPr/>
        </p:nvSpPr>
        <p:spPr bwMode="auto">
          <a:xfrm>
            <a:off x="6517974" y="4175180"/>
            <a:ext cx="612246" cy="612341"/>
          </a:xfrm>
          <a:prstGeom prst="ellipse">
            <a:avLst/>
          </a:prstGeom>
          <a:solidFill>
            <a:schemeClr val="bg1"/>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51" name="Oval 13"/>
          <p:cNvSpPr>
            <a:spLocks noChangeArrowheads="1"/>
          </p:cNvSpPr>
          <p:nvPr/>
        </p:nvSpPr>
        <p:spPr bwMode="auto">
          <a:xfrm>
            <a:off x="8832876" y="2839169"/>
            <a:ext cx="612246" cy="614870"/>
          </a:xfrm>
          <a:prstGeom prst="ellipse">
            <a:avLst/>
          </a:prstGeom>
          <a:solidFill>
            <a:schemeClr val="bg1"/>
          </a:solidFill>
          <a:ln>
            <a:noFill/>
          </a:ln>
        </p:spPr>
        <p:txBody>
          <a:bodyPr vert="horz" wrap="square" lIns="137160" tIns="68580" rIns="137160" bIns="68580" numCol="1" anchor="t" anchorCtr="0" compatLnSpc="1">
            <a:prstTxWarp prst="textNoShape">
              <a:avLst/>
            </a:prstTxWarp>
          </a:bodyPr>
          <a:lstStyle/>
          <a:p>
            <a:endParaRPr lang="en-US" sz="2700" b="1"/>
          </a:p>
        </p:txBody>
      </p:sp>
      <p:sp>
        <p:nvSpPr>
          <p:cNvPr id="52" name="Oval 14"/>
          <p:cNvSpPr>
            <a:spLocks noChangeArrowheads="1"/>
          </p:cNvSpPr>
          <p:nvPr/>
        </p:nvSpPr>
        <p:spPr bwMode="auto">
          <a:xfrm>
            <a:off x="11186975" y="4203021"/>
            <a:ext cx="612246" cy="612341"/>
          </a:xfrm>
          <a:prstGeom prst="ellipse">
            <a:avLst/>
          </a:prstGeom>
          <a:solidFill>
            <a:schemeClr val="bg1"/>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53" name="Oval 15"/>
          <p:cNvSpPr>
            <a:spLocks noChangeArrowheads="1"/>
          </p:cNvSpPr>
          <p:nvPr/>
        </p:nvSpPr>
        <p:spPr bwMode="auto">
          <a:xfrm>
            <a:off x="13537295" y="2841698"/>
            <a:ext cx="612246" cy="612341"/>
          </a:xfrm>
          <a:prstGeom prst="ellipse">
            <a:avLst/>
          </a:prstGeom>
          <a:solidFill>
            <a:schemeClr val="bg1"/>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56" name="Oval 11"/>
          <p:cNvSpPr>
            <a:spLocks noChangeArrowheads="1"/>
          </p:cNvSpPr>
          <p:nvPr userDrawn="1"/>
        </p:nvSpPr>
        <p:spPr bwMode="auto">
          <a:xfrm>
            <a:off x="1799820" y="4175179"/>
            <a:ext cx="612246" cy="612341"/>
          </a:xfrm>
          <a:prstGeom prst="ellipse">
            <a:avLst/>
          </a:prstGeom>
          <a:solidFill>
            <a:schemeClr val="bg1"/>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57" name="Oval 11"/>
          <p:cNvSpPr>
            <a:spLocks noChangeArrowheads="1"/>
          </p:cNvSpPr>
          <p:nvPr userDrawn="1"/>
        </p:nvSpPr>
        <p:spPr bwMode="auto">
          <a:xfrm>
            <a:off x="15897887" y="1478023"/>
            <a:ext cx="612246" cy="612341"/>
          </a:xfrm>
          <a:prstGeom prst="ellipse">
            <a:avLst/>
          </a:prstGeom>
          <a:solidFill>
            <a:schemeClr val="bg1"/>
          </a:solidFill>
          <a:ln>
            <a:noFill/>
          </a:ln>
        </p:spPr>
        <p:txBody>
          <a:bodyPr vert="horz" wrap="square" lIns="137160" tIns="68580" rIns="137160" bIns="68580" numCol="1" anchor="t" anchorCtr="0" compatLnSpc="1">
            <a:prstTxWarp prst="textNoShape">
              <a:avLst/>
            </a:prstTxWarp>
          </a:bodyPr>
          <a:lstStyle/>
          <a:p>
            <a:endParaRPr lang="en-US" sz="2700" b="1"/>
          </a:p>
        </p:txBody>
      </p:sp>
      <p:sp>
        <p:nvSpPr>
          <p:cNvPr id="58" name="Текст 7"/>
          <p:cNvSpPr>
            <a:spLocks noGrp="1"/>
          </p:cNvSpPr>
          <p:nvPr>
            <p:ph type="body" sz="quarter" idx="72" hasCustomPrompt="1"/>
          </p:nvPr>
        </p:nvSpPr>
        <p:spPr>
          <a:xfrm>
            <a:off x="1864535" y="4251742"/>
            <a:ext cx="477023" cy="433459"/>
          </a:xfrm>
        </p:spPr>
        <p:txBody>
          <a:bodyPr tIns="0" anchor="ctr" anchorCtr="0">
            <a:noAutofit/>
          </a:bodyPr>
          <a:lstStyle>
            <a:lvl1pPr marL="0" marR="0" indent="0" algn="ctr" defTabSz="1371477" rtl="0" eaLnBrk="1" fontAlgn="auto" latinLnBrk="0" hangingPunct="1">
              <a:lnSpc>
                <a:spcPct val="150000"/>
              </a:lnSpc>
              <a:spcBef>
                <a:spcPts val="0"/>
              </a:spcBef>
              <a:spcAft>
                <a:spcPts val="0"/>
              </a:spcAft>
              <a:buClrTx/>
              <a:buSzTx/>
              <a:buFont typeface="Arial" panose="020B0604020202020204" pitchFamily="34" charset="0"/>
              <a:buNone/>
              <a:tabLst/>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en-US" dirty="0"/>
              <a:t>01</a:t>
            </a:r>
          </a:p>
        </p:txBody>
      </p:sp>
      <p:sp>
        <p:nvSpPr>
          <p:cNvPr id="59" name="Текст 7"/>
          <p:cNvSpPr>
            <a:spLocks noGrp="1"/>
          </p:cNvSpPr>
          <p:nvPr>
            <p:ph type="body" sz="quarter" idx="73" hasCustomPrompt="1"/>
          </p:nvPr>
        </p:nvSpPr>
        <p:spPr>
          <a:xfrm>
            <a:off x="4220099" y="5618691"/>
            <a:ext cx="477023" cy="433459"/>
          </a:xfrm>
        </p:spPr>
        <p:txBody>
          <a:bodyPr tIns="0" anchor="ctr" anchorCtr="0">
            <a:noAutofit/>
          </a:bodyPr>
          <a:lstStyle>
            <a:lvl1pPr marL="0" marR="0" indent="0" algn="ctr" defTabSz="1371477" rtl="0" eaLnBrk="1" fontAlgn="auto" latinLnBrk="0" hangingPunct="1">
              <a:lnSpc>
                <a:spcPct val="150000"/>
              </a:lnSpc>
              <a:spcBef>
                <a:spcPts val="0"/>
              </a:spcBef>
              <a:spcAft>
                <a:spcPts val="0"/>
              </a:spcAft>
              <a:buClrTx/>
              <a:buSzTx/>
              <a:buFont typeface="Arial" panose="020B0604020202020204" pitchFamily="34" charset="0"/>
              <a:buNone/>
              <a:tabLst/>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en-US" dirty="0"/>
              <a:t>01</a:t>
            </a:r>
          </a:p>
        </p:txBody>
      </p:sp>
      <p:sp>
        <p:nvSpPr>
          <p:cNvPr id="60" name="Текст 7"/>
          <p:cNvSpPr>
            <a:spLocks noGrp="1"/>
          </p:cNvSpPr>
          <p:nvPr>
            <p:ph type="body" sz="quarter" idx="74" hasCustomPrompt="1"/>
          </p:nvPr>
        </p:nvSpPr>
        <p:spPr>
          <a:xfrm>
            <a:off x="6582842" y="4250983"/>
            <a:ext cx="477023" cy="433459"/>
          </a:xfrm>
        </p:spPr>
        <p:txBody>
          <a:bodyPr tIns="0" anchor="ctr" anchorCtr="0">
            <a:noAutofit/>
          </a:bodyPr>
          <a:lstStyle>
            <a:lvl1pPr marL="0" marR="0" indent="0" algn="ctr" defTabSz="1371477" rtl="0" eaLnBrk="1" fontAlgn="auto" latinLnBrk="0" hangingPunct="1">
              <a:lnSpc>
                <a:spcPct val="150000"/>
              </a:lnSpc>
              <a:spcBef>
                <a:spcPts val="0"/>
              </a:spcBef>
              <a:spcAft>
                <a:spcPts val="0"/>
              </a:spcAft>
              <a:buClrTx/>
              <a:buSzTx/>
              <a:buFont typeface="Arial" panose="020B0604020202020204" pitchFamily="34" charset="0"/>
              <a:buNone/>
              <a:tabLst/>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en-US" dirty="0"/>
              <a:t>01</a:t>
            </a:r>
          </a:p>
        </p:txBody>
      </p:sp>
      <p:sp>
        <p:nvSpPr>
          <p:cNvPr id="61" name="Текст 7"/>
          <p:cNvSpPr>
            <a:spLocks noGrp="1"/>
          </p:cNvSpPr>
          <p:nvPr>
            <p:ph type="body" sz="quarter" idx="75" hasCustomPrompt="1"/>
          </p:nvPr>
        </p:nvSpPr>
        <p:spPr>
          <a:xfrm>
            <a:off x="8895587" y="2919158"/>
            <a:ext cx="477023" cy="433459"/>
          </a:xfrm>
        </p:spPr>
        <p:txBody>
          <a:bodyPr tIns="0" anchor="ctr" anchorCtr="0">
            <a:noAutofit/>
          </a:bodyPr>
          <a:lstStyle>
            <a:lvl1pPr marL="0" marR="0" indent="0" algn="ctr" defTabSz="1371477" rtl="0" eaLnBrk="1" fontAlgn="auto" latinLnBrk="0" hangingPunct="1">
              <a:lnSpc>
                <a:spcPct val="150000"/>
              </a:lnSpc>
              <a:spcBef>
                <a:spcPts val="0"/>
              </a:spcBef>
              <a:spcAft>
                <a:spcPts val="0"/>
              </a:spcAft>
              <a:buClrTx/>
              <a:buSzTx/>
              <a:buFont typeface="Arial" panose="020B0604020202020204" pitchFamily="34" charset="0"/>
              <a:buNone/>
              <a:tabLst/>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en-US" dirty="0"/>
              <a:t>01</a:t>
            </a:r>
          </a:p>
        </p:txBody>
      </p:sp>
      <p:sp>
        <p:nvSpPr>
          <p:cNvPr id="62" name="Текст 7"/>
          <p:cNvSpPr>
            <a:spLocks noGrp="1"/>
          </p:cNvSpPr>
          <p:nvPr>
            <p:ph type="body" sz="quarter" idx="76" hasCustomPrompt="1"/>
          </p:nvPr>
        </p:nvSpPr>
        <p:spPr>
          <a:xfrm>
            <a:off x="11253240" y="4275241"/>
            <a:ext cx="477023" cy="433459"/>
          </a:xfrm>
        </p:spPr>
        <p:txBody>
          <a:bodyPr tIns="0" anchor="ctr" anchorCtr="0">
            <a:noAutofit/>
          </a:bodyPr>
          <a:lstStyle>
            <a:lvl1pPr marL="0" marR="0" indent="0" algn="ctr" defTabSz="1371477" rtl="0" eaLnBrk="1" fontAlgn="auto" latinLnBrk="0" hangingPunct="1">
              <a:lnSpc>
                <a:spcPct val="150000"/>
              </a:lnSpc>
              <a:spcBef>
                <a:spcPts val="0"/>
              </a:spcBef>
              <a:spcAft>
                <a:spcPts val="0"/>
              </a:spcAft>
              <a:buClrTx/>
              <a:buSzTx/>
              <a:buFont typeface="Arial" panose="020B0604020202020204" pitchFamily="34" charset="0"/>
              <a:buNone/>
              <a:tabLst/>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en-US" dirty="0"/>
              <a:t>01</a:t>
            </a:r>
          </a:p>
        </p:txBody>
      </p:sp>
      <p:sp>
        <p:nvSpPr>
          <p:cNvPr id="63" name="Текст 7"/>
          <p:cNvSpPr>
            <a:spLocks noGrp="1"/>
          </p:cNvSpPr>
          <p:nvPr>
            <p:ph type="body" sz="quarter" idx="77" hasCustomPrompt="1"/>
          </p:nvPr>
        </p:nvSpPr>
        <p:spPr>
          <a:xfrm>
            <a:off x="13601830" y="2916756"/>
            <a:ext cx="477023" cy="433459"/>
          </a:xfrm>
        </p:spPr>
        <p:txBody>
          <a:bodyPr tIns="0" anchor="ctr" anchorCtr="0">
            <a:noAutofit/>
          </a:bodyPr>
          <a:lstStyle>
            <a:lvl1pPr marL="0" marR="0" indent="0" algn="ctr" defTabSz="1371477" rtl="0" eaLnBrk="1" fontAlgn="auto" latinLnBrk="0" hangingPunct="1">
              <a:lnSpc>
                <a:spcPct val="150000"/>
              </a:lnSpc>
              <a:spcBef>
                <a:spcPts val="0"/>
              </a:spcBef>
              <a:spcAft>
                <a:spcPts val="0"/>
              </a:spcAft>
              <a:buClrTx/>
              <a:buSzTx/>
              <a:buFont typeface="Arial" panose="020B0604020202020204" pitchFamily="34" charset="0"/>
              <a:buNone/>
              <a:tabLst/>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en-US" dirty="0"/>
              <a:t>01</a:t>
            </a:r>
          </a:p>
        </p:txBody>
      </p:sp>
      <p:sp>
        <p:nvSpPr>
          <p:cNvPr id="66" name="Текст 7"/>
          <p:cNvSpPr>
            <a:spLocks noGrp="1"/>
          </p:cNvSpPr>
          <p:nvPr>
            <p:ph type="body" sz="quarter" idx="78" hasCustomPrompt="1"/>
          </p:nvPr>
        </p:nvSpPr>
        <p:spPr>
          <a:xfrm>
            <a:off x="15965507" y="1559237"/>
            <a:ext cx="477023" cy="433459"/>
          </a:xfrm>
        </p:spPr>
        <p:txBody>
          <a:bodyPr tIns="0" anchor="ctr" anchorCtr="0">
            <a:noAutofit/>
          </a:bodyPr>
          <a:lstStyle>
            <a:lvl1pPr marL="0" marR="0" indent="0" algn="ctr" defTabSz="1371477" rtl="0" eaLnBrk="1" fontAlgn="auto" latinLnBrk="0" hangingPunct="1">
              <a:lnSpc>
                <a:spcPct val="150000"/>
              </a:lnSpc>
              <a:spcBef>
                <a:spcPts val="0"/>
              </a:spcBef>
              <a:spcAft>
                <a:spcPts val="0"/>
              </a:spcAft>
              <a:buClrTx/>
              <a:buSzTx/>
              <a:buFont typeface="Arial" panose="020B0604020202020204" pitchFamily="34" charset="0"/>
              <a:buNone/>
              <a:tabLst/>
              <a:defRPr sz="1500" b="1" baseline="0">
                <a:solidFill>
                  <a:schemeClr val="tx1">
                    <a:lumMod val="75000"/>
                    <a:lumOff val="25000"/>
                  </a:schemeClr>
                </a:solidFill>
                <a:latin typeface="+mn-lt"/>
              </a:defRPr>
            </a:lvl1pPr>
            <a:lvl2pPr algn="ctr">
              <a:defRPr/>
            </a:lvl2pPr>
            <a:lvl3pPr algn="ctr">
              <a:defRPr/>
            </a:lvl3pPr>
            <a:lvl4pPr algn="ctr">
              <a:lnSpc>
                <a:spcPct val="150000"/>
              </a:lnSpc>
              <a:defRPr/>
            </a:lvl4pPr>
            <a:lvl5pPr algn="ctr">
              <a:defRPr/>
            </a:lvl5pPr>
          </a:lstStyle>
          <a:p>
            <a:pPr marL="0" marR="0" lvl="0" indent="0" algn="ctr" defTabSz="1371477" rtl="0" eaLnBrk="1" fontAlgn="auto" latinLnBrk="0" hangingPunct="1">
              <a:lnSpc>
                <a:spcPct val="145000"/>
              </a:lnSpc>
              <a:spcBef>
                <a:spcPts val="0"/>
              </a:spcBef>
              <a:spcAft>
                <a:spcPts val="0"/>
              </a:spcAft>
              <a:buClrTx/>
              <a:buSzTx/>
              <a:buFont typeface="Arial" panose="020B0604020202020204" pitchFamily="34" charset="0"/>
              <a:buNone/>
              <a:tabLst/>
              <a:defRPr/>
            </a:pPr>
            <a:r>
              <a:rPr lang="en-US" dirty="0"/>
              <a:t>01</a:t>
            </a:r>
          </a:p>
        </p:txBody>
      </p:sp>
      <p:sp>
        <p:nvSpPr>
          <p:cNvPr id="65" name="Номер слайда 21"/>
          <p:cNvSpPr>
            <a:spLocks noGrp="1"/>
          </p:cNvSpPr>
          <p:nvPr>
            <p:ph type="sldNum" sz="quarter" idx="4"/>
          </p:nvPr>
        </p:nvSpPr>
        <p:spPr>
          <a:xfrm>
            <a:off x="17173575" y="269123"/>
            <a:ext cx="611982" cy="543009"/>
          </a:xfrm>
          <a:prstGeom prst="rect">
            <a:avLst/>
          </a:prstGeom>
          <a:noFill/>
        </p:spPr>
        <p:txBody>
          <a:bodyPr vert="horz" lIns="0" tIns="0" rIns="0" bIns="0" rtlCol="0" anchor="ctr"/>
          <a:lstStyle>
            <a:lvl1pPr algn="r">
              <a:defRPr sz="1203" b="1">
                <a:solidFill>
                  <a:schemeClr val="tx1">
                    <a:alpha val="50000"/>
                  </a:schemeClr>
                </a:solidFill>
                <a:latin typeface="+mj-lt"/>
              </a:defRPr>
            </a:lvl1pPr>
          </a:lstStyle>
          <a:p>
            <a:fld id="{D8D877B3-D348-4611-9BDB-C5374591D951}" type="slidenum">
              <a:rPr lang="en-US" smtClean="0"/>
              <a:pPr/>
              <a:t>‹#›</a:t>
            </a:fld>
            <a:endParaRPr lang="en-US" dirty="0"/>
          </a:p>
        </p:txBody>
      </p:sp>
      <p:sp>
        <p:nvSpPr>
          <p:cNvPr id="77" name="Shape 427"/>
          <p:cNvSpPr>
            <a:spLocks noGrp="1"/>
          </p:cNvSpPr>
          <p:nvPr>
            <p:ph type="body" sz="quarter" idx="79" hasCustomPrompt="1"/>
          </p:nvPr>
        </p:nvSpPr>
        <p:spPr>
          <a:xfrm>
            <a:off x="3771422" y="530586"/>
            <a:ext cx="10773255" cy="1511797"/>
          </a:xfrm>
          <a:prstGeom prst="rect">
            <a:avLst/>
          </a:prstGeom>
        </p:spPr>
        <p:txBody>
          <a:bodyPr anchor="b" anchorCtr="0">
            <a:normAutofit/>
          </a:bodyPr>
          <a:lstStyle>
            <a:lvl1pPr algn="ctr">
              <a:lnSpc>
                <a:spcPct val="150000"/>
              </a:lnSpc>
              <a:defRPr sz="3000" b="1" spc="0">
                <a:solidFill>
                  <a:schemeClr val="tx1"/>
                </a:solidFill>
                <a:latin typeface="+mj-lt"/>
              </a:defRPr>
            </a:lvl1pPr>
          </a:lstStyle>
          <a:p>
            <a:pPr lvl="0"/>
            <a:r>
              <a:rPr lang="en-US" dirty="0"/>
              <a:t>H4 Title here</a:t>
            </a:r>
          </a:p>
        </p:txBody>
      </p:sp>
      <p:sp>
        <p:nvSpPr>
          <p:cNvPr id="80" name="Freeform 13"/>
          <p:cNvSpPr>
            <a:spLocks noEditPoints="1"/>
          </p:cNvSpPr>
          <p:nvPr userDrawn="1"/>
        </p:nvSpPr>
        <p:spPr bwMode="auto">
          <a:xfrm>
            <a:off x="547148" y="9270726"/>
            <a:ext cx="200208" cy="271035"/>
          </a:xfrm>
          <a:custGeom>
            <a:avLst/>
            <a:gdLst>
              <a:gd name="T0" fmla="*/ 44 w 88"/>
              <a:gd name="T1" fmla="*/ 0 h 128"/>
              <a:gd name="T2" fmla="*/ 0 w 88"/>
              <a:gd name="T3" fmla="*/ 44 h 128"/>
              <a:gd name="T4" fmla="*/ 0 w 88"/>
              <a:gd name="T5" fmla="*/ 84 h 128"/>
              <a:gd name="T6" fmla="*/ 44 w 88"/>
              <a:gd name="T7" fmla="*/ 128 h 128"/>
              <a:gd name="T8" fmla="*/ 88 w 88"/>
              <a:gd name="T9" fmla="*/ 84 h 128"/>
              <a:gd name="T10" fmla="*/ 88 w 88"/>
              <a:gd name="T11" fmla="*/ 44 h 128"/>
              <a:gd name="T12" fmla="*/ 44 w 88"/>
              <a:gd name="T13" fmla="*/ 0 h 128"/>
              <a:gd name="T14" fmla="*/ 80 w 88"/>
              <a:gd name="T15" fmla="*/ 84 h 128"/>
              <a:gd name="T16" fmla="*/ 44 w 88"/>
              <a:gd name="T17" fmla="*/ 120 h 128"/>
              <a:gd name="T18" fmla="*/ 8 w 88"/>
              <a:gd name="T19" fmla="*/ 84 h 128"/>
              <a:gd name="T20" fmla="*/ 8 w 88"/>
              <a:gd name="T21" fmla="*/ 44 h 128"/>
              <a:gd name="T22" fmla="*/ 44 w 88"/>
              <a:gd name="T23" fmla="*/ 8 h 128"/>
              <a:gd name="T24" fmla="*/ 80 w 88"/>
              <a:gd name="T25" fmla="*/ 44 h 128"/>
              <a:gd name="T26" fmla="*/ 80 w 88"/>
              <a:gd name="T27" fmla="*/ 84 h 128"/>
              <a:gd name="T28" fmla="*/ 44 w 88"/>
              <a:gd name="T29" fmla="*/ 28 h 128"/>
              <a:gd name="T30" fmla="*/ 40 w 88"/>
              <a:gd name="T31" fmla="*/ 32 h 128"/>
              <a:gd name="T32" fmla="*/ 40 w 88"/>
              <a:gd name="T33" fmla="*/ 48 h 128"/>
              <a:gd name="T34" fmla="*/ 44 w 88"/>
              <a:gd name="T35" fmla="*/ 52 h 128"/>
              <a:gd name="T36" fmla="*/ 48 w 88"/>
              <a:gd name="T37" fmla="*/ 48 h 128"/>
              <a:gd name="T38" fmla="*/ 48 w 88"/>
              <a:gd name="T39" fmla="*/ 32 h 128"/>
              <a:gd name="T40" fmla="*/ 44 w 88"/>
              <a:gd name="T41"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8">
                <a:moveTo>
                  <a:pt x="44" y="0"/>
                </a:moveTo>
                <a:cubicBezTo>
                  <a:pt x="20" y="0"/>
                  <a:pt x="0" y="20"/>
                  <a:pt x="0" y="44"/>
                </a:cubicBezTo>
                <a:cubicBezTo>
                  <a:pt x="0" y="84"/>
                  <a:pt x="0" y="84"/>
                  <a:pt x="0" y="84"/>
                </a:cubicBezTo>
                <a:cubicBezTo>
                  <a:pt x="0" y="108"/>
                  <a:pt x="20" y="128"/>
                  <a:pt x="44" y="128"/>
                </a:cubicBezTo>
                <a:cubicBezTo>
                  <a:pt x="68" y="128"/>
                  <a:pt x="88" y="108"/>
                  <a:pt x="88" y="84"/>
                </a:cubicBezTo>
                <a:cubicBezTo>
                  <a:pt x="88" y="44"/>
                  <a:pt x="88" y="44"/>
                  <a:pt x="88" y="44"/>
                </a:cubicBezTo>
                <a:cubicBezTo>
                  <a:pt x="88" y="20"/>
                  <a:pt x="68" y="0"/>
                  <a:pt x="44" y="0"/>
                </a:cubicBezTo>
                <a:close/>
                <a:moveTo>
                  <a:pt x="80" y="84"/>
                </a:moveTo>
                <a:cubicBezTo>
                  <a:pt x="80" y="104"/>
                  <a:pt x="64" y="120"/>
                  <a:pt x="44" y="120"/>
                </a:cubicBezTo>
                <a:cubicBezTo>
                  <a:pt x="24" y="120"/>
                  <a:pt x="8" y="104"/>
                  <a:pt x="8" y="84"/>
                </a:cubicBezTo>
                <a:cubicBezTo>
                  <a:pt x="8" y="44"/>
                  <a:pt x="8" y="44"/>
                  <a:pt x="8" y="44"/>
                </a:cubicBezTo>
                <a:cubicBezTo>
                  <a:pt x="8" y="24"/>
                  <a:pt x="24" y="8"/>
                  <a:pt x="44" y="8"/>
                </a:cubicBezTo>
                <a:cubicBezTo>
                  <a:pt x="64" y="8"/>
                  <a:pt x="80" y="24"/>
                  <a:pt x="80" y="44"/>
                </a:cubicBezTo>
                <a:lnTo>
                  <a:pt x="80" y="84"/>
                </a:lnTo>
                <a:close/>
                <a:moveTo>
                  <a:pt x="44" y="28"/>
                </a:moveTo>
                <a:cubicBezTo>
                  <a:pt x="42" y="28"/>
                  <a:pt x="40" y="30"/>
                  <a:pt x="40" y="32"/>
                </a:cubicBezTo>
                <a:cubicBezTo>
                  <a:pt x="40" y="48"/>
                  <a:pt x="40" y="48"/>
                  <a:pt x="40" y="48"/>
                </a:cubicBezTo>
                <a:cubicBezTo>
                  <a:pt x="40" y="50"/>
                  <a:pt x="42" y="52"/>
                  <a:pt x="44" y="52"/>
                </a:cubicBezTo>
                <a:cubicBezTo>
                  <a:pt x="46" y="52"/>
                  <a:pt x="48" y="50"/>
                  <a:pt x="48" y="48"/>
                </a:cubicBezTo>
                <a:cubicBezTo>
                  <a:pt x="48" y="32"/>
                  <a:pt x="48" y="32"/>
                  <a:pt x="48" y="32"/>
                </a:cubicBezTo>
                <a:cubicBezTo>
                  <a:pt x="48" y="30"/>
                  <a:pt x="46" y="28"/>
                  <a:pt x="44" y="28"/>
                </a:cubicBezTo>
                <a:close/>
              </a:path>
            </a:pathLst>
          </a:custGeom>
          <a:solidFill>
            <a:schemeClr val="tx1">
              <a:lumMod val="50000"/>
              <a:lumOff val="50000"/>
            </a:schemeClr>
          </a:solidFill>
          <a:ln>
            <a:noFill/>
          </a:ln>
        </p:spPr>
        <p:txBody>
          <a:bodyPr vert="horz" wrap="square" lIns="68763" tIns="34382" rIns="68763" bIns="34382" numCol="1" anchor="t" anchorCtr="0" compatLnSpc="1">
            <a:prstTxWarp prst="textNoShape">
              <a:avLst/>
            </a:prstTxWarp>
          </a:bodyPr>
          <a:lstStyle/>
          <a:p>
            <a:endParaRPr lang="en-US" sz="1353">
              <a:solidFill>
                <a:schemeClr val="tx1"/>
              </a:solidFill>
            </a:endParaRPr>
          </a:p>
        </p:txBody>
      </p:sp>
      <p:sp>
        <p:nvSpPr>
          <p:cNvPr id="81" name="Текст 7"/>
          <p:cNvSpPr>
            <a:spLocks noGrp="1"/>
          </p:cNvSpPr>
          <p:nvPr>
            <p:ph type="body" sz="quarter" idx="44" hasCustomPrompt="1"/>
          </p:nvPr>
        </p:nvSpPr>
        <p:spPr>
          <a:xfrm rot="16200000">
            <a:off x="-2052798" y="6035854"/>
            <a:ext cx="5400101" cy="442396"/>
          </a:xfrm>
        </p:spPr>
        <p:txBody>
          <a:bodyPr anchor="ctr">
            <a:normAutofit/>
          </a:bodyPr>
          <a:lstStyle>
            <a:lvl1pPr algn="l">
              <a:lnSpc>
                <a:spcPct val="150000"/>
              </a:lnSpc>
              <a:defRPr sz="1200" baseline="0">
                <a:solidFill>
                  <a:schemeClr val="tx1">
                    <a:lumMod val="50000"/>
                    <a:lumOff val="50000"/>
                  </a:schemeClr>
                </a:solidFill>
              </a:defRPr>
            </a:lvl1pPr>
            <a:lvl2pPr algn="ctr">
              <a:defRPr/>
            </a:lvl2pPr>
            <a:lvl3pPr algn="ctr">
              <a:defRPr/>
            </a:lvl3pPr>
            <a:lvl4pPr algn="ctr">
              <a:defRPr/>
            </a:lvl4pPr>
            <a:lvl5pPr algn="ctr">
              <a:defRPr/>
            </a:lvl5pPr>
          </a:lstStyle>
          <a:p>
            <a:pPr lvl="0"/>
            <a:r>
              <a:rPr lang="en-US" dirty="0"/>
              <a:t>Small text here</a:t>
            </a:r>
          </a:p>
        </p:txBody>
      </p:sp>
      <p:sp>
        <p:nvSpPr>
          <p:cNvPr id="82" name="Прямоугольный треугольник 14"/>
          <p:cNvSpPr/>
          <p:nvPr userDrawn="1"/>
        </p:nvSpPr>
        <p:spPr bwMode="auto">
          <a:xfrm flipH="1">
            <a:off x="16692392" y="8664325"/>
            <a:ext cx="1605757" cy="162426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328379711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400"/>
                                  </p:stCondLst>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p:cTn id="7" dur="300" fill="hold"/>
                                        <p:tgtEl>
                                          <p:spTgt spid="58">
                                            <p:txEl>
                                              <p:pRg st="0" end="0"/>
                                            </p:txEl>
                                          </p:spTgt>
                                        </p:tgtEl>
                                        <p:attrNameLst>
                                          <p:attrName>ppt_w</p:attrName>
                                        </p:attrNameLst>
                                      </p:cBhvr>
                                      <p:tavLst>
                                        <p:tav tm="0">
                                          <p:val>
                                            <p:strVal val="#ppt_w*0.70"/>
                                          </p:val>
                                        </p:tav>
                                        <p:tav tm="100000">
                                          <p:val>
                                            <p:strVal val="#ppt_w"/>
                                          </p:val>
                                        </p:tav>
                                      </p:tavLst>
                                    </p:anim>
                                    <p:anim calcmode="lin" valueType="num">
                                      <p:cBhvr>
                                        <p:cTn id="8" dur="300" fill="hold"/>
                                        <p:tgtEl>
                                          <p:spTgt spid="58">
                                            <p:txEl>
                                              <p:pRg st="0" end="0"/>
                                            </p:txEl>
                                          </p:spTgt>
                                        </p:tgtEl>
                                        <p:attrNameLst>
                                          <p:attrName>ppt_h</p:attrName>
                                        </p:attrNameLst>
                                      </p:cBhvr>
                                      <p:tavLst>
                                        <p:tav tm="0">
                                          <p:val>
                                            <p:strVal val="#ppt_h"/>
                                          </p:val>
                                        </p:tav>
                                        <p:tav tm="100000">
                                          <p:val>
                                            <p:strVal val="#ppt_h"/>
                                          </p:val>
                                        </p:tav>
                                      </p:tavLst>
                                    </p:anim>
                                    <p:animEffect transition="in" filter="fade">
                                      <p:cBhvr>
                                        <p:cTn id="9" dur="300"/>
                                        <p:tgtEl>
                                          <p:spTgt spid="58">
                                            <p:txEl>
                                              <p:pRg st="0" end="0"/>
                                            </p:txEl>
                                          </p:spTgt>
                                        </p:tgtEl>
                                      </p:cBhvr>
                                    </p:animEffect>
                                  </p:childTnLst>
                                </p:cTn>
                              </p:par>
                              <p:par>
                                <p:cTn id="10" presetID="2" presetClass="entr" presetSubtype="4" decel="50000"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ppt_x"/>
                                          </p:val>
                                        </p:tav>
                                        <p:tav tm="100000">
                                          <p:val>
                                            <p:strVal val="#ppt_x"/>
                                          </p:val>
                                        </p:tav>
                                      </p:tavLst>
                                    </p:anim>
                                    <p:anim calcmode="lin" valueType="num">
                                      <p:cBhvr additive="base">
                                        <p:cTn id="13" dur="500" fill="hold"/>
                                        <p:tgtEl>
                                          <p:spTgt spid="56"/>
                                        </p:tgtEl>
                                        <p:attrNameLst>
                                          <p:attrName>ppt_y</p:attrName>
                                        </p:attrNameLst>
                                      </p:cBhvr>
                                      <p:tavLst>
                                        <p:tav tm="0">
                                          <p:val>
                                            <p:strVal val="1+#ppt_h/2"/>
                                          </p:val>
                                        </p:tav>
                                        <p:tav tm="100000">
                                          <p:val>
                                            <p:strVal val="#ppt_y"/>
                                          </p:val>
                                        </p:tav>
                                      </p:tavLst>
                                    </p:anim>
                                  </p:childTnLst>
                                </p:cTn>
                              </p:par>
                              <p:par>
                                <p:cTn id="14" presetID="2" presetClass="entr" presetSubtype="4" decel="5000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additive="base">
                                        <p:cTn id="16" dur="500" fill="hold"/>
                                        <p:tgtEl>
                                          <p:spTgt spid="64"/>
                                        </p:tgtEl>
                                        <p:attrNameLst>
                                          <p:attrName>ppt_x</p:attrName>
                                        </p:attrNameLst>
                                      </p:cBhvr>
                                      <p:tavLst>
                                        <p:tav tm="0">
                                          <p:val>
                                            <p:strVal val="#ppt_x"/>
                                          </p:val>
                                        </p:tav>
                                        <p:tav tm="100000">
                                          <p:val>
                                            <p:strVal val="#ppt_x"/>
                                          </p:val>
                                        </p:tav>
                                      </p:tavLst>
                                    </p:anim>
                                    <p:anim calcmode="lin" valueType="num">
                                      <p:cBhvr additive="base">
                                        <p:cTn id="17" dur="500" fill="hold"/>
                                        <p:tgtEl>
                                          <p:spTgt spid="64"/>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600" fill="hold"/>
                                        <p:tgtEl>
                                          <p:spTgt spid="27"/>
                                        </p:tgtEl>
                                        <p:attrNameLst>
                                          <p:attrName>ppt_x</p:attrName>
                                        </p:attrNameLst>
                                      </p:cBhvr>
                                      <p:tavLst>
                                        <p:tav tm="0">
                                          <p:val>
                                            <p:strVal val="#ppt_x"/>
                                          </p:val>
                                        </p:tav>
                                        <p:tav tm="100000">
                                          <p:val>
                                            <p:strVal val="#ppt_x"/>
                                          </p:val>
                                        </p:tav>
                                      </p:tavLst>
                                    </p:anim>
                                    <p:anim calcmode="lin" valueType="num">
                                      <p:cBhvr additive="base">
                                        <p:cTn id="21" dur="6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200"/>
                                  </p:stCondLst>
                                  <p:childTnLst>
                                    <p:set>
                                      <p:cBhvr>
                                        <p:cTn id="23" dur="1" fill="hold">
                                          <p:stCondLst>
                                            <p:cond delay="0"/>
                                          </p:stCondLst>
                                        </p:cTn>
                                        <p:tgtEl>
                                          <p:spTgt spid="85"/>
                                        </p:tgtEl>
                                        <p:attrNameLst>
                                          <p:attrName>style.visibility</p:attrName>
                                        </p:attrNameLst>
                                      </p:cBhvr>
                                      <p:to>
                                        <p:strVal val="visible"/>
                                      </p:to>
                                    </p:set>
                                    <p:anim calcmode="lin" valueType="num">
                                      <p:cBhvr additive="base">
                                        <p:cTn id="24" dur="800" fill="hold"/>
                                        <p:tgtEl>
                                          <p:spTgt spid="85"/>
                                        </p:tgtEl>
                                        <p:attrNameLst>
                                          <p:attrName>ppt_x</p:attrName>
                                        </p:attrNameLst>
                                      </p:cBhvr>
                                      <p:tavLst>
                                        <p:tav tm="0">
                                          <p:val>
                                            <p:strVal val="#ppt_x"/>
                                          </p:val>
                                        </p:tav>
                                        <p:tav tm="100000">
                                          <p:val>
                                            <p:strVal val="#ppt_x"/>
                                          </p:val>
                                        </p:tav>
                                      </p:tavLst>
                                    </p:anim>
                                    <p:anim calcmode="lin" valueType="num">
                                      <p:cBhvr additive="base">
                                        <p:cTn id="25" dur="800" fill="hold"/>
                                        <p:tgtEl>
                                          <p:spTgt spid="85"/>
                                        </p:tgtEl>
                                        <p:attrNameLst>
                                          <p:attrName>ppt_y</p:attrName>
                                        </p:attrNameLst>
                                      </p:cBhvr>
                                      <p:tavLst>
                                        <p:tav tm="0">
                                          <p:val>
                                            <p:strVal val="1+#ppt_h/2"/>
                                          </p:val>
                                        </p:tav>
                                        <p:tav tm="100000">
                                          <p:val>
                                            <p:strVal val="#ppt_y"/>
                                          </p:val>
                                        </p:tav>
                                      </p:tavLst>
                                    </p:anim>
                                  </p:childTnLst>
                                </p:cTn>
                              </p:par>
                              <p:par>
                                <p:cTn id="26" presetID="55" presetClass="entr" presetSubtype="0" fill="hold" grpId="0" nodeType="withEffect">
                                  <p:stCondLst>
                                    <p:cond delay="1400"/>
                                  </p:stCondLst>
                                  <p:childTnLst>
                                    <p:set>
                                      <p:cBhvr>
                                        <p:cTn id="27" dur="1" fill="hold">
                                          <p:stCondLst>
                                            <p:cond delay="0"/>
                                          </p:stCondLst>
                                        </p:cTn>
                                        <p:tgtEl>
                                          <p:spTgt spid="59">
                                            <p:txEl>
                                              <p:pRg st="0" end="0"/>
                                            </p:txEl>
                                          </p:spTgt>
                                        </p:tgtEl>
                                        <p:attrNameLst>
                                          <p:attrName>style.visibility</p:attrName>
                                        </p:attrNameLst>
                                      </p:cBhvr>
                                      <p:to>
                                        <p:strVal val="visible"/>
                                      </p:to>
                                    </p:set>
                                    <p:anim calcmode="lin" valueType="num">
                                      <p:cBhvr>
                                        <p:cTn id="28" dur="300" fill="hold"/>
                                        <p:tgtEl>
                                          <p:spTgt spid="59">
                                            <p:txEl>
                                              <p:pRg st="0" end="0"/>
                                            </p:txEl>
                                          </p:spTgt>
                                        </p:tgtEl>
                                        <p:attrNameLst>
                                          <p:attrName>ppt_w</p:attrName>
                                        </p:attrNameLst>
                                      </p:cBhvr>
                                      <p:tavLst>
                                        <p:tav tm="0">
                                          <p:val>
                                            <p:strVal val="#ppt_w*0.70"/>
                                          </p:val>
                                        </p:tav>
                                        <p:tav tm="100000">
                                          <p:val>
                                            <p:strVal val="#ppt_w"/>
                                          </p:val>
                                        </p:tav>
                                      </p:tavLst>
                                    </p:anim>
                                    <p:anim calcmode="lin" valueType="num">
                                      <p:cBhvr>
                                        <p:cTn id="29" dur="300" fill="hold"/>
                                        <p:tgtEl>
                                          <p:spTgt spid="59">
                                            <p:txEl>
                                              <p:pRg st="0" end="0"/>
                                            </p:txEl>
                                          </p:spTgt>
                                        </p:tgtEl>
                                        <p:attrNameLst>
                                          <p:attrName>ppt_h</p:attrName>
                                        </p:attrNameLst>
                                      </p:cBhvr>
                                      <p:tavLst>
                                        <p:tav tm="0">
                                          <p:val>
                                            <p:strVal val="#ppt_h"/>
                                          </p:val>
                                        </p:tav>
                                        <p:tav tm="100000">
                                          <p:val>
                                            <p:strVal val="#ppt_h"/>
                                          </p:val>
                                        </p:tav>
                                      </p:tavLst>
                                    </p:anim>
                                    <p:animEffect transition="in" filter="fade">
                                      <p:cBhvr>
                                        <p:cTn id="30" dur="300"/>
                                        <p:tgtEl>
                                          <p:spTgt spid="59">
                                            <p:txEl>
                                              <p:pRg st="0" end="0"/>
                                            </p:txEl>
                                          </p:spTgt>
                                        </p:tgtEl>
                                      </p:cBhvr>
                                    </p:animEffect>
                                  </p:childTnLst>
                                </p:cTn>
                              </p:par>
                              <p:par>
                                <p:cTn id="31" presetID="2" presetClass="entr" presetSubtype="4" decel="50000" fill="hold" grpId="0" nodeType="withEffect">
                                  <p:stCondLst>
                                    <p:cond delay="100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ppt_x"/>
                                          </p:val>
                                        </p:tav>
                                        <p:tav tm="100000">
                                          <p:val>
                                            <p:strVal val="#ppt_x"/>
                                          </p:val>
                                        </p:tav>
                                      </p:tavLst>
                                    </p:anim>
                                    <p:anim calcmode="lin" valueType="num">
                                      <p:cBhvr additive="base">
                                        <p:cTn id="34" dur="50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4" decel="50000" fill="hold" grpId="0" nodeType="withEffect">
                                  <p:stCondLst>
                                    <p:cond delay="100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fill="hold"/>
                                        <p:tgtEl>
                                          <p:spTgt spid="68"/>
                                        </p:tgtEl>
                                        <p:attrNameLst>
                                          <p:attrName>ppt_x</p:attrName>
                                        </p:attrNameLst>
                                      </p:cBhvr>
                                      <p:tavLst>
                                        <p:tav tm="0">
                                          <p:val>
                                            <p:strVal val="#ppt_x"/>
                                          </p:val>
                                        </p:tav>
                                        <p:tav tm="100000">
                                          <p:val>
                                            <p:strVal val="#ppt_x"/>
                                          </p:val>
                                        </p:tav>
                                      </p:tavLst>
                                    </p:anim>
                                    <p:anim calcmode="lin" valueType="num">
                                      <p:cBhvr additive="base">
                                        <p:cTn id="38" dur="500" fill="hold"/>
                                        <p:tgtEl>
                                          <p:spTgt spid="68"/>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600" fill="hold"/>
                                        <p:tgtEl>
                                          <p:spTgt spid="67"/>
                                        </p:tgtEl>
                                        <p:attrNameLst>
                                          <p:attrName>ppt_x</p:attrName>
                                        </p:attrNameLst>
                                      </p:cBhvr>
                                      <p:tavLst>
                                        <p:tav tm="0">
                                          <p:val>
                                            <p:strVal val="#ppt_x"/>
                                          </p:val>
                                        </p:tav>
                                        <p:tav tm="100000">
                                          <p:val>
                                            <p:strVal val="#ppt_x"/>
                                          </p:val>
                                        </p:tav>
                                      </p:tavLst>
                                    </p:anim>
                                    <p:anim calcmode="lin" valueType="num">
                                      <p:cBhvr additive="base">
                                        <p:cTn id="42" dur="600" fill="hold"/>
                                        <p:tgtEl>
                                          <p:spTgt spid="67"/>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200"/>
                                  </p:stCondLst>
                                  <p:childTnLst>
                                    <p:set>
                                      <p:cBhvr>
                                        <p:cTn id="44" dur="1" fill="hold">
                                          <p:stCondLst>
                                            <p:cond delay="0"/>
                                          </p:stCondLst>
                                        </p:cTn>
                                        <p:tgtEl>
                                          <p:spTgt spid="86"/>
                                        </p:tgtEl>
                                        <p:attrNameLst>
                                          <p:attrName>style.visibility</p:attrName>
                                        </p:attrNameLst>
                                      </p:cBhvr>
                                      <p:to>
                                        <p:strVal val="visible"/>
                                      </p:to>
                                    </p:set>
                                    <p:anim calcmode="lin" valueType="num">
                                      <p:cBhvr additive="base">
                                        <p:cTn id="45" dur="800" fill="hold"/>
                                        <p:tgtEl>
                                          <p:spTgt spid="86"/>
                                        </p:tgtEl>
                                        <p:attrNameLst>
                                          <p:attrName>ppt_x</p:attrName>
                                        </p:attrNameLst>
                                      </p:cBhvr>
                                      <p:tavLst>
                                        <p:tav tm="0">
                                          <p:val>
                                            <p:strVal val="#ppt_x"/>
                                          </p:val>
                                        </p:tav>
                                        <p:tav tm="100000">
                                          <p:val>
                                            <p:strVal val="#ppt_x"/>
                                          </p:val>
                                        </p:tav>
                                      </p:tavLst>
                                    </p:anim>
                                    <p:anim calcmode="lin" valueType="num">
                                      <p:cBhvr additive="base">
                                        <p:cTn id="46" dur="800" fill="hold"/>
                                        <p:tgtEl>
                                          <p:spTgt spid="86"/>
                                        </p:tgtEl>
                                        <p:attrNameLst>
                                          <p:attrName>ppt_y</p:attrName>
                                        </p:attrNameLst>
                                      </p:cBhvr>
                                      <p:tavLst>
                                        <p:tav tm="0">
                                          <p:val>
                                            <p:strVal val="1+#ppt_h/2"/>
                                          </p:val>
                                        </p:tav>
                                        <p:tav tm="100000">
                                          <p:val>
                                            <p:strVal val="#ppt_y"/>
                                          </p:val>
                                        </p:tav>
                                      </p:tavLst>
                                    </p:anim>
                                  </p:childTnLst>
                                </p:cTn>
                              </p:par>
                              <p:par>
                                <p:cTn id="47" presetID="55" presetClass="entr" presetSubtype="0" fill="hold" grpId="0" nodeType="withEffect">
                                  <p:stCondLst>
                                    <p:cond delay="2400"/>
                                  </p:stCondLst>
                                  <p:childTnLst>
                                    <p:set>
                                      <p:cBhvr>
                                        <p:cTn id="48" dur="1" fill="hold">
                                          <p:stCondLst>
                                            <p:cond delay="0"/>
                                          </p:stCondLst>
                                        </p:cTn>
                                        <p:tgtEl>
                                          <p:spTgt spid="60">
                                            <p:txEl>
                                              <p:pRg st="0" end="0"/>
                                            </p:txEl>
                                          </p:spTgt>
                                        </p:tgtEl>
                                        <p:attrNameLst>
                                          <p:attrName>style.visibility</p:attrName>
                                        </p:attrNameLst>
                                      </p:cBhvr>
                                      <p:to>
                                        <p:strVal val="visible"/>
                                      </p:to>
                                    </p:set>
                                    <p:anim calcmode="lin" valueType="num">
                                      <p:cBhvr>
                                        <p:cTn id="49" dur="300" fill="hold"/>
                                        <p:tgtEl>
                                          <p:spTgt spid="60">
                                            <p:txEl>
                                              <p:pRg st="0" end="0"/>
                                            </p:txEl>
                                          </p:spTgt>
                                        </p:tgtEl>
                                        <p:attrNameLst>
                                          <p:attrName>ppt_w</p:attrName>
                                        </p:attrNameLst>
                                      </p:cBhvr>
                                      <p:tavLst>
                                        <p:tav tm="0">
                                          <p:val>
                                            <p:strVal val="#ppt_w*0.70"/>
                                          </p:val>
                                        </p:tav>
                                        <p:tav tm="100000">
                                          <p:val>
                                            <p:strVal val="#ppt_w"/>
                                          </p:val>
                                        </p:tav>
                                      </p:tavLst>
                                    </p:anim>
                                    <p:anim calcmode="lin" valueType="num">
                                      <p:cBhvr>
                                        <p:cTn id="50" dur="300" fill="hold"/>
                                        <p:tgtEl>
                                          <p:spTgt spid="60">
                                            <p:txEl>
                                              <p:pRg st="0" end="0"/>
                                            </p:txEl>
                                          </p:spTgt>
                                        </p:tgtEl>
                                        <p:attrNameLst>
                                          <p:attrName>ppt_h</p:attrName>
                                        </p:attrNameLst>
                                      </p:cBhvr>
                                      <p:tavLst>
                                        <p:tav tm="0">
                                          <p:val>
                                            <p:strVal val="#ppt_h"/>
                                          </p:val>
                                        </p:tav>
                                        <p:tav tm="100000">
                                          <p:val>
                                            <p:strVal val="#ppt_h"/>
                                          </p:val>
                                        </p:tav>
                                      </p:tavLst>
                                    </p:anim>
                                    <p:animEffect transition="in" filter="fade">
                                      <p:cBhvr>
                                        <p:cTn id="51" dur="300"/>
                                        <p:tgtEl>
                                          <p:spTgt spid="60">
                                            <p:txEl>
                                              <p:pRg st="0" end="0"/>
                                            </p:txEl>
                                          </p:spTgt>
                                        </p:tgtEl>
                                      </p:cBhvr>
                                    </p:animEffect>
                                  </p:childTnLst>
                                </p:cTn>
                              </p:par>
                              <p:par>
                                <p:cTn id="52" presetID="2" presetClass="entr" presetSubtype="4" decel="50000" fill="hold" grpId="0" nodeType="withEffect">
                                  <p:stCondLst>
                                    <p:cond delay="2000"/>
                                  </p:stCondLst>
                                  <p:childTnLst>
                                    <p:set>
                                      <p:cBhvr>
                                        <p:cTn id="53" dur="1" fill="hold">
                                          <p:stCondLst>
                                            <p:cond delay="0"/>
                                          </p:stCondLst>
                                        </p:cTn>
                                        <p:tgtEl>
                                          <p:spTgt spid="50"/>
                                        </p:tgtEl>
                                        <p:attrNameLst>
                                          <p:attrName>style.visibility</p:attrName>
                                        </p:attrNameLst>
                                      </p:cBhvr>
                                      <p:to>
                                        <p:strVal val="visible"/>
                                      </p:to>
                                    </p:set>
                                    <p:anim calcmode="lin" valueType="num">
                                      <p:cBhvr additive="base">
                                        <p:cTn id="54" dur="500" fill="hold"/>
                                        <p:tgtEl>
                                          <p:spTgt spid="50"/>
                                        </p:tgtEl>
                                        <p:attrNameLst>
                                          <p:attrName>ppt_x</p:attrName>
                                        </p:attrNameLst>
                                      </p:cBhvr>
                                      <p:tavLst>
                                        <p:tav tm="0">
                                          <p:val>
                                            <p:strVal val="#ppt_x"/>
                                          </p:val>
                                        </p:tav>
                                        <p:tav tm="100000">
                                          <p:val>
                                            <p:strVal val="#ppt_x"/>
                                          </p:val>
                                        </p:tav>
                                      </p:tavLst>
                                    </p:anim>
                                    <p:anim calcmode="lin" valueType="num">
                                      <p:cBhvr additive="base">
                                        <p:cTn id="55" dur="500" fill="hold"/>
                                        <p:tgtEl>
                                          <p:spTgt spid="50"/>
                                        </p:tgtEl>
                                        <p:attrNameLst>
                                          <p:attrName>ppt_y</p:attrName>
                                        </p:attrNameLst>
                                      </p:cBhvr>
                                      <p:tavLst>
                                        <p:tav tm="0">
                                          <p:val>
                                            <p:strVal val="1+#ppt_h/2"/>
                                          </p:val>
                                        </p:tav>
                                        <p:tav tm="100000">
                                          <p:val>
                                            <p:strVal val="#ppt_y"/>
                                          </p:val>
                                        </p:tav>
                                      </p:tavLst>
                                    </p:anim>
                                  </p:childTnLst>
                                </p:cTn>
                              </p:par>
                              <p:par>
                                <p:cTn id="56" presetID="2" presetClass="entr" presetSubtype="4" decel="50000" fill="hold" grpId="0" nodeType="withEffect">
                                  <p:stCondLst>
                                    <p:cond delay="2000"/>
                                  </p:stCondLst>
                                  <p:childTnLst>
                                    <p:set>
                                      <p:cBhvr>
                                        <p:cTn id="57" dur="1" fill="hold">
                                          <p:stCondLst>
                                            <p:cond delay="0"/>
                                          </p:stCondLst>
                                        </p:cTn>
                                        <p:tgtEl>
                                          <p:spTgt spid="70"/>
                                        </p:tgtEl>
                                        <p:attrNameLst>
                                          <p:attrName>style.visibility</p:attrName>
                                        </p:attrNameLst>
                                      </p:cBhvr>
                                      <p:to>
                                        <p:strVal val="visible"/>
                                      </p:to>
                                    </p:set>
                                    <p:anim calcmode="lin" valueType="num">
                                      <p:cBhvr additive="base">
                                        <p:cTn id="58" dur="500" fill="hold"/>
                                        <p:tgtEl>
                                          <p:spTgt spid="70"/>
                                        </p:tgtEl>
                                        <p:attrNameLst>
                                          <p:attrName>ppt_x</p:attrName>
                                        </p:attrNameLst>
                                      </p:cBhvr>
                                      <p:tavLst>
                                        <p:tav tm="0">
                                          <p:val>
                                            <p:strVal val="#ppt_x"/>
                                          </p:val>
                                        </p:tav>
                                        <p:tav tm="100000">
                                          <p:val>
                                            <p:strVal val="#ppt_x"/>
                                          </p:val>
                                        </p:tav>
                                      </p:tavLst>
                                    </p:anim>
                                    <p:anim calcmode="lin" valueType="num">
                                      <p:cBhvr additive="base">
                                        <p:cTn id="59" dur="500" fill="hold"/>
                                        <p:tgtEl>
                                          <p:spTgt spid="70"/>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2000"/>
                                  </p:stCondLst>
                                  <p:childTnLst>
                                    <p:set>
                                      <p:cBhvr>
                                        <p:cTn id="61" dur="1" fill="hold">
                                          <p:stCondLst>
                                            <p:cond delay="0"/>
                                          </p:stCondLst>
                                        </p:cTn>
                                        <p:tgtEl>
                                          <p:spTgt spid="69"/>
                                        </p:tgtEl>
                                        <p:attrNameLst>
                                          <p:attrName>style.visibility</p:attrName>
                                        </p:attrNameLst>
                                      </p:cBhvr>
                                      <p:to>
                                        <p:strVal val="visible"/>
                                      </p:to>
                                    </p:set>
                                    <p:anim calcmode="lin" valueType="num">
                                      <p:cBhvr additive="base">
                                        <p:cTn id="62" dur="600" fill="hold"/>
                                        <p:tgtEl>
                                          <p:spTgt spid="69"/>
                                        </p:tgtEl>
                                        <p:attrNameLst>
                                          <p:attrName>ppt_x</p:attrName>
                                        </p:attrNameLst>
                                      </p:cBhvr>
                                      <p:tavLst>
                                        <p:tav tm="0">
                                          <p:val>
                                            <p:strVal val="#ppt_x"/>
                                          </p:val>
                                        </p:tav>
                                        <p:tav tm="100000">
                                          <p:val>
                                            <p:strVal val="#ppt_x"/>
                                          </p:val>
                                        </p:tav>
                                      </p:tavLst>
                                    </p:anim>
                                    <p:anim calcmode="lin" valueType="num">
                                      <p:cBhvr additive="base">
                                        <p:cTn id="63" dur="600" fill="hold"/>
                                        <p:tgtEl>
                                          <p:spTgt spid="69"/>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2200"/>
                                  </p:stCondLst>
                                  <p:childTnLst>
                                    <p:set>
                                      <p:cBhvr>
                                        <p:cTn id="65" dur="1" fill="hold">
                                          <p:stCondLst>
                                            <p:cond delay="0"/>
                                          </p:stCondLst>
                                        </p:cTn>
                                        <p:tgtEl>
                                          <p:spTgt spid="87"/>
                                        </p:tgtEl>
                                        <p:attrNameLst>
                                          <p:attrName>style.visibility</p:attrName>
                                        </p:attrNameLst>
                                      </p:cBhvr>
                                      <p:to>
                                        <p:strVal val="visible"/>
                                      </p:to>
                                    </p:set>
                                    <p:anim calcmode="lin" valueType="num">
                                      <p:cBhvr additive="base">
                                        <p:cTn id="66" dur="800" fill="hold"/>
                                        <p:tgtEl>
                                          <p:spTgt spid="87"/>
                                        </p:tgtEl>
                                        <p:attrNameLst>
                                          <p:attrName>ppt_x</p:attrName>
                                        </p:attrNameLst>
                                      </p:cBhvr>
                                      <p:tavLst>
                                        <p:tav tm="0">
                                          <p:val>
                                            <p:strVal val="#ppt_x"/>
                                          </p:val>
                                        </p:tav>
                                        <p:tav tm="100000">
                                          <p:val>
                                            <p:strVal val="#ppt_x"/>
                                          </p:val>
                                        </p:tav>
                                      </p:tavLst>
                                    </p:anim>
                                    <p:anim calcmode="lin" valueType="num">
                                      <p:cBhvr additive="base">
                                        <p:cTn id="67" dur="800" fill="hold"/>
                                        <p:tgtEl>
                                          <p:spTgt spid="87"/>
                                        </p:tgtEl>
                                        <p:attrNameLst>
                                          <p:attrName>ppt_y</p:attrName>
                                        </p:attrNameLst>
                                      </p:cBhvr>
                                      <p:tavLst>
                                        <p:tav tm="0">
                                          <p:val>
                                            <p:strVal val="1+#ppt_h/2"/>
                                          </p:val>
                                        </p:tav>
                                        <p:tav tm="100000">
                                          <p:val>
                                            <p:strVal val="#ppt_y"/>
                                          </p:val>
                                        </p:tav>
                                      </p:tavLst>
                                    </p:anim>
                                  </p:childTnLst>
                                </p:cTn>
                              </p:par>
                              <p:par>
                                <p:cTn id="68" presetID="55" presetClass="entr" presetSubtype="0" fill="hold" grpId="0" nodeType="withEffect">
                                  <p:stCondLst>
                                    <p:cond delay="3400"/>
                                  </p:stCondLst>
                                  <p:childTnLst>
                                    <p:set>
                                      <p:cBhvr>
                                        <p:cTn id="69" dur="1" fill="hold">
                                          <p:stCondLst>
                                            <p:cond delay="0"/>
                                          </p:stCondLst>
                                        </p:cTn>
                                        <p:tgtEl>
                                          <p:spTgt spid="61">
                                            <p:txEl>
                                              <p:pRg st="0" end="0"/>
                                            </p:txEl>
                                          </p:spTgt>
                                        </p:tgtEl>
                                        <p:attrNameLst>
                                          <p:attrName>style.visibility</p:attrName>
                                        </p:attrNameLst>
                                      </p:cBhvr>
                                      <p:to>
                                        <p:strVal val="visible"/>
                                      </p:to>
                                    </p:set>
                                    <p:anim calcmode="lin" valueType="num">
                                      <p:cBhvr>
                                        <p:cTn id="70" dur="300" fill="hold"/>
                                        <p:tgtEl>
                                          <p:spTgt spid="61">
                                            <p:txEl>
                                              <p:pRg st="0" end="0"/>
                                            </p:txEl>
                                          </p:spTgt>
                                        </p:tgtEl>
                                        <p:attrNameLst>
                                          <p:attrName>ppt_w</p:attrName>
                                        </p:attrNameLst>
                                      </p:cBhvr>
                                      <p:tavLst>
                                        <p:tav tm="0">
                                          <p:val>
                                            <p:strVal val="#ppt_w*0.70"/>
                                          </p:val>
                                        </p:tav>
                                        <p:tav tm="100000">
                                          <p:val>
                                            <p:strVal val="#ppt_w"/>
                                          </p:val>
                                        </p:tav>
                                      </p:tavLst>
                                    </p:anim>
                                    <p:anim calcmode="lin" valueType="num">
                                      <p:cBhvr>
                                        <p:cTn id="71" dur="300" fill="hold"/>
                                        <p:tgtEl>
                                          <p:spTgt spid="61">
                                            <p:txEl>
                                              <p:pRg st="0" end="0"/>
                                            </p:txEl>
                                          </p:spTgt>
                                        </p:tgtEl>
                                        <p:attrNameLst>
                                          <p:attrName>ppt_h</p:attrName>
                                        </p:attrNameLst>
                                      </p:cBhvr>
                                      <p:tavLst>
                                        <p:tav tm="0">
                                          <p:val>
                                            <p:strVal val="#ppt_h"/>
                                          </p:val>
                                        </p:tav>
                                        <p:tav tm="100000">
                                          <p:val>
                                            <p:strVal val="#ppt_h"/>
                                          </p:val>
                                        </p:tav>
                                      </p:tavLst>
                                    </p:anim>
                                    <p:animEffect transition="in" filter="fade">
                                      <p:cBhvr>
                                        <p:cTn id="72" dur="300"/>
                                        <p:tgtEl>
                                          <p:spTgt spid="61">
                                            <p:txEl>
                                              <p:pRg st="0" end="0"/>
                                            </p:txEl>
                                          </p:spTgt>
                                        </p:tgtEl>
                                      </p:cBhvr>
                                    </p:animEffect>
                                  </p:childTnLst>
                                </p:cTn>
                              </p:par>
                              <p:par>
                                <p:cTn id="73" presetID="2" presetClass="entr" presetSubtype="4" decel="50000" fill="hold" grpId="0" nodeType="withEffect">
                                  <p:stCondLst>
                                    <p:cond delay="300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500" fill="hold"/>
                                        <p:tgtEl>
                                          <p:spTgt spid="51"/>
                                        </p:tgtEl>
                                        <p:attrNameLst>
                                          <p:attrName>ppt_x</p:attrName>
                                        </p:attrNameLst>
                                      </p:cBhvr>
                                      <p:tavLst>
                                        <p:tav tm="0">
                                          <p:val>
                                            <p:strVal val="#ppt_x"/>
                                          </p:val>
                                        </p:tav>
                                        <p:tav tm="100000">
                                          <p:val>
                                            <p:strVal val="#ppt_x"/>
                                          </p:val>
                                        </p:tav>
                                      </p:tavLst>
                                    </p:anim>
                                    <p:anim calcmode="lin" valueType="num">
                                      <p:cBhvr additive="base">
                                        <p:cTn id="76" dur="50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decel="50000" fill="hold" grpId="0" nodeType="withEffect">
                                  <p:stCondLst>
                                    <p:cond delay="3000"/>
                                  </p:stCondLst>
                                  <p:childTnLst>
                                    <p:set>
                                      <p:cBhvr>
                                        <p:cTn id="78" dur="1" fill="hold">
                                          <p:stCondLst>
                                            <p:cond delay="0"/>
                                          </p:stCondLst>
                                        </p:cTn>
                                        <p:tgtEl>
                                          <p:spTgt spid="72"/>
                                        </p:tgtEl>
                                        <p:attrNameLst>
                                          <p:attrName>style.visibility</p:attrName>
                                        </p:attrNameLst>
                                      </p:cBhvr>
                                      <p:to>
                                        <p:strVal val="visible"/>
                                      </p:to>
                                    </p:set>
                                    <p:anim calcmode="lin" valueType="num">
                                      <p:cBhvr additive="base">
                                        <p:cTn id="79" dur="500" fill="hold"/>
                                        <p:tgtEl>
                                          <p:spTgt spid="72"/>
                                        </p:tgtEl>
                                        <p:attrNameLst>
                                          <p:attrName>ppt_x</p:attrName>
                                        </p:attrNameLst>
                                      </p:cBhvr>
                                      <p:tavLst>
                                        <p:tav tm="0">
                                          <p:val>
                                            <p:strVal val="#ppt_x"/>
                                          </p:val>
                                        </p:tav>
                                        <p:tav tm="100000">
                                          <p:val>
                                            <p:strVal val="#ppt_x"/>
                                          </p:val>
                                        </p:tav>
                                      </p:tavLst>
                                    </p:anim>
                                    <p:anim calcmode="lin" valueType="num">
                                      <p:cBhvr additive="base">
                                        <p:cTn id="80" dur="500" fill="hold"/>
                                        <p:tgtEl>
                                          <p:spTgt spid="72"/>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3000"/>
                                  </p:stCondLst>
                                  <p:childTnLst>
                                    <p:set>
                                      <p:cBhvr>
                                        <p:cTn id="82" dur="1" fill="hold">
                                          <p:stCondLst>
                                            <p:cond delay="0"/>
                                          </p:stCondLst>
                                        </p:cTn>
                                        <p:tgtEl>
                                          <p:spTgt spid="71"/>
                                        </p:tgtEl>
                                        <p:attrNameLst>
                                          <p:attrName>style.visibility</p:attrName>
                                        </p:attrNameLst>
                                      </p:cBhvr>
                                      <p:to>
                                        <p:strVal val="visible"/>
                                      </p:to>
                                    </p:set>
                                    <p:anim calcmode="lin" valueType="num">
                                      <p:cBhvr additive="base">
                                        <p:cTn id="83" dur="600" fill="hold"/>
                                        <p:tgtEl>
                                          <p:spTgt spid="71"/>
                                        </p:tgtEl>
                                        <p:attrNameLst>
                                          <p:attrName>ppt_x</p:attrName>
                                        </p:attrNameLst>
                                      </p:cBhvr>
                                      <p:tavLst>
                                        <p:tav tm="0">
                                          <p:val>
                                            <p:strVal val="#ppt_x"/>
                                          </p:val>
                                        </p:tav>
                                        <p:tav tm="100000">
                                          <p:val>
                                            <p:strVal val="#ppt_x"/>
                                          </p:val>
                                        </p:tav>
                                      </p:tavLst>
                                    </p:anim>
                                    <p:anim calcmode="lin" valueType="num">
                                      <p:cBhvr additive="base">
                                        <p:cTn id="84" dur="600" fill="hold"/>
                                        <p:tgtEl>
                                          <p:spTgt spid="71"/>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3200"/>
                                  </p:stCondLst>
                                  <p:childTnLst>
                                    <p:set>
                                      <p:cBhvr>
                                        <p:cTn id="86" dur="1" fill="hold">
                                          <p:stCondLst>
                                            <p:cond delay="0"/>
                                          </p:stCondLst>
                                        </p:cTn>
                                        <p:tgtEl>
                                          <p:spTgt spid="88"/>
                                        </p:tgtEl>
                                        <p:attrNameLst>
                                          <p:attrName>style.visibility</p:attrName>
                                        </p:attrNameLst>
                                      </p:cBhvr>
                                      <p:to>
                                        <p:strVal val="visible"/>
                                      </p:to>
                                    </p:set>
                                    <p:anim calcmode="lin" valueType="num">
                                      <p:cBhvr additive="base">
                                        <p:cTn id="87" dur="800" fill="hold"/>
                                        <p:tgtEl>
                                          <p:spTgt spid="88"/>
                                        </p:tgtEl>
                                        <p:attrNameLst>
                                          <p:attrName>ppt_x</p:attrName>
                                        </p:attrNameLst>
                                      </p:cBhvr>
                                      <p:tavLst>
                                        <p:tav tm="0">
                                          <p:val>
                                            <p:strVal val="#ppt_x"/>
                                          </p:val>
                                        </p:tav>
                                        <p:tav tm="100000">
                                          <p:val>
                                            <p:strVal val="#ppt_x"/>
                                          </p:val>
                                        </p:tav>
                                      </p:tavLst>
                                    </p:anim>
                                    <p:anim calcmode="lin" valueType="num">
                                      <p:cBhvr additive="base">
                                        <p:cTn id="88" dur="800" fill="hold"/>
                                        <p:tgtEl>
                                          <p:spTgt spid="88"/>
                                        </p:tgtEl>
                                        <p:attrNameLst>
                                          <p:attrName>ppt_y</p:attrName>
                                        </p:attrNameLst>
                                      </p:cBhvr>
                                      <p:tavLst>
                                        <p:tav tm="0">
                                          <p:val>
                                            <p:strVal val="1+#ppt_h/2"/>
                                          </p:val>
                                        </p:tav>
                                        <p:tav tm="100000">
                                          <p:val>
                                            <p:strVal val="#ppt_y"/>
                                          </p:val>
                                        </p:tav>
                                      </p:tavLst>
                                    </p:anim>
                                  </p:childTnLst>
                                </p:cTn>
                              </p:par>
                              <p:par>
                                <p:cTn id="89" presetID="55" presetClass="entr" presetSubtype="0" fill="hold" grpId="0" nodeType="withEffect">
                                  <p:stCondLst>
                                    <p:cond delay="4400"/>
                                  </p:stCondLst>
                                  <p:childTnLst>
                                    <p:set>
                                      <p:cBhvr>
                                        <p:cTn id="90" dur="1" fill="hold">
                                          <p:stCondLst>
                                            <p:cond delay="0"/>
                                          </p:stCondLst>
                                        </p:cTn>
                                        <p:tgtEl>
                                          <p:spTgt spid="62">
                                            <p:txEl>
                                              <p:pRg st="0" end="0"/>
                                            </p:txEl>
                                          </p:spTgt>
                                        </p:tgtEl>
                                        <p:attrNameLst>
                                          <p:attrName>style.visibility</p:attrName>
                                        </p:attrNameLst>
                                      </p:cBhvr>
                                      <p:to>
                                        <p:strVal val="visible"/>
                                      </p:to>
                                    </p:set>
                                    <p:anim calcmode="lin" valueType="num">
                                      <p:cBhvr>
                                        <p:cTn id="91" dur="300" fill="hold"/>
                                        <p:tgtEl>
                                          <p:spTgt spid="62">
                                            <p:txEl>
                                              <p:pRg st="0" end="0"/>
                                            </p:txEl>
                                          </p:spTgt>
                                        </p:tgtEl>
                                        <p:attrNameLst>
                                          <p:attrName>ppt_w</p:attrName>
                                        </p:attrNameLst>
                                      </p:cBhvr>
                                      <p:tavLst>
                                        <p:tav tm="0">
                                          <p:val>
                                            <p:strVal val="#ppt_w*0.70"/>
                                          </p:val>
                                        </p:tav>
                                        <p:tav tm="100000">
                                          <p:val>
                                            <p:strVal val="#ppt_w"/>
                                          </p:val>
                                        </p:tav>
                                      </p:tavLst>
                                    </p:anim>
                                    <p:anim calcmode="lin" valueType="num">
                                      <p:cBhvr>
                                        <p:cTn id="92" dur="300" fill="hold"/>
                                        <p:tgtEl>
                                          <p:spTgt spid="62">
                                            <p:txEl>
                                              <p:pRg st="0" end="0"/>
                                            </p:txEl>
                                          </p:spTgt>
                                        </p:tgtEl>
                                        <p:attrNameLst>
                                          <p:attrName>ppt_h</p:attrName>
                                        </p:attrNameLst>
                                      </p:cBhvr>
                                      <p:tavLst>
                                        <p:tav tm="0">
                                          <p:val>
                                            <p:strVal val="#ppt_h"/>
                                          </p:val>
                                        </p:tav>
                                        <p:tav tm="100000">
                                          <p:val>
                                            <p:strVal val="#ppt_h"/>
                                          </p:val>
                                        </p:tav>
                                      </p:tavLst>
                                    </p:anim>
                                    <p:animEffect transition="in" filter="fade">
                                      <p:cBhvr>
                                        <p:cTn id="93" dur="300"/>
                                        <p:tgtEl>
                                          <p:spTgt spid="62">
                                            <p:txEl>
                                              <p:pRg st="0" end="0"/>
                                            </p:txEl>
                                          </p:spTgt>
                                        </p:tgtEl>
                                      </p:cBhvr>
                                    </p:animEffect>
                                  </p:childTnLst>
                                </p:cTn>
                              </p:par>
                              <p:par>
                                <p:cTn id="94" presetID="2" presetClass="entr" presetSubtype="4" decel="50000" fill="hold" grpId="0" nodeType="withEffect">
                                  <p:stCondLst>
                                    <p:cond delay="4000"/>
                                  </p:stCondLst>
                                  <p:childTnLst>
                                    <p:set>
                                      <p:cBhvr>
                                        <p:cTn id="95" dur="1" fill="hold">
                                          <p:stCondLst>
                                            <p:cond delay="0"/>
                                          </p:stCondLst>
                                        </p:cTn>
                                        <p:tgtEl>
                                          <p:spTgt spid="52"/>
                                        </p:tgtEl>
                                        <p:attrNameLst>
                                          <p:attrName>style.visibility</p:attrName>
                                        </p:attrNameLst>
                                      </p:cBhvr>
                                      <p:to>
                                        <p:strVal val="visible"/>
                                      </p:to>
                                    </p:set>
                                    <p:anim calcmode="lin" valueType="num">
                                      <p:cBhvr additive="base">
                                        <p:cTn id="96" dur="500" fill="hold"/>
                                        <p:tgtEl>
                                          <p:spTgt spid="52"/>
                                        </p:tgtEl>
                                        <p:attrNameLst>
                                          <p:attrName>ppt_x</p:attrName>
                                        </p:attrNameLst>
                                      </p:cBhvr>
                                      <p:tavLst>
                                        <p:tav tm="0">
                                          <p:val>
                                            <p:strVal val="#ppt_x"/>
                                          </p:val>
                                        </p:tav>
                                        <p:tav tm="100000">
                                          <p:val>
                                            <p:strVal val="#ppt_x"/>
                                          </p:val>
                                        </p:tav>
                                      </p:tavLst>
                                    </p:anim>
                                    <p:anim calcmode="lin" valueType="num">
                                      <p:cBhvr additive="base">
                                        <p:cTn id="97" dur="500" fill="hold"/>
                                        <p:tgtEl>
                                          <p:spTgt spid="52"/>
                                        </p:tgtEl>
                                        <p:attrNameLst>
                                          <p:attrName>ppt_y</p:attrName>
                                        </p:attrNameLst>
                                      </p:cBhvr>
                                      <p:tavLst>
                                        <p:tav tm="0">
                                          <p:val>
                                            <p:strVal val="1+#ppt_h/2"/>
                                          </p:val>
                                        </p:tav>
                                        <p:tav tm="100000">
                                          <p:val>
                                            <p:strVal val="#ppt_y"/>
                                          </p:val>
                                        </p:tav>
                                      </p:tavLst>
                                    </p:anim>
                                  </p:childTnLst>
                                </p:cTn>
                              </p:par>
                              <p:par>
                                <p:cTn id="98" presetID="2" presetClass="entr" presetSubtype="4" decel="50000" fill="hold" grpId="0" nodeType="withEffect">
                                  <p:stCondLst>
                                    <p:cond delay="4000"/>
                                  </p:stCondLst>
                                  <p:childTnLst>
                                    <p:set>
                                      <p:cBhvr>
                                        <p:cTn id="99" dur="1" fill="hold">
                                          <p:stCondLst>
                                            <p:cond delay="0"/>
                                          </p:stCondLst>
                                        </p:cTn>
                                        <p:tgtEl>
                                          <p:spTgt spid="74"/>
                                        </p:tgtEl>
                                        <p:attrNameLst>
                                          <p:attrName>style.visibility</p:attrName>
                                        </p:attrNameLst>
                                      </p:cBhvr>
                                      <p:to>
                                        <p:strVal val="visible"/>
                                      </p:to>
                                    </p:set>
                                    <p:anim calcmode="lin" valueType="num">
                                      <p:cBhvr additive="base">
                                        <p:cTn id="100" dur="500" fill="hold"/>
                                        <p:tgtEl>
                                          <p:spTgt spid="74"/>
                                        </p:tgtEl>
                                        <p:attrNameLst>
                                          <p:attrName>ppt_x</p:attrName>
                                        </p:attrNameLst>
                                      </p:cBhvr>
                                      <p:tavLst>
                                        <p:tav tm="0">
                                          <p:val>
                                            <p:strVal val="#ppt_x"/>
                                          </p:val>
                                        </p:tav>
                                        <p:tav tm="100000">
                                          <p:val>
                                            <p:strVal val="#ppt_x"/>
                                          </p:val>
                                        </p:tav>
                                      </p:tavLst>
                                    </p:anim>
                                    <p:anim calcmode="lin" valueType="num">
                                      <p:cBhvr additive="base">
                                        <p:cTn id="101" dur="500" fill="hold"/>
                                        <p:tgtEl>
                                          <p:spTgt spid="74"/>
                                        </p:tgtEl>
                                        <p:attrNameLst>
                                          <p:attrName>ppt_y</p:attrName>
                                        </p:attrNameLst>
                                      </p:cBhvr>
                                      <p:tavLst>
                                        <p:tav tm="0">
                                          <p:val>
                                            <p:strVal val="1+#ppt_h/2"/>
                                          </p:val>
                                        </p:tav>
                                        <p:tav tm="100000">
                                          <p:val>
                                            <p:strVal val="#ppt_y"/>
                                          </p:val>
                                        </p:tav>
                                      </p:tavLst>
                                    </p:anim>
                                  </p:childTnLst>
                                </p:cTn>
                              </p:par>
                              <p:par>
                                <p:cTn id="102" presetID="2" presetClass="entr" presetSubtype="4" decel="100000" fill="hold" grpId="0" nodeType="withEffect">
                                  <p:stCondLst>
                                    <p:cond delay="4000"/>
                                  </p:stCondLst>
                                  <p:childTnLst>
                                    <p:set>
                                      <p:cBhvr>
                                        <p:cTn id="103" dur="1" fill="hold">
                                          <p:stCondLst>
                                            <p:cond delay="0"/>
                                          </p:stCondLst>
                                        </p:cTn>
                                        <p:tgtEl>
                                          <p:spTgt spid="73"/>
                                        </p:tgtEl>
                                        <p:attrNameLst>
                                          <p:attrName>style.visibility</p:attrName>
                                        </p:attrNameLst>
                                      </p:cBhvr>
                                      <p:to>
                                        <p:strVal val="visible"/>
                                      </p:to>
                                    </p:set>
                                    <p:anim calcmode="lin" valueType="num">
                                      <p:cBhvr additive="base">
                                        <p:cTn id="104" dur="600" fill="hold"/>
                                        <p:tgtEl>
                                          <p:spTgt spid="73"/>
                                        </p:tgtEl>
                                        <p:attrNameLst>
                                          <p:attrName>ppt_x</p:attrName>
                                        </p:attrNameLst>
                                      </p:cBhvr>
                                      <p:tavLst>
                                        <p:tav tm="0">
                                          <p:val>
                                            <p:strVal val="#ppt_x"/>
                                          </p:val>
                                        </p:tav>
                                        <p:tav tm="100000">
                                          <p:val>
                                            <p:strVal val="#ppt_x"/>
                                          </p:val>
                                        </p:tav>
                                      </p:tavLst>
                                    </p:anim>
                                    <p:anim calcmode="lin" valueType="num">
                                      <p:cBhvr additive="base">
                                        <p:cTn id="105" dur="600" fill="hold"/>
                                        <p:tgtEl>
                                          <p:spTgt spid="73"/>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4200"/>
                                  </p:stCondLst>
                                  <p:childTnLst>
                                    <p:set>
                                      <p:cBhvr>
                                        <p:cTn id="107" dur="1" fill="hold">
                                          <p:stCondLst>
                                            <p:cond delay="0"/>
                                          </p:stCondLst>
                                        </p:cTn>
                                        <p:tgtEl>
                                          <p:spTgt spid="89"/>
                                        </p:tgtEl>
                                        <p:attrNameLst>
                                          <p:attrName>style.visibility</p:attrName>
                                        </p:attrNameLst>
                                      </p:cBhvr>
                                      <p:to>
                                        <p:strVal val="visible"/>
                                      </p:to>
                                    </p:set>
                                    <p:anim calcmode="lin" valueType="num">
                                      <p:cBhvr additive="base">
                                        <p:cTn id="108" dur="800" fill="hold"/>
                                        <p:tgtEl>
                                          <p:spTgt spid="89"/>
                                        </p:tgtEl>
                                        <p:attrNameLst>
                                          <p:attrName>ppt_x</p:attrName>
                                        </p:attrNameLst>
                                      </p:cBhvr>
                                      <p:tavLst>
                                        <p:tav tm="0">
                                          <p:val>
                                            <p:strVal val="#ppt_x"/>
                                          </p:val>
                                        </p:tav>
                                        <p:tav tm="100000">
                                          <p:val>
                                            <p:strVal val="#ppt_x"/>
                                          </p:val>
                                        </p:tav>
                                      </p:tavLst>
                                    </p:anim>
                                    <p:anim calcmode="lin" valueType="num">
                                      <p:cBhvr additive="base">
                                        <p:cTn id="109" dur="800" fill="hold"/>
                                        <p:tgtEl>
                                          <p:spTgt spid="89"/>
                                        </p:tgtEl>
                                        <p:attrNameLst>
                                          <p:attrName>ppt_y</p:attrName>
                                        </p:attrNameLst>
                                      </p:cBhvr>
                                      <p:tavLst>
                                        <p:tav tm="0">
                                          <p:val>
                                            <p:strVal val="1+#ppt_h/2"/>
                                          </p:val>
                                        </p:tav>
                                        <p:tav tm="100000">
                                          <p:val>
                                            <p:strVal val="#ppt_y"/>
                                          </p:val>
                                        </p:tav>
                                      </p:tavLst>
                                    </p:anim>
                                  </p:childTnLst>
                                </p:cTn>
                              </p:par>
                              <p:par>
                                <p:cTn id="110" presetID="55" presetClass="entr" presetSubtype="0" fill="hold" grpId="0" nodeType="withEffect">
                                  <p:stCondLst>
                                    <p:cond delay="5400"/>
                                  </p:stCondLst>
                                  <p:childTnLst>
                                    <p:set>
                                      <p:cBhvr>
                                        <p:cTn id="111" dur="1" fill="hold">
                                          <p:stCondLst>
                                            <p:cond delay="0"/>
                                          </p:stCondLst>
                                        </p:cTn>
                                        <p:tgtEl>
                                          <p:spTgt spid="63">
                                            <p:txEl>
                                              <p:pRg st="0" end="0"/>
                                            </p:txEl>
                                          </p:spTgt>
                                        </p:tgtEl>
                                        <p:attrNameLst>
                                          <p:attrName>style.visibility</p:attrName>
                                        </p:attrNameLst>
                                      </p:cBhvr>
                                      <p:to>
                                        <p:strVal val="visible"/>
                                      </p:to>
                                    </p:set>
                                    <p:anim calcmode="lin" valueType="num">
                                      <p:cBhvr>
                                        <p:cTn id="112" dur="300" fill="hold"/>
                                        <p:tgtEl>
                                          <p:spTgt spid="63">
                                            <p:txEl>
                                              <p:pRg st="0" end="0"/>
                                            </p:txEl>
                                          </p:spTgt>
                                        </p:tgtEl>
                                        <p:attrNameLst>
                                          <p:attrName>ppt_w</p:attrName>
                                        </p:attrNameLst>
                                      </p:cBhvr>
                                      <p:tavLst>
                                        <p:tav tm="0">
                                          <p:val>
                                            <p:strVal val="#ppt_w*0.70"/>
                                          </p:val>
                                        </p:tav>
                                        <p:tav tm="100000">
                                          <p:val>
                                            <p:strVal val="#ppt_w"/>
                                          </p:val>
                                        </p:tav>
                                      </p:tavLst>
                                    </p:anim>
                                    <p:anim calcmode="lin" valueType="num">
                                      <p:cBhvr>
                                        <p:cTn id="113" dur="300" fill="hold"/>
                                        <p:tgtEl>
                                          <p:spTgt spid="63">
                                            <p:txEl>
                                              <p:pRg st="0" end="0"/>
                                            </p:txEl>
                                          </p:spTgt>
                                        </p:tgtEl>
                                        <p:attrNameLst>
                                          <p:attrName>ppt_h</p:attrName>
                                        </p:attrNameLst>
                                      </p:cBhvr>
                                      <p:tavLst>
                                        <p:tav tm="0">
                                          <p:val>
                                            <p:strVal val="#ppt_h"/>
                                          </p:val>
                                        </p:tav>
                                        <p:tav tm="100000">
                                          <p:val>
                                            <p:strVal val="#ppt_h"/>
                                          </p:val>
                                        </p:tav>
                                      </p:tavLst>
                                    </p:anim>
                                    <p:animEffect transition="in" filter="fade">
                                      <p:cBhvr>
                                        <p:cTn id="114" dur="300"/>
                                        <p:tgtEl>
                                          <p:spTgt spid="63">
                                            <p:txEl>
                                              <p:pRg st="0" end="0"/>
                                            </p:txEl>
                                          </p:spTgt>
                                        </p:tgtEl>
                                      </p:cBhvr>
                                    </p:animEffect>
                                  </p:childTnLst>
                                </p:cTn>
                              </p:par>
                              <p:par>
                                <p:cTn id="115" presetID="2" presetClass="entr" presetSubtype="4" decel="50000" fill="hold" grpId="0" nodeType="withEffect">
                                  <p:stCondLst>
                                    <p:cond delay="5000"/>
                                  </p:stCondLst>
                                  <p:childTnLst>
                                    <p:set>
                                      <p:cBhvr>
                                        <p:cTn id="116" dur="1" fill="hold">
                                          <p:stCondLst>
                                            <p:cond delay="0"/>
                                          </p:stCondLst>
                                        </p:cTn>
                                        <p:tgtEl>
                                          <p:spTgt spid="53"/>
                                        </p:tgtEl>
                                        <p:attrNameLst>
                                          <p:attrName>style.visibility</p:attrName>
                                        </p:attrNameLst>
                                      </p:cBhvr>
                                      <p:to>
                                        <p:strVal val="visible"/>
                                      </p:to>
                                    </p:set>
                                    <p:anim calcmode="lin" valueType="num">
                                      <p:cBhvr additive="base">
                                        <p:cTn id="117" dur="500" fill="hold"/>
                                        <p:tgtEl>
                                          <p:spTgt spid="53"/>
                                        </p:tgtEl>
                                        <p:attrNameLst>
                                          <p:attrName>ppt_x</p:attrName>
                                        </p:attrNameLst>
                                      </p:cBhvr>
                                      <p:tavLst>
                                        <p:tav tm="0">
                                          <p:val>
                                            <p:strVal val="#ppt_x"/>
                                          </p:val>
                                        </p:tav>
                                        <p:tav tm="100000">
                                          <p:val>
                                            <p:strVal val="#ppt_x"/>
                                          </p:val>
                                        </p:tav>
                                      </p:tavLst>
                                    </p:anim>
                                    <p:anim calcmode="lin" valueType="num">
                                      <p:cBhvr additive="base">
                                        <p:cTn id="118" dur="500" fill="hold"/>
                                        <p:tgtEl>
                                          <p:spTgt spid="53"/>
                                        </p:tgtEl>
                                        <p:attrNameLst>
                                          <p:attrName>ppt_y</p:attrName>
                                        </p:attrNameLst>
                                      </p:cBhvr>
                                      <p:tavLst>
                                        <p:tav tm="0">
                                          <p:val>
                                            <p:strVal val="1+#ppt_h/2"/>
                                          </p:val>
                                        </p:tav>
                                        <p:tav tm="100000">
                                          <p:val>
                                            <p:strVal val="#ppt_y"/>
                                          </p:val>
                                        </p:tav>
                                      </p:tavLst>
                                    </p:anim>
                                  </p:childTnLst>
                                </p:cTn>
                              </p:par>
                              <p:par>
                                <p:cTn id="119" presetID="2" presetClass="entr" presetSubtype="4" decel="50000" fill="hold" grpId="0" nodeType="withEffect">
                                  <p:stCondLst>
                                    <p:cond delay="5000"/>
                                  </p:stCondLst>
                                  <p:childTnLst>
                                    <p:set>
                                      <p:cBhvr>
                                        <p:cTn id="120" dur="1" fill="hold">
                                          <p:stCondLst>
                                            <p:cond delay="0"/>
                                          </p:stCondLst>
                                        </p:cTn>
                                        <p:tgtEl>
                                          <p:spTgt spid="76"/>
                                        </p:tgtEl>
                                        <p:attrNameLst>
                                          <p:attrName>style.visibility</p:attrName>
                                        </p:attrNameLst>
                                      </p:cBhvr>
                                      <p:to>
                                        <p:strVal val="visible"/>
                                      </p:to>
                                    </p:set>
                                    <p:anim calcmode="lin" valueType="num">
                                      <p:cBhvr additive="base">
                                        <p:cTn id="121" dur="500" fill="hold"/>
                                        <p:tgtEl>
                                          <p:spTgt spid="76"/>
                                        </p:tgtEl>
                                        <p:attrNameLst>
                                          <p:attrName>ppt_x</p:attrName>
                                        </p:attrNameLst>
                                      </p:cBhvr>
                                      <p:tavLst>
                                        <p:tav tm="0">
                                          <p:val>
                                            <p:strVal val="#ppt_x"/>
                                          </p:val>
                                        </p:tav>
                                        <p:tav tm="100000">
                                          <p:val>
                                            <p:strVal val="#ppt_x"/>
                                          </p:val>
                                        </p:tav>
                                      </p:tavLst>
                                    </p:anim>
                                    <p:anim calcmode="lin" valueType="num">
                                      <p:cBhvr additive="base">
                                        <p:cTn id="122" dur="500" fill="hold"/>
                                        <p:tgtEl>
                                          <p:spTgt spid="76"/>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5000"/>
                                  </p:stCondLst>
                                  <p:childTnLst>
                                    <p:set>
                                      <p:cBhvr>
                                        <p:cTn id="124" dur="1" fill="hold">
                                          <p:stCondLst>
                                            <p:cond delay="0"/>
                                          </p:stCondLst>
                                        </p:cTn>
                                        <p:tgtEl>
                                          <p:spTgt spid="75"/>
                                        </p:tgtEl>
                                        <p:attrNameLst>
                                          <p:attrName>style.visibility</p:attrName>
                                        </p:attrNameLst>
                                      </p:cBhvr>
                                      <p:to>
                                        <p:strVal val="visible"/>
                                      </p:to>
                                    </p:set>
                                    <p:anim calcmode="lin" valueType="num">
                                      <p:cBhvr additive="base">
                                        <p:cTn id="125" dur="600" fill="hold"/>
                                        <p:tgtEl>
                                          <p:spTgt spid="75"/>
                                        </p:tgtEl>
                                        <p:attrNameLst>
                                          <p:attrName>ppt_x</p:attrName>
                                        </p:attrNameLst>
                                      </p:cBhvr>
                                      <p:tavLst>
                                        <p:tav tm="0">
                                          <p:val>
                                            <p:strVal val="#ppt_x"/>
                                          </p:val>
                                        </p:tav>
                                        <p:tav tm="100000">
                                          <p:val>
                                            <p:strVal val="#ppt_x"/>
                                          </p:val>
                                        </p:tav>
                                      </p:tavLst>
                                    </p:anim>
                                    <p:anim calcmode="lin" valueType="num">
                                      <p:cBhvr additive="base">
                                        <p:cTn id="126" dur="600" fill="hold"/>
                                        <p:tgtEl>
                                          <p:spTgt spid="75"/>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5200"/>
                                  </p:stCondLst>
                                  <p:childTnLst>
                                    <p:set>
                                      <p:cBhvr>
                                        <p:cTn id="128" dur="1" fill="hold">
                                          <p:stCondLst>
                                            <p:cond delay="0"/>
                                          </p:stCondLst>
                                        </p:cTn>
                                        <p:tgtEl>
                                          <p:spTgt spid="90"/>
                                        </p:tgtEl>
                                        <p:attrNameLst>
                                          <p:attrName>style.visibility</p:attrName>
                                        </p:attrNameLst>
                                      </p:cBhvr>
                                      <p:to>
                                        <p:strVal val="visible"/>
                                      </p:to>
                                    </p:set>
                                    <p:anim calcmode="lin" valueType="num">
                                      <p:cBhvr additive="base">
                                        <p:cTn id="129" dur="800" fill="hold"/>
                                        <p:tgtEl>
                                          <p:spTgt spid="90"/>
                                        </p:tgtEl>
                                        <p:attrNameLst>
                                          <p:attrName>ppt_x</p:attrName>
                                        </p:attrNameLst>
                                      </p:cBhvr>
                                      <p:tavLst>
                                        <p:tav tm="0">
                                          <p:val>
                                            <p:strVal val="#ppt_x"/>
                                          </p:val>
                                        </p:tav>
                                        <p:tav tm="100000">
                                          <p:val>
                                            <p:strVal val="#ppt_x"/>
                                          </p:val>
                                        </p:tav>
                                      </p:tavLst>
                                    </p:anim>
                                    <p:anim calcmode="lin" valueType="num">
                                      <p:cBhvr additive="base">
                                        <p:cTn id="130" dur="800" fill="hold"/>
                                        <p:tgtEl>
                                          <p:spTgt spid="90"/>
                                        </p:tgtEl>
                                        <p:attrNameLst>
                                          <p:attrName>ppt_y</p:attrName>
                                        </p:attrNameLst>
                                      </p:cBhvr>
                                      <p:tavLst>
                                        <p:tav tm="0">
                                          <p:val>
                                            <p:strVal val="1+#ppt_h/2"/>
                                          </p:val>
                                        </p:tav>
                                        <p:tav tm="100000">
                                          <p:val>
                                            <p:strVal val="#ppt_y"/>
                                          </p:val>
                                        </p:tav>
                                      </p:tavLst>
                                    </p:anim>
                                  </p:childTnLst>
                                </p:cTn>
                              </p:par>
                              <p:par>
                                <p:cTn id="131" presetID="55" presetClass="entr" presetSubtype="0" fill="hold" grpId="0" nodeType="withEffect">
                                  <p:stCondLst>
                                    <p:cond delay="6200"/>
                                  </p:stCondLst>
                                  <p:childTnLst>
                                    <p:set>
                                      <p:cBhvr>
                                        <p:cTn id="132" dur="1" fill="hold">
                                          <p:stCondLst>
                                            <p:cond delay="0"/>
                                          </p:stCondLst>
                                        </p:cTn>
                                        <p:tgtEl>
                                          <p:spTgt spid="66">
                                            <p:txEl>
                                              <p:pRg st="0" end="0"/>
                                            </p:txEl>
                                          </p:spTgt>
                                        </p:tgtEl>
                                        <p:attrNameLst>
                                          <p:attrName>style.visibility</p:attrName>
                                        </p:attrNameLst>
                                      </p:cBhvr>
                                      <p:to>
                                        <p:strVal val="visible"/>
                                      </p:to>
                                    </p:set>
                                    <p:anim calcmode="lin" valueType="num">
                                      <p:cBhvr>
                                        <p:cTn id="133" dur="300" fill="hold"/>
                                        <p:tgtEl>
                                          <p:spTgt spid="66">
                                            <p:txEl>
                                              <p:pRg st="0" end="0"/>
                                            </p:txEl>
                                          </p:spTgt>
                                        </p:tgtEl>
                                        <p:attrNameLst>
                                          <p:attrName>ppt_w</p:attrName>
                                        </p:attrNameLst>
                                      </p:cBhvr>
                                      <p:tavLst>
                                        <p:tav tm="0">
                                          <p:val>
                                            <p:strVal val="#ppt_w*0.70"/>
                                          </p:val>
                                        </p:tav>
                                        <p:tav tm="100000">
                                          <p:val>
                                            <p:strVal val="#ppt_w"/>
                                          </p:val>
                                        </p:tav>
                                      </p:tavLst>
                                    </p:anim>
                                    <p:anim calcmode="lin" valueType="num">
                                      <p:cBhvr>
                                        <p:cTn id="134" dur="300" fill="hold"/>
                                        <p:tgtEl>
                                          <p:spTgt spid="66">
                                            <p:txEl>
                                              <p:pRg st="0" end="0"/>
                                            </p:txEl>
                                          </p:spTgt>
                                        </p:tgtEl>
                                        <p:attrNameLst>
                                          <p:attrName>ppt_h</p:attrName>
                                        </p:attrNameLst>
                                      </p:cBhvr>
                                      <p:tavLst>
                                        <p:tav tm="0">
                                          <p:val>
                                            <p:strVal val="#ppt_h"/>
                                          </p:val>
                                        </p:tav>
                                        <p:tav tm="100000">
                                          <p:val>
                                            <p:strVal val="#ppt_h"/>
                                          </p:val>
                                        </p:tav>
                                      </p:tavLst>
                                    </p:anim>
                                    <p:animEffect transition="in" filter="fade">
                                      <p:cBhvr>
                                        <p:cTn id="135" dur="300"/>
                                        <p:tgtEl>
                                          <p:spTgt spid="66">
                                            <p:txEl>
                                              <p:pRg st="0" end="0"/>
                                            </p:txEl>
                                          </p:spTgt>
                                        </p:tgtEl>
                                      </p:cBhvr>
                                    </p:animEffect>
                                  </p:childTnLst>
                                </p:cTn>
                              </p:par>
                              <p:par>
                                <p:cTn id="136" presetID="2" presetClass="entr" presetSubtype="4" decel="50000" fill="hold" grpId="0" nodeType="withEffect">
                                  <p:stCondLst>
                                    <p:cond delay="5800"/>
                                  </p:stCondLst>
                                  <p:childTnLst>
                                    <p:set>
                                      <p:cBhvr>
                                        <p:cTn id="137" dur="1" fill="hold">
                                          <p:stCondLst>
                                            <p:cond delay="0"/>
                                          </p:stCondLst>
                                        </p:cTn>
                                        <p:tgtEl>
                                          <p:spTgt spid="57"/>
                                        </p:tgtEl>
                                        <p:attrNameLst>
                                          <p:attrName>style.visibility</p:attrName>
                                        </p:attrNameLst>
                                      </p:cBhvr>
                                      <p:to>
                                        <p:strVal val="visible"/>
                                      </p:to>
                                    </p:set>
                                    <p:anim calcmode="lin" valueType="num">
                                      <p:cBhvr additive="base">
                                        <p:cTn id="138" dur="500" fill="hold"/>
                                        <p:tgtEl>
                                          <p:spTgt spid="57"/>
                                        </p:tgtEl>
                                        <p:attrNameLst>
                                          <p:attrName>ppt_x</p:attrName>
                                        </p:attrNameLst>
                                      </p:cBhvr>
                                      <p:tavLst>
                                        <p:tav tm="0">
                                          <p:val>
                                            <p:strVal val="#ppt_x"/>
                                          </p:val>
                                        </p:tav>
                                        <p:tav tm="100000">
                                          <p:val>
                                            <p:strVal val="#ppt_x"/>
                                          </p:val>
                                        </p:tav>
                                      </p:tavLst>
                                    </p:anim>
                                    <p:anim calcmode="lin" valueType="num">
                                      <p:cBhvr additive="base">
                                        <p:cTn id="13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tmplLst>
          <p:tmpl>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600" fill="hold"/>
                        <p:tgtEl>
                          <p:spTgt spid="27"/>
                        </p:tgtEl>
                        <p:attrNameLst>
                          <p:attrName>ppt_x</p:attrName>
                        </p:attrNameLst>
                      </p:cBhvr>
                      <p:tavLst>
                        <p:tav tm="0">
                          <p:val>
                            <p:strVal val="#ppt_x"/>
                          </p:val>
                        </p:tav>
                        <p:tav tm="100000">
                          <p:val>
                            <p:strVal val="#ppt_x"/>
                          </p:val>
                        </p:tav>
                      </p:tavLst>
                    </p:anim>
                    <p:anim calcmode="lin" valueType="num">
                      <p:cBhvr additive="base">
                        <p:cTn dur="600" fill="hold"/>
                        <p:tgtEl>
                          <p:spTgt spid="27"/>
                        </p:tgtEl>
                        <p:attrNameLst>
                          <p:attrName>ppt_y</p:attrName>
                        </p:attrNameLst>
                      </p:cBhvr>
                      <p:tavLst>
                        <p:tav tm="0">
                          <p:val>
                            <p:strVal val="1+#ppt_h/2"/>
                          </p:val>
                        </p:tav>
                        <p:tav tm="100000">
                          <p:val>
                            <p:strVal val="#ppt_y"/>
                          </p:val>
                        </p:tav>
                      </p:tavLst>
                    </p:anim>
                  </p:childTnLst>
                </p:cTn>
              </p:par>
            </p:tnLst>
          </p:tmpl>
        </p:tmplLst>
      </p:bldP>
      <p:bldP spid="64" grpId="0" animBg="1"/>
      <p:bldP spid="67" grpId="0">
        <p:tmplLst>
          <p:tmpl>
            <p:tnLst>
              <p:par>
                <p:cTn presetID="2" presetClass="entr" presetSubtype="4" decel="100000" fill="hold" nodeType="withEffect">
                  <p:stCondLst>
                    <p:cond delay="100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600" fill="hold"/>
                        <p:tgtEl>
                          <p:spTgt spid="67"/>
                        </p:tgtEl>
                        <p:attrNameLst>
                          <p:attrName>ppt_x</p:attrName>
                        </p:attrNameLst>
                      </p:cBhvr>
                      <p:tavLst>
                        <p:tav tm="0">
                          <p:val>
                            <p:strVal val="#ppt_x"/>
                          </p:val>
                        </p:tav>
                        <p:tav tm="100000">
                          <p:val>
                            <p:strVal val="#ppt_x"/>
                          </p:val>
                        </p:tav>
                      </p:tavLst>
                    </p:anim>
                    <p:anim calcmode="lin" valueType="num">
                      <p:cBhvr additive="base">
                        <p:cTn dur="600" fill="hold"/>
                        <p:tgtEl>
                          <p:spTgt spid="67"/>
                        </p:tgtEl>
                        <p:attrNameLst>
                          <p:attrName>ppt_y</p:attrName>
                        </p:attrNameLst>
                      </p:cBhvr>
                      <p:tavLst>
                        <p:tav tm="0">
                          <p:val>
                            <p:strVal val="1+#ppt_h/2"/>
                          </p:val>
                        </p:tav>
                        <p:tav tm="100000">
                          <p:val>
                            <p:strVal val="#ppt_y"/>
                          </p:val>
                        </p:tav>
                      </p:tavLst>
                    </p:anim>
                  </p:childTnLst>
                </p:cTn>
              </p:par>
            </p:tnLst>
          </p:tmpl>
        </p:tmplLst>
      </p:bldP>
      <p:bldP spid="68" grpId="0" animBg="1"/>
      <p:bldP spid="69" grpId="0">
        <p:tmplLst>
          <p:tmpl>
            <p:tnLst>
              <p:par>
                <p:cTn presetID="2" presetClass="entr" presetSubtype="4" decel="100000" fill="hold" nodeType="withEffect">
                  <p:stCondLst>
                    <p:cond delay="200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600" fill="hold"/>
                        <p:tgtEl>
                          <p:spTgt spid="69"/>
                        </p:tgtEl>
                        <p:attrNameLst>
                          <p:attrName>ppt_x</p:attrName>
                        </p:attrNameLst>
                      </p:cBhvr>
                      <p:tavLst>
                        <p:tav tm="0">
                          <p:val>
                            <p:strVal val="#ppt_x"/>
                          </p:val>
                        </p:tav>
                        <p:tav tm="100000">
                          <p:val>
                            <p:strVal val="#ppt_x"/>
                          </p:val>
                        </p:tav>
                      </p:tavLst>
                    </p:anim>
                    <p:anim calcmode="lin" valueType="num">
                      <p:cBhvr additive="base">
                        <p:cTn dur="600" fill="hold"/>
                        <p:tgtEl>
                          <p:spTgt spid="69"/>
                        </p:tgtEl>
                        <p:attrNameLst>
                          <p:attrName>ppt_y</p:attrName>
                        </p:attrNameLst>
                      </p:cBhvr>
                      <p:tavLst>
                        <p:tav tm="0">
                          <p:val>
                            <p:strVal val="1+#ppt_h/2"/>
                          </p:val>
                        </p:tav>
                        <p:tav tm="100000">
                          <p:val>
                            <p:strVal val="#ppt_y"/>
                          </p:val>
                        </p:tav>
                      </p:tavLst>
                    </p:anim>
                  </p:childTnLst>
                </p:cTn>
              </p:par>
            </p:tnLst>
          </p:tmpl>
        </p:tmplLst>
      </p:bldP>
      <p:bldP spid="70" grpId="0" animBg="1"/>
      <p:bldP spid="71" grpId="0">
        <p:tmplLst>
          <p:tmpl>
            <p:tnLst>
              <p:par>
                <p:cTn presetID="2" presetClass="entr" presetSubtype="4" decel="100000" fill="hold" nodeType="withEffect">
                  <p:stCondLst>
                    <p:cond delay="300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600" fill="hold"/>
                        <p:tgtEl>
                          <p:spTgt spid="71"/>
                        </p:tgtEl>
                        <p:attrNameLst>
                          <p:attrName>ppt_x</p:attrName>
                        </p:attrNameLst>
                      </p:cBhvr>
                      <p:tavLst>
                        <p:tav tm="0">
                          <p:val>
                            <p:strVal val="#ppt_x"/>
                          </p:val>
                        </p:tav>
                        <p:tav tm="100000">
                          <p:val>
                            <p:strVal val="#ppt_x"/>
                          </p:val>
                        </p:tav>
                      </p:tavLst>
                    </p:anim>
                    <p:anim calcmode="lin" valueType="num">
                      <p:cBhvr additive="base">
                        <p:cTn dur="600" fill="hold"/>
                        <p:tgtEl>
                          <p:spTgt spid="71"/>
                        </p:tgtEl>
                        <p:attrNameLst>
                          <p:attrName>ppt_y</p:attrName>
                        </p:attrNameLst>
                      </p:cBhvr>
                      <p:tavLst>
                        <p:tav tm="0">
                          <p:val>
                            <p:strVal val="1+#ppt_h/2"/>
                          </p:val>
                        </p:tav>
                        <p:tav tm="100000">
                          <p:val>
                            <p:strVal val="#ppt_y"/>
                          </p:val>
                        </p:tav>
                      </p:tavLst>
                    </p:anim>
                  </p:childTnLst>
                </p:cTn>
              </p:par>
            </p:tnLst>
          </p:tmpl>
        </p:tmplLst>
      </p:bldP>
      <p:bldP spid="72" grpId="0" animBg="1"/>
      <p:bldP spid="73" grpId="0">
        <p:tmplLst>
          <p:tmpl>
            <p:tnLst>
              <p:par>
                <p:cTn presetID="2" presetClass="entr" presetSubtype="4" decel="100000" fill="hold" nodeType="withEffect">
                  <p:stCondLst>
                    <p:cond delay="400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600" fill="hold"/>
                        <p:tgtEl>
                          <p:spTgt spid="73"/>
                        </p:tgtEl>
                        <p:attrNameLst>
                          <p:attrName>ppt_x</p:attrName>
                        </p:attrNameLst>
                      </p:cBhvr>
                      <p:tavLst>
                        <p:tav tm="0">
                          <p:val>
                            <p:strVal val="#ppt_x"/>
                          </p:val>
                        </p:tav>
                        <p:tav tm="100000">
                          <p:val>
                            <p:strVal val="#ppt_x"/>
                          </p:val>
                        </p:tav>
                      </p:tavLst>
                    </p:anim>
                    <p:anim calcmode="lin" valueType="num">
                      <p:cBhvr additive="base">
                        <p:cTn dur="600" fill="hold"/>
                        <p:tgtEl>
                          <p:spTgt spid="73"/>
                        </p:tgtEl>
                        <p:attrNameLst>
                          <p:attrName>ppt_y</p:attrName>
                        </p:attrNameLst>
                      </p:cBhvr>
                      <p:tavLst>
                        <p:tav tm="0">
                          <p:val>
                            <p:strVal val="1+#ppt_h/2"/>
                          </p:val>
                        </p:tav>
                        <p:tav tm="100000">
                          <p:val>
                            <p:strVal val="#ppt_y"/>
                          </p:val>
                        </p:tav>
                      </p:tavLst>
                    </p:anim>
                  </p:childTnLst>
                </p:cTn>
              </p:par>
            </p:tnLst>
          </p:tmpl>
        </p:tmplLst>
      </p:bldP>
      <p:bldP spid="74" grpId="0" animBg="1"/>
      <p:bldP spid="75" grpId="0">
        <p:tmplLst>
          <p:tmpl>
            <p:tnLst>
              <p:par>
                <p:cTn presetID="2" presetClass="entr" presetSubtype="4" decel="100000" fill="hold" nodeType="withEffect">
                  <p:stCondLst>
                    <p:cond delay="50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600" fill="hold"/>
                        <p:tgtEl>
                          <p:spTgt spid="75"/>
                        </p:tgtEl>
                        <p:attrNameLst>
                          <p:attrName>ppt_x</p:attrName>
                        </p:attrNameLst>
                      </p:cBhvr>
                      <p:tavLst>
                        <p:tav tm="0">
                          <p:val>
                            <p:strVal val="#ppt_x"/>
                          </p:val>
                        </p:tav>
                        <p:tav tm="100000">
                          <p:val>
                            <p:strVal val="#ppt_x"/>
                          </p:val>
                        </p:tav>
                      </p:tavLst>
                    </p:anim>
                    <p:anim calcmode="lin" valueType="num">
                      <p:cBhvr additive="base">
                        <p:cTn dur="600" fill="hold"/>
                        <p:tgtEl>
                          <p:spTgt spid="75"/>
                        </p:tgtEl>
                        <p:attrNameLst>
                          <p:attrName>ppt_y</p:attrName>
                        </p:attrNameLst>
                      </p:cBhvr>
                      <p:tavLst>
                        <p:tav tm="0">
                          <p:val>
                            <p:strVal val="1+#ppt_h/2"/>
                          </p:val>
                        </p:tav>
                        <p:tav tm="100000">
                          <p:val>
                            <p:strVal val="#ppt_y"/>
                          </p:val>
                        </p:tav>
                      </p:tavLst>
                    </p:anim>
                  </p:childTnLst>
                </p:cTn>
              </p:par>
            </p:tnLst>
          </p:tmpl>
        </p:tmplLst>
      </p:bldP>
      <p:bldP spid="76" grpId="0" animBg="1"/>
      <p:bldP spid="85" grpId="0">
        <p:tmplLst>
          <p:tmpl>
            <p:tnLst>
              <p:par>
                <p:cTn presetID="2" presetClass="entr" presetSubtype="4" decel="100000" fill="hold" nodeType="withEffect">
                  <p:stCondLst>
                    <p:cond delay="20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800" fill="hold"/>
                        <p:tgtEl>
                          <p:spTgt spid="85"/>
                        </p:tgtEl>
                        <p:attrNameLst>
                          <p:attrName>ppt_x</p:attrName>
                        </p:attrNameLst>
                      </p:cBhvr>
                      <p:tavLst>
                        <p:tav tm="0">
                          <p:val>
                            <p:strVal val="#ppt_x"/>
                          </p:val>
                        </p:tav>
                        <p:tav tm="100000">
                          <p:val>
                            <p:strVal val="#ppt_x"/>
                          </p:val>
                        </p:tav>
                      </p:tavLst>
                    </p:anim>
                    <p:anim calcmode="lin" valueType="num">
                      <p:cBhvr additive="base">
                        <p:cTn dur="800" fill="hold"/>
                        <p:tgtEl>
                          <p:spTgt spid="85"/>
                        </p:tgtEl>
                        <p:attrNameLst>
                          <p:attrName>ppt_y</p:attrName>
                        </p:attrNameLst>
                      </p:cBhvr>
                      <p:tavLst>
                        <p:tav tm="0">
                          <p:val>
                            <p:strVal val="1+#ppt_h/2"/>
                          </p:val>
                        </p:tav>
                        <p:tav tm="100000">
                          <p:val>
                            <p:strVal val="#ppt_y"/>
                          </p:val>
                        </p:tav>
                      </p:tavLst>
                    </p:anim>
                  </p:childTnLst>
                </p:cTn>
              </p:par>
            </p:tnLst>
          </p:tmpl>
        </p:tmplLst>
      </p:bldP>
      <p:bldP spid="86" grpId="0">
        <p:tmplLst>
          <p:tmpl>
            <p:tnLst>
              <p:par>
                <p:cTn presetID="2" presetClass="entr" presetSubtype="4" decel="100000" fill="hold" nodeType="withEffect">
                  <p:stCondLst>
                    <p:cond delay="120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800" fill="hold"/>
                        <p:tgtEl>
                          <p:spTgt spid="86"/>
                        </p:tgtEl>
                        <p:attrNameLst>
                          <p:attrName>ppt_x</p:attrName>
                        </p:attrNameLst>
                      </p:cBhvr>
                      <p:tavLst>
                        <p:tav tm="0">
                          <p:val>
                            <p:strVal val="#ppt_x"/>
                          </p:val>
                        </p:tav>
                        <p:tav tm="100000">
                          <p:val>
                            <p:strVal val="#ppt_x"/>
                          </p:val>
                        </p:tav>
                      </p:tavLst>
                    </p:anim>
                    <p:anim calcmode="lin" valueType="num">
                      <p:cBhvr additive="base">
                        <p:cTn dur="800" fill="hold"/>
                        <p:tgtEl>
                          <p:spTgt spid="86"/>
                        </p:tgtEl>
                        <p:attrNameLst>
                          <p:attrName>ppt_y</p:attrName>
                        </p:attrNameLst>
                      </p:cBhvr>
                      <p:tavLst>
                        <p:tav tm="0">
                          <p:val>
                            <p:strVal val="1+#ppt_h/2"/>
                          </p:val>
                        </p:tav>
                        <p:tav tm="100000">
                          <p:val>
                            <p:strVal val="#ppt_y"/>
                          </p:val>
                        </p:tav>
                      </p:tavLst>
                    </p:anim>
                  </p:childTnLst>
                </p:cTn>
              </p:par>
            </p:tnLst>
          </p:tmpl>
        </p:tmplLst>
      </p:bldP>
      <p:bldP spid="87" grpId="0">
        <p:tmplLst>
          <p:tmpl>
            <p:tnLst>
              <p:par>
                <p:cTn presetID="2" presetClass="entr" presetSubtype="4" decel="100000" fill="hold" nodeType="withEffect">
                  <p:stCondLst>
                    <p:cond delay="220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800" fill="hold"/>
                        <p:tgtEl>
                          <p:spTgt spid="87"/>
                        </p:tgtEl>
                        <p:attrNameLst>
                          <p:attrName>ppt_x</p:attrName>
                        </p:attrNameLst>
                      </p:cBhvr>
                      <p:tavLst>
                        <p:tav tm="0">
                          <p:val>
                            <p:strVal val="#ppt_x"/>
                          </p:val>
                        </p:tav>
                        <p:tav tm="100000">
                          <p:val>
                            <p:strVal val="#ppt_x"/>
                          </p:val>
                        </p:tav>
                      </p:tavLst>
                    </p:anim>
                    <p:anim calcmode="lin" valueType="num">
                      <p:cBhvr additive="base">
                        <p:cTn dur="800" fill="hold"/>
                        <p:tgtEl>
                          <p:spTgt spid="87"/>
                        </p:tgtEl>
                        <p:attrNameLst>
                          <p:attrName>ppt_y</p:attrName>
                        </p:attrNameLst>
                      </p:cBhvr>
                      <p:tavLst>
                        <p:tav tm="0">
                          <p:val>
                            <p:strVal val="1+#ppt_h/2"/>
                          </p:val>
                        </p:tav>
                        <p:tav tm="100000">
                          <p:val>
                            <p:strVal val="#ppt_y"/>
                          </p:val>
                        </p:tav>
                      </p:tavLst>
                    </p:anim>
                  </p:childTnLst>
                </p:cTn>
              </p:par>
            </p:tnLst>
          </p:tmpl>
        </p:tmplLst>
      </p:bldP>
      <p:bldP spid="88" grpId="0">
        <p:tmplLst>
          <p:tmpl>
            <p:tnLst>
              <p:par>
                <p:cTn presetID="2" presetClass="entr" presetSubtype="4" decel="100000" fill="hold" nodeType="withEffect">
                  <p:stCondLst>
                    <p:cond delay="32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800" fill="hold"/>
                        <p:tgtEl>
                          <p:spTgt spid="88"/>
                        </p:tgtEl>
                        <p:attrNameLst>
                          <p:attrName>ppt_x</p:attrName>
                        </p:attrNameLst>
                      </p:cBhvr>
                      <p:tavLst>
                        <p:tav tm="0">
                          <p:val>
                            <p:strVal val="#ppt_x"/>
                          </p:val>
                        </p:tav>
                        <p:tav tm="100000">
                          <p:val>
                            <p:strVal val="#ppt_x"/>
                          </p:val>
                        </p:tav>
                      </p:tavLst>
                    </p:anim>
                    <p:anim calcmode="lin" valueType="num">
                      <p:cBhvr additive="base">
                        <p:cTn dur="800" fill="hold"/>
                        <p:tgtEl>
                          <p:spTgt spid="88"/>
                        </p:tgtEl>
                        <p:attrNameLst>
                          <p:attrName>ppt_y</p:attrName>
                        </p:attrNameLst>
                      </p:cBhvr>
                      <p:tavLst>
                        <p:tav tm="0">
                          <p:val>
                            <p:strVal val="1+#ppt_h/2"/>
                          </p:val>
                        </p:tav>
                        <p:tav tm="100000">
                          <p:val>
                            <p:strVal val="#ppt_y"/>
                          </p:val>
                        </p:tav>
                      </p:tavLst>
                    </p:anim>
                  </p:childTnLst>
                </p:cTn>
              </p:par>
            </p:tnLst>
          </p:tmpl>
        </p:tmplLst>
      </p:bldP>
      <p:bldP spid="89" grpId="0">
        <p:tmplLst>
          <p:tmpl>
            <p:tnLst>
              <p:par>
                <p:cTn presetID="2" presetClass="entr" presetSubtype="4" decel="100000" fill="hold" nodeType="withEffect">
                  <p:stCondLst>
                    <p:cond delay="420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800" fill="hold"/>
                        <p:tgtEl>
                          <p:spTgt spid="89"/>
                        </p:tgtEl>
                        <p:attrNameLst>
                          <p:attrName>ppt_x</p:attrName>
                        </p:attrNameLst>
                      </p:cBhvr>
                      <p:tavLst>
                        <p:tav tm="0">
                          <p:val>
                            <p:strVal val="#ppt_x"/>
                          </p:val>
                        </p:tav>
                        <p:tav tm="100000">
                          <p:val>
                            <p:strVal val="#ppt_x"/>
                          </p:val>
                        </p:tav>
                      </p:tavLst>
                    </p:anim>
                    <p:anim calcmode="lin" valueType="num">
                      <p:cBhvr additive="base">
                        <p:cTn dur="800" fill="hold"/>
                        <p:tgtEl>
                          <p:spTgt spid="89"/>
                        </p:tgtEl>
                        <p:attrNameLst>
                          <p:attrName>ppt_y</p:attrName>
                        </p:attrNameLst>
                      </p:cBhvr>
                      <p:tavLst>
                        <p:tav tm="0">
                          <p:val>
                            <p:strVal val="1+#ppt_h/2"/>
                          </p:val>
                        </p:tav>
                        <p:tav tm="100000">
                          <p:val>
                            <p:strVal val="#ppt_y"/>
                          </p:val>
                        </p:tav>
                      </p:tavLst>
                    </p:anim>
                  </p:childTnLst>
                </p:cTn>
              </p:par>
            </p:tnLst>
          </p:tmpl>
        </p:tmplLst>
      </p:bldP>
      <p:bldP spid="90" grpId="0">
        <p:tmplLst>
          <p:tmpl>
            <p:tnLst>
              <p:par>
                <p:cTn presetID="2" presetClass="entr" presetSubtype="4" decel="100000" fill="hold" nodeType="withEffect">
                  <p:stCondLst>
                    <p:cond delay="520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800" fill="hold"/>
                        <p:tgtEl>
                          <p:spTgt spid="90"/>
                        </p:tgtEl>
                        <p:attrNameLst>
                          <p:attrName>ppt_x</p:attrName>
                        </p:attrNameLst>
                      </p:cBhvr>
                      <p:tavLst>
                        <p:tav tm="0">
                          <p:val>
                            <p:strVal val="#ppt_x"/>
                          </p:val>
                        </p:tav>
                        <p:tav tm="100000">
                          <p:val>
                            <p:strVal val="#ppt_x"/>
                          </p:val>
                        </p:tav>
                      </p:tavLst>
                    </p:anim>
                    <p:anim calcmode="lin" valueType="num">
                      <p:cBhvr additive="base">
                        <p:cTn dur="800" fill="hold"/>
                        <p:tgtEl>
                          <p:spTgt spid="90"/>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1" grpId="0" animBg="1"/>
      <p:bldP spid="52" grpId="0" animBg="1"/>
      <p:bldP spid="53" grpId="0" animBg="1"/>
      <p:bldP spid="56" grpId="0" animBg="1"/>
      <p:bldP spid="57" grpId="0" animBg="1"/>
      <p:bldP spid="58" grpId="0" build="p">
        <p:tmplLst>
          <p:tmpl lvl="1">
            <p:tnLst>
              <p:par>
                <p:cTn presetID="55" presetClass="entr" presetSubtype="0" fill="hold" nodeType="withEffect">
                  <p:stCondLst>
                    <p:cond delay="400"/>
                  </p:stCondLst>
                  <p:childTnLst>
                    <p:set>
                      <p:cBhvr>
                        <p:cTn dur="1" fill="hold">
                          <p:stCondLst>
                            <p:cond delay="0"/>
                          </p:stCondLst>
                        </p:cTn>
                        <p:tgtEl>
                          <p:spTgt spid="58"/>
                        </p:tgtEl>
                        <p:attrNameLst>
                          <p:attrName>style.visibility</p:attrName>
                        </p:attrNameLst>
                      </p:cBhvr>
                      <p:to>
                        <p:strVal val="visible"/>
                      </p:to>
                    </p:set>
                    <p:anim calcmode="lin" valueType="num">
                      <p:cBhvr>
                        <p:cTn dur="300" fill="hold"/>
                        <p:tgtEl>
                          <p:spTgt spid="58"/>
                        </p:tgtEl>
                        <p:attrNameLst>
                          <p:attrName>ppt_w</p:attrName>
                        </p:attrNameLst>
                      </p:cBhvr>
                      <p:tavLst>
                        <p:tav tm="0">
                          <p:val>
                            <p:strVal val="#ppt_w*0.70"/>
                          </p:val>
                        </p:tav>
                        <p:tav tm="100000">
                          <p:val>
                            <p:strVal val="#ppt_w"/>
                          </p:val>
                        </p:tav>
                      </p:tavLst>
                    </p:anim>
                    <p:anim calcmode="lin" valueType="num">
                      <p:cBhvr>
                        <p:cTn dur="300" fill="hold"/>
                        <p:tgtEl>
                          <p:spTgt spid="58"/>
                        </p:tgtEl>
                        <p:attrNameLst>
                          <p:attrName>ppt_h</p:attrName>
                        </p:attrNameLst>
                      </p:cBhvr>
                      <p:tavLst>
                        <p:tav tm="0">
                          <p:val>
                            <p:strVal val="#ppt_h"/>
                          </p:val>
                        </p:tav>
                        <p:tav tm="100000">
                          <p:val>
                            <p:strVal val="#ppt_h"/>
                          </p:val>
                        </p:tav>
                      </p:tavLst>
                    </p:anim>
                    <p:animEffect transition="in" filter="fade">
                      <p:cBhvr>
                        <p:cTn dur="300"/>
                        <p:tgtEl>
                          <p:spTgt spid="58"/>
                        </p:tgtEl>
                      </p:cBhvr>
                    </p:animEffect>
                  </p:childTnLst>
                </p:cTn>
              </p:par>
            </p:tnLst>
          </p:tmpl>
        </p:tmplLst>
      </p:bldP>
      <p:bldP spid="59" grpId="0" build="p">
        <p:tmplLst>
          <p:tmpl lvl="1">
            <p:tnLst>
              <p:par>
                <p:cTn presetID="55" presetClass="entr" presetSubtype="0" fill="hold" nodeType="withEffect">
                  <p:stCondLst>
                    <p:cond delay="140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strVal val="#ppt_w*0.70"/>
                          </p:val>
                        </p:tav>
                        <p:tav tm="100000">
                          <p:val>
                            <p:strVal val="#ppt_w"/>
                          </p:val>
                        </p:tav>
                      </p:tavLst>
                    </p:anim>
                    <p:anim calcmode="lin" valueType="num">
                      <p:cBhvr>
                        <p:cTn dur="300" fill="hold"/>
                        <p:tgtEl>
                          <p:spTgt spid="59"/>
                        </p:tgtEl>
                        <p:attrNameLst>
                          <p:attrName>ppt_h</p:attrName>
                        </p:attrNameLst>
                      </p:cBhvr>
                      <p:tavLst>
                        <p:tav tm="0">
                          <p:val>
                            <p:strVal val="#ppt_h"/>
                          </p:val>
                        </p:tav>
                        <p:tav tm="100000">
                          <p:val>
                            <p:strVal val="#ppt_h"/>
                          </p:val>
                        </p:tav>
                      </p:tavLst>
                    </p:anim>
                    <p:animEffect transition="in" filter="fade">
                      <p:cBhvr>
                        <p:cTn dur="300"/>
                        <p:tgtEl>
                          <p:spTgt spid="59"/>
                        </p:tgtEl>
                      </p:cBhvr>
                    </p:animEffect>
                  </p:childTnLst>
                </p:cTn>
              </p:par>
            </p:tnLst>
          </p:tmpl>
        </p:tmplLst>
      </p:bldP>
      <p:bldP spid="60" grpId="0" build="p">
        <p:tmplLst>
          <p:tmpl lvl="1">
            <p:tnLst>
              <p:par>
                <p:cTn presetID="55" presetClass="entr" presetSubtype="0" fill="hold" nodeType="withEffect">
                  <p:stCondLst>
                    <p:cond delay="240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strVal val="#ppt_w*0.70"/>
                          </p:val>
                        </p:tav>
                        <p:tav tm="100000">
                          <p:val>
                            <p:strVal val="#ppt_w"/>
                          </p:val>
                        </p:tav>
                      </p:tavLst>
                    </p:anim>
                    <p:anim calcmode="lin" valueType="num">
                      <p:cBhvr>
                        <p:cTn dur="300" fill="hold"/>
                        <p:tgtEl>
                          <p:spTgt spid="60"/>
                        </p:tgtEl>
                        <p:attrNameLst>
                          <p:attrName>ppt_h</p:attrName>
                        </p:attrNameLst>
                      </p:cBhvr>
                      <p:tavLst>
                        <p:tav tm="0">
                          <p:val>
                            <p:strVal val="#ppt_h"/>
                          </p:val>
                        </p:tav>
                        <p:tav tm="100000">
                          <p:val>
                            <p:strVal val="#ppt_h"/>
                          </p:val>
                        </p:tav>
                      </p:tavLst>
                    </p:anim>
                    <p:animEffect transition="in" filter="fade">
                      <p:cBhvr>
                        <p:cTn dur="300"/>
                        <p:tgtEl>
                          <p:spTgt spid="60"/>
                        </p:tgtEl>
                      </p:cBhvr>
                    </p:animEffect>
                  </p:childTnLst>
                </p:cTn>
              </p:par>
            </p:tnLst>
          </p:tmpl>
        </p:tmplLst>
      </p:bldP>
      <p:bldP spid="61" grpId="0" build="p">
        <p:tmplLst>
          <p:tmpl lvl="1">
            <p:tnLst>
              <p:par>
                <p:cTn presetID="55" presetClass="entr" presetSubtype="0" fill="hold" nodeType="withEffect">
                  <p:stCondLst>
                    <p:cond delay="3400"/>
                  </p:stCondLst>
                  <p:childTnLst>
                    <p:set>
                      <p:cBhvr>
                        <p:cTn dur="1" fill="hold">
                          <p:stCondLst>
                            <p:cond delay="0"/>
                          </p:stCondLst>
                        </p:cTn>
                        <p:tgtEl>
                          <p:spTgt spid="61"/>
                        </p:tgtEl>
                        <p:attrNameLst>
                          <p:attrName>style.visibility</p:attrName>
                        </p:attrNameLst>
                      </p:cBhvr>
                      <p:to>
                        <p:strVal val="visible"/>
                      </p:to>
                    </p:set>
                    <p:anim calcmode="lin" valueType="num">
                      <p:cBhvr>
                        <p:cTn dur="300" fill="hold"/>
                        <p:tgtEl>
                          <p:spTgt spid="61"/>
                        </p:tgtEl>
                        <p:attrNameLst>
                          <p:attrName>ppt_w</p:attrName>
                        </p:attrNameLst>
                      </p:cBhvr>
                      <p:tavLst>
                        <p:tav tm="0">
                          <p:val>
                            <p:strVal val="#ppt_w*0.70"/>
                          </p:val>
                        </p:tav>
                        <p:tav tm="100000">
                          <p:val>
                            <p:strVal val="#ppt_w"/>
                          </p:val>
                        </p:tav>
                      </p:tavLst>
                    </p:anim>
                    <p:anim calcmode="lin" valueType="num">
                      <p:cBhvr>
                        <p:cTn dur="300" fill="hold"/>
                        <p:tgtEl>
                          <p:spTgt spid="61"/>
                        </p:tgtEl>
                        <p:attrNameLst>
                          <p:attrName>ppt_h</p:attrName>
                        </p:attrNameLst>
                      </p:cBhvr>
                      <p:tavLst>
                        <p:tav tm="0">
                          <p:val>
                            <p:strVal val="#ppt_h"/>
                          </p:val>
                        </p:tav>
                        <p:tav tm="100000">
                          <p:val>
                            <p:strVal val="#ppt_h"/>
                          </p:val>
                        </p:tav>
                      </p:tavLst>
                    </p:anim>
                    <p:animEffect transition="in" filter="fade">
                      <p:cBhvr>
                        <p:cTn dur="300"/>
                        <p:tgtEl>
                          <p:spTgt spid="61"/>
                        </p:tgtEl>
                      </p:cBhvr>
                    </p:animEffect>
                  </p:childTnLst>
                </p:cTn>
              </p:par>
            </p:tnLst>
          </p:tmpl>
        </p:tmplLst>
      </p:bldP>
      <p:bldP spid="62" grpId="0" build="p">
        <p:tmplLst>
          <p:tmpl lvl="1">
            <p:tnLst>
              <p:par>
                <p:cTn presetID="55" presetClass="entr" presetSubtype="0" fill="hold" nodeType="withEffect">
                  <p:stCondLst>
                    <p:cond delay="440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strVal val="#ppt_w*0.70"/>
                          </p:val>
                        </p:tav>
                        <p:tav tm="100000">
                          <p:val>
                            <p:strVal val="#ppt_w"/>
                          </p:val>
                        </p:tav>
                      </p:tavLst>
                    </p:anim>
                    <p:anim calcmode="lin" valueType="num">
                      <p:cBhvr>
                        <p:cTn dur="300" fill="hold"/>
                        <p:tgtEl>
                          <p:spTgt spid="62"/>
                        </p:tgtEl>
                        <p:attrNameLst>
                          <p:attrName>ppt_h</p:attrName>
                        </p:attrNameLst>
                      </p:cBhvr>
                      <p:tavLst>
                        <p:tav tm="0">
                          <p:val>
                            <p:strVal val="#ppt_h"/>
                          </p:val>
                        </p:tav>
                        <p:tav tm="100000">
                          <p:val>
                            <p:strVal val="#ppt_h"/>
                          </p:val>
                        </p:tav>
                      </p:tavLst>
                    </p:anim>
                    <p:animEffect transition="in" filter="fade">
                      <p:cBhvr>
                        <p:cTn dur="300"/>
                        <p:tgtEl>
                          <p:spTgt spid="62"/>
                        </p:tgtEl>
                      </p:cBhvr>
                    </p:animEffect>
                  </p:childTnLst>
                </p:cTn>
              </p:par>
            </p:tnLst>
          </p:tmpl>
        </p:tmplLst>
      </p:bldP>
      <p:bldP spid="63" grpId="0" build="p">
        <p:tmplLst>
          <p:tmpl lvl="1">
            <p:tnLst>
              <p:par>
                <p:cTn presetID="55" presetClass="entr" presetSubtype="0" fill="hold" nodeType="withEffect">
                  <p:stCondLst>
                    <p:cond delay="540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strVal val="#ppt_w*0.70"/>
                          </p:val>
                        </p:tav>
                        <p:tav tm="100000">
                          <p:val>
                            <p:strVal val="#ppt_w"/>
                          </p:val>
                        </p:tav>
                      </p:tavLst>
                    </p:anim>
                    <p:anim calcmode="lin" valueType="num">
                      <p:cBhvr>
                        <p:cTn dur="300" fill="hold"/>
                        <p:tgtEl>
                          <p:spTgt spid="63"/>
                        </p:tgtEl>
                        <p:attrNameLst>
                          <p:attrName>ppt_h</p:attrName>
                        </p:attrNameLst>
                      </p:cBhvr>
                      <p:tavLst>
                        <p:tav tm="0">
                          <p:val>
                            <p:strVal val="#ppt_h"/>
                          </p:val>
                        </p:tav>
                        <p:tav tm="100000">
                          <p:val>
                            <p:strVal val="#ppt_h"/>
                          </p:val>
                        </p:tav>
                      </p:tavLst>
                    </p:anim>
                    <p:animEffect transition="in" filter="fade">
                      <p:cBhvr>
                        <p:cTn dur="300"/>
                        <p:tgtEl>
                          <p:spTgt spid="63"/>
                        </p:tgtEl>
                      </p:cBhvr>
                    </p:animEffect>
                  </p:childTnLst>
                </p:cTn>
              </p:par>
            </p:tnLst>
          </p:tmpl>
        </p:tmplLst>
      </p:bldP>
      <p:bldP spid="66" grpId="0" build="p">
        <p:tmplLst>
          <p:tmpl lvl="1">
            <p:tnLst>
              <p:par>
                <p:cTn presetID="55" presetClass="entr" presetSubtype="0" fill="hold" nodeType="withEffect">
                  <p:stCondLst>
                    <p:cond delay="620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strVal val="#ppt_w*0.70"/>
                          </p:val>
                        </p:tav>
                        <p:tav tm="100000">
                          <p:val>
                            <p:strVal val="#ppt_w"/>
                          </p:val>
                        </p:tav>
                      </p:tavLst>
                    </p:anim>
                    <p:anim calcmode="lin" valueType="num">
                      <p:cBhvr>
                        <p:cTn dur="300" fill="hold"/>
                        <p:tgtEl>
                          <p:spTgt spid="66"/>
                        </p:tgtEl>
                        <p:attrNameLst>
                          <p:attrName>ppt_h</p:attrName>
                        </p:attrNameLst>
                      </p:cBhvr>
                      <p:tavLst>
                        <p:tav tm="0">
                          <p:val>
                            <p:strVal val="#ppt_h"/>
                          </p:val>
                        </p:tav>
                        <p:tav tm="100000">
                          <p:val>
                            <p:strVal val="#ppt_h"/>
                          </p:val>
                        </p:tav>
                      </p:tavLst>
                    </p:anim>
                    <p:animEffect transition="in" filter="fade">
                      <p:cBhvr>
                        <p:cTn dur="300"/>
                        <p:tgtEl>
                          <p:spTgt spid="6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theme" Target="../theme/theme1.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Текст 16"/>
          <p:cNvSpPr>
            <a:spLocks noGrp="1"/>
          </p:cNvSpPr>
          <p:nvPr>
            <p:ph type="body" idx="1"/>
          </p:nvPr>
        </p:nvSpPr>
        <p:spPr>
          <a:xfrm>
            <a:off x="1282170" y="3898651"/>
            <a:ext cx="15772407" cy="5367887"/>
          </a:xfrm>
          <a:prstGeom prst="rect">
            <a:avLst/>
          </a:prstGeom>
        </p:spPr>
        <p:txBody>
          <a:bodyPr vert="horz" lIns="0" tIns="0" rIns="0" bIns="0" rtlCol="0">
            <a:normAutofit/>
          </a:bodyPr>
          <a:lstStyle/>
          <a:p>
            <a:pPr lvl="1"/>
            <a:r>
              <a:rPr lang="en-US" dirty="0"/>
              <a:t>Text</a:t>
            </a:r>
          </a:p>
          <a:p>
            <a:pPr lvl="3"/>
            <a:r>
              <a:rPr lang="en-US" dirty="0"/>
              <a:t>Text</a:t>
            </a:r>
          </a:p>
          <a:p>
            <a:pPr lvl="4"/>
            <a:r>
              <a:rPr lang="en-US" dirty="0"/>
              <a:t>Text</a:t>
            </a:r>
          </a:p>
          <a:p>
            <a:pPr marL="0" marR="0" lvl="0" indent="0" algn="l" defTabSz="1360314" rtl="0" eaLnBrk="1" fontAlgn="auto" latinLnBrk="0" hangingPunct="1">
              <a:lnSpc>
                <a:spcPct val="150000"/>
              </a:lnSpc>
              <a:spcBef>
                <a:spcPts val="744"/>
              </a:spcBef>
              <a:spcAft>
                <a:spcPts val="0"/>
              </a:spcAft>
              <a:buClrTx/>
              <a:buSzPct val="100000"/>
              <a:buFontTx/>
              <a:buNone/>
              <a:tabLst/>
              <a:defRPr/>
            </a:pPr>
            <a:r>
              <a:rPr lang="en-US" dirty="0"/>
              <a:t>Text</a:t>
            </a:r>
          </a:p>
          <a:p>
            <a:pPr lvl="5"/>
            <a:r>
              <a:rPr lang="en-US" dirty="0"/>
              <a:t>Text</a:t>
            </a:r>
          </a:p>
          <a:p>
            <a:pPr lvl="6"/>
            <a:r>
              <a:rPr lang="en-US" dirty="0"/>
              <a:t>Text</a:t>
            </a:r>
          </a:p>
          <a:p>
            <a:pPr lvl="7"/>
            <a:endParaRPr lang="en-US" dirty="0"/>
          </a:p>
        </p:txBody>
      </p:sp>
      <p:sp>
        <p:nvSpPr>
          <p:cNvPr id="18" name="Заголовок 17"/>
          <p:cNvSpPr>
            <a:spLocks noGrp="1"/>
          </p:cNvSpPr>
          <p:nvPr>
            <p:ph type="title"/>
          </p:nvPr>
        </p:nvSpPr>
        <p:spPr>
          <a:xfrm>
            <a:off x="1295907" y="1083638"/>
            <a:ext cx="15772407" cy="2436394"/>
          </a:xfrm>
          <a:prstGeom prst="rect">
            <a:avLst/>
          </a:prstGeom>
        </p:spPr>
        <p:txBody>
          <a:bodyPr vert="horz" lIns="0" tIns="0" rIns="0" bIns="0" rtlCol="0" anchor="ctr">
            <a:noAutofit/>
          </a:bodyPr>
          <a:lstStyle/>
          <a:p>
            <a:r>
              <a:rPr lang="en-US" dirty="0"/>
              <a:t>Title</a:t>
            </a:r>
          </a:p>
        </p:txBody>
      </p:sp>
      <p:sp>
        <p:nvSpPr>
          <p:cNvPr id="4" name="Текст 7"/>
          <p:cNvSpPr txBox="1">
            <a:spLocks/>
          </p:cNvSpPr>
          <p:nvPr userDrawn="1"/>
        </p:nvSpPr>
        <p:spPr>
          <a:xfrm>
            <a:off x="14062668" y="268696"/>
            <a:ext cx="2641800" cy="543009"/>
          </a:xfrm>
          <a:prstGeom prst="rect">
            <a:avLst/>
          </a:prstGeom>
        </p:spPr>
        <p:txBody>
          <a:bodyPr lIns="0" tIns="0" rIns="0" bIns="0" anchor="ctr" anchorCtr="0">
            <a:noAutofit/>
          </a:bodyPr>
          <a:lstStyle>
            <a:lvl1pPr marL="0" marR="0" indent="0" algn="r" defTabSz="906876" rtl="0" eaLnBrk="1" fontAlgn="auto" latinLnBrk="0" hangingPunct="1">
              <a:lnSpc>
                <a:spcPct val="100000"/>
              </a:lnSpc>
              <a:spcBef>
                <a:spcPts val="496"/>
              </a:spcBef>
              <a:spcAft>
                <a:spcPts val="0"/>
              </a:spcAft>
              <a:buClrTx/>
              <a:buSzPct val="100000"/>
              <a:buFontTx/>
              <a:buNone/>
              <a:tabLst/>
              <a:defRPr sz="800" b="0" kern="1200" baseline="0">
                <a:solidFill>
                  <a:schemeClr val="tx1">
                    <a:alpha val="50000"/>
                  </a:schemeClr>
                </a:solidFill>
                <a:latin typeface="Montserrat" panose="02000505000000020004" pitchFamily="2" charset="0"/>
                <a:ea typeface="+mn-ea"/>
                <a:cs typeface="+mn-cs"/>
              </a:defRPr>
            </a:lvl1pPr>
            <a:lvl2pPr marL="0" indent="0" algn="ctr" defTabSz="447247" rtl="0" eaLnBrk="1" latinLnBrk="0" hangingPunct="1">
              <a:lnSpc>
                <a:spcPct val="100000"/>
              </a:lnSpc>
              <a:spcBef>
                <a:spcPts val="496"/>
              </a:spcBef>
              <a:buSzPct val="100000"/>
              <a:buFontTx/>
              <a:buNone/>
              <a:defRPr sz="2800" b="1" kern="1200" baseline="0">
                <a:solidFill>
                  <a:schemeClr val="tx1"/>
                </a:solidFill>
                <a:latin typeface="+mj-lt"/>
                <a:ea typeface="Open Sans" panose="020B0606030504020204" pitchFamily="34" charset="0"/>
                <a:cs typeface="Open Sans" panose="020B0606030504020204" pitchFamily="34" charset="0"/>
              </a:defRPr>
            </a:lvl2pPr>
            <a:lvl3pPr marL="0" indent="0" algn="ctr" defTabSz="447247" rtl="0" eaLnBrk="1" latinLnBrk="0" hangingPunct="1">
              <a:lnSpc>
                <a:spcPct val="150000"/>
              </a:lnSpc>
              <a:spcBef>
                <a:spcPts val="496"/>
              </a:spcBef>
              <a:buSzPct val="100000"/>
              <a:buFontTx/>
              <a:buNone/>
              <a:defRPr sz="1003" kern="1200" baseline="0">
                <a:solidFill>
                  <a:schemeClr val="tx1">
                    <a:lumMod val="95000"/>
                    <a:lumOff val="5000"/>
                  </a:schemeClr>
                </a:solidFill>
                <a:latin typeface="+mn-lt"/>
                <a:ea typeface="+mn-ea"/>
                <a:cs typeface="+mn-cs"/>
              </a:defRPr>
            </a:lvl3pPr>
            <a:lvl4pPr marL="0" indent="0" algn="ctr" defTabSz="906876" rtl="0" eaLnBrk="1" latinLnBrk="0" hangingPunct="1">
              <a:lnSpc>
                <a:spcPct val="150000"/>
              </a:lnSpc>
              <a:spcBef>
                <a:spcPts val="496"/>
              </a:spcBef>
              <a:buSzPct val="100000"/>
              <a:buFontTx/>
              <a:buNone/>
              <a:defRPr sz="1800" b="1" kern="1200">
                <a:solidFill>
                  <a:schemeClr val="tx1"/>
                </a:solidFill>
                <a:latin typeface="+mj-lt"/>
                <a:ea typeface="Open Sans" panose="020B0606030504020204" pitchFamily="34" charset="0"/>
                <a:cs typeface="Open Sans" panose="020B0606030504020204" pitchFamily="34" charset="0"/>
              </a:defRPr>
            </a:lvl4pPr>
            <a:lvl5pPr marL="0" indent="0" algn="ctr" defTabSz="906876" rtl="0" eaLnBrk="1" latinLnBrk="0" hangingPunct="1">
              <a:lnSpc>
                <a:spcPct val="100000"/>
              </a:lnSpc>
              <a:spcBef>
                <a:spcPts val="496"/>
              </a:spcBef>
              <a:buSzPct val="100000"/>
              <a:buFontTx/>
              <a:buNone/>
              <a:defRPr sz="1200" b="1" kern="1200" baseline="0">
                <a:solidFill>
                  <a:schemeClr val="tx1"/>
                </a:solidFill>
                <a:latin typeface="+mj-lt"/>
                <a:ea typeface="Open Sans" panose="020B0606030504020204" pitchFamily="34" charset="0"/>
                <a:cs typeface="Open Sans" panose="020B0606030504020204" pitchFamily="34" charset="0"/>
              </a:defRPr>
            </a:lvl5pPr>
            <a:lvl6pPr marL="0" indent="0" algn="l" defTabSz="906876" rtl="0" eaLnBrk="1" latinLnBrk="0" hangingPunct="1">
              <a:lnSpc>
                <a:spcPct val="100000"/>
              </a:lnSpc>
              <a:spcBef>
                <a:spcPts val="496"/>
              </a:spcBef>
              <a:buFontTx/>
              <a:buNone/>
              <a:defRPr sz="900" b="0" kern="1200">
                <a:solidFill>
                  <a:schemeClr val="tx1">
                    <a:alpha val="70000"/>
                  </a:schemeClr>
                </a:solidFill>
                <a:latin typeface="+mn-lt"/>
                <a:ea typeface="+mn-ea"/>
                <a:cs typeface="+mn-cs"/>
              </a:defRPr>
            </a:lvl6pPr>
            <a:lvl7pPr marL="0" indent="0" algn="l" defTabSz="906876" rtl="0" eaLnBrk="1" latinLnBrk="0" hangingPunct="1">
              <a:lnSpc>
                <a:spcPct val="100000"/>
              </a:lnSpc>
              <a:spcBef>
                <a:spcPts val="496"/>
              </a:spcBef>
              <a:buFontTx/>
              <a:buNone/>
              <a:defRPr sz="800" b="0" kern="1200" baseline="0">
                <a:solidFill>
                  <a:schemeClr val="tx1">
                    <a:alpha val="50000"/>
                  </a:schemeClr>
                </a:solidFill>
                <a:latin typeface="+mn-lt"/>
                <a:ea typeface="+mn-ea"/>
                <a:cs typeface="+mn-cs"/>
              </a:defRPr>
            </a:lvl7pPr>
            <a:lvl8pPr marL="0" marR="0" indent="0" algn="l" defTabSz="906876" rtl="0" eaLnBrk="1" fontAlgn="auto" latinLnBrk="0" hangingPunct="1">
              <a:lnSpc>
                <a:spcPct val="90000"/>
              </a:lnSpc>
              <a:spcBef>
                <a:spcPts val="496"/>
              </a:spcBef>
              <a:spcAft>
                <a:spcPts val="0"/>
              </a:spcAft>
              <a:buClrTx/>
              <a:buSzTx/>
              <a:buFontTx/>
              <a:buNone/>
              <a:tabLst/>
              <a:defRPr sz="802" b="1" kern="1200">
                <a:solidFill>
                  <a:schemeClr val="tx1">
                    <a:lumMod val="75000"/>
                    <a:lumOff val="25000"/>
                  </a:schemeClr>
                </a:solidFill>
                <a:latin typeface="+mn-lt"/>
                <a:ea typeface="+mn-ea"/>
                <a:cs typeface="+mn-cs"/>
              </a:defRPr>
            </a:lvl8pPr>
            <a:lvl9pPr marL="179058" indent="0" algn="l" defTabSz="906876" rtl="0" eaLnBrk="1" latinLnBrk="0" hangingPunct="1">
              <a:lnSpc>
                <a:spcPct val="90000"/>
              </a:lnSpc>
              <a:spcBef>
                <a:spcPts val="496"/>
              </a:spcBef>
              <a:buFont typeface="Arial" panose="020B0604020202020204" pitchFamily="34" charset="0"/>
              <a:buNone/>
              <a:defRPr sz="1785" kern="1200">
                <a:solidFill>
                  <a:schemeClr val="tx1"/>
                </a:solidFill>
                <a:latin typeface="+mn-lt"/>
                <a:ea typeface="+mn-ea"/>
                <a:cs typeface="+mn-cs"/>
              </a:defRPr>
            </a:lvl9pPr>
          </a:lstStyle>
          <a:p>
            <a:r>
              <a:rPr lang="en-US" sz="1200" dirty="0"/>
              <a:t>EPAM SYSTEMS</a:t>
            </a:r>
          </a:p>
        </p:txBody>
      </p:sp>
      <p:sp>
        <p:nvSpPr>
          <p:cNvPr id="5" name="Текст 7"/>
          <p:cNvSpPr txBox="1">
            <a:spLocks/>
          </p:cNvSpPr>
          <p:nvPr userDrawn="1"/>
        </p:nvSpPr>
        <p:spPr>
          <a:xfrm>
            <a:off x="502445" y="269123"/>
            <a:ext cx="2159793" cy="543009"/>
          </a:xfrm>
          <a:prstGeom prst="rect">
            <a:avLst/>
          </a:prstGeom>
        </p:spPr>
        <p:txBody>
          <a:bodyPr lIns="0" tIns="0" rIns="0" bIns="0" anchor="ctr" anchorCtr="0">
            <a:noAutofit/>
          </a:bodyPr>
          <a:lstStyle>
            <a:lvl1pPr marL="0" marR="0" indent="0" algn="l" defTabSz="906876" rtl="0" eaLnBrk="1" fontAlgn="auto" latinLnBrk="0" hangingPunct="1">
              <a:lnSpc>
                <a:spcPct val="100000"/>
              </a:lnSpc>
              <a:spcBef>
                <a:spcPts val="496"/>
              </a:spcBef>
              <a:spcAft>
                <a:spcPts val="0"/>
              </a:spcAft>
              <a:buClrTx/>
              <a:buSzPct val="100000"/>
              <a:buFontTx/>
              <a:buNone/>
              <a:tabLst/>
              <a:defRPr sz="800" b="0" kern="1200" spc="300" baseline="0">
                <a:solidFill>
                  <a:schemeClr val="tx1">
                    <a:alpha val="80000"/>
                  </a:schemeClr>
                </a:solidFill>
                <a:latin typeface="+mj-lt"/>
                <a:ea typeface="+mn-ea"/>
                <a:cs typeface="+mn-cs"/>
              </a:defRPr>
            </a:lvl1pPr>
            <a:lvl2pPr marL="0" indent="0" algn="ctr" defTabSz="447247" rtl="0" eaLnBrk="1" latinLnBrk="0" hangingPunct="1">
              <a:lnSpc>
                <a:spcPct val="100000"/>
              </a:lnSpc>
              <a:spcBef>
                <a:spcPts val="496"/>
              </a:spcBef>
              <a:buSzPct val="100000"/>
              <a:buFontTx/>
              <a:buNone/>
              <a:defRPr sz="2800" b="1" kern="1200" baseline="0">
                <a:solidFill>
                  <a:schemeClr val="tx1"/>
                </a:solidFill>
                <a:latin typeface="+mj-lt"/>
                <a:ea typeface="Open Sans" panose="020B0606030504020204" pitchFamily="34" charset="0"/>
                <a:cs typeface="Open Sans" panose="020B0606030504020204" pitchFamily="34" charset="0"/>
              </a:defRPr>
            </a:lvl2pPr>
            <a:lvl3pPr marL="0" indent="0" algn="ctr" defTabSz="447247" rtl="0" eaLnBrk="1" latinLnBrk="0" hangingPunct="1">
              <a:lnSpc>
                <a:spcPct val="150000"/>
              </a:lnSpc>
              <a:spcBef>
                <a:spcPts val="496"/>
              </a:spcBef>
              <a:buSzPct val="100000"/>
              <a:buFontTx/>
              <a:buNone/>
              <a:defRPr sz="1003" kern="1200" baseline="0">
                <a:solidFill>
                  <a:schemeClr val="tx1">
                    <a:lumMod val="95000"/>
                    <a:lumOff val="5000"/>
                  </a:schemeClr>
                </a:solidFill>
                <a:latin typeface="+mn-lt"/>
                <a:ea typeface="+mn-ea"/>
                <a:cs typeface="+mn-cs"/>
              </a:defRPr>
            </a:lvl3pPr>
            <a:lvl4pPr marL="0" indent="0" algn="ctr" defTabSz="906876" rtl="0" eaLnBrk="1" latinLnBrk="0" hangingPunct="1">
              <a:lnSpc>
                <a:spcPct val="150000"/>
              </a:lnSpc>
              <a:spcBef>
                <a:spcPts val="496"/>
              </a:spcBef>
              <a:buSzPct val="100000"/>
              <a:buFontTx/>
              <a:buNone/>
              <a:defRPr sz="1800" b="1" kern="1200">
                <a:solidFill>
                  <a:schemeClr val="tx1"/>
                </a:solidFill>
                <a:latin typeface="+mj-lt"/>
                <a:ea typeface="Open Sans" panose="020B0606030504020204" pitchFamily="34" charset="0"/>
                <a:cs typeface="Open Sans" panose="020B0606030504020204" pitchFamily="34" charset="0"/>
              </a:defRPr>
            </a:lvl4pPr>
            <a:lvl5pPr marL="0" indent="0" algn="ctr" defTabSz="906876" rtl="0" eaLnBrk="1" latinLnBrk="0" hangingPunct="1">
              <a:lnSpc>
                <a:spcPct val="100000"/>
              </a:lnSpc>
              <a:spcBef>
                <a:spcPts val="496"/>
              </a:spcBef>
              <a:buSzPct val="100000"/>
              <a:buFontTx/>
              <a:buNone/>
              <a:defRPr sz="1200" b="1" kern="1200" baseline="0">
                <a:solidFill>
                  <a:schemeClr val="tx1"/>
                </a:solidFill>
                <a:latin typeface="+mj-lt"/>
                <a:ea typeface="Open Sans" panose="020B0606030504020204" pitchFamily="34" charset="0"/>
                <a:cs typeface="Open Sans" panose="020B0606030504020204" pitchFamily="34" charset="0"/>
              </a:defRPr>
            </a:lvl5pPr>
            <a:lvl6pPr marL="0" indent="0" algn="l" defTabSz="906876" rtl="0" eaLnBrk="1" latinLnBrk="0" hangingPunct="1">
              <a:lnSpc>
                <a:spcPct val="100000"/>
              </a:lnSpc>
              <a:spcBef>
                <a:spcPts val="496"/>
              </a:spcBef>
              <a:buFontTx/>
              <a:buNone/>
              <a:defRPr sz="900" b="0" kern="1200">
                <a:solidFill>
                  <a:schemeClr val="tx1">
                    <a:alpha val="70000"/>
                  </a:schemeClr>
                </a:solidFill>
                <a:latin typeface="+mn-lt"/>
                <a:ea typeface="+mn-ea"/>
                <a:cs typeface="+mn-cs"/>
              </a:defRPr>
            </a:lvl6pPr>
            <a:lvl7pPr marL="0" indent="0" algn="l" defTabSz="906876" rtl="0" eaLnBrk="1" latinLnBrk="0" hangingPunct="1">
              <a:lnSpc>
                <a:spcPct val="100000"/>
              </a:lnSpc>
              <a:spcBef>
                <a:spcPts val="496"/>
              </a:spcBef>
              <a:buFontTx/>
              <a:buNone/>
              <a:defRPr sz="800" b="0" kern="1200" baseline="0">
                <a:solidFill>
                  <a:schemeClr val="tx1">
                    <a:alpha val="50000"/>
                  </a:schemeClr>
                </a:solidFill>
                <a:latin typeface="+mn-lt"/>
                <a:ea typeface="+mn-ea"/>
                <a:cs typeface="+mn-cs"/>
              </a:defRPr>
            </a:lvl7pPr>
            <a:lvl8pPr marL="0" marR="0" indent="0" algn="l" defTabSz="906876" rtl="0" eaLnBrk="1" fontAlgn="auto" latinLnBrk="0" hangingPunct="1">
              <a:lnSpc>
                <a:spcPct val="90000"/>
              </a:lnSpc>
              <a:spcBef>
                <a:spcPts val="496"/>
              </a:spcBef>
              <a:spcAft>
                <a:spcPts val="0"/>
              </a:spcAft>
              <a:buClrTx/>
              <a:buSzTx/>
              <a:buFontTx/>
              <a:buNone/>
              <a:tabLst/>
              <a:defRPr sz="802" b="1" kern="1200">
                <a:solidFill>
                  <a:schemeClr val="tx1">
                    <a:lumMod val="75000"/>
                    <a:lumOff val="25000"/>
                  </a:schemeClr>
                </a:solidFill>
                <a:latin typeface="+mn-lt"/>
                <a:ea typeface="+mn-ea"/>
                <a:cs typeface="+mn-cs"/>
              </a:defRPr>
            </a:lvl8pPr>
            <a:lvl9pPr marL="179058" indent="0" algn="l" defTabSz="906876" rtl="0" eaLnBrk="1" latinLnBrk="0" hangingPunct="1">
              <a:lnSpc>
                <a:spcPct val="90000"/>
              </a:lnSpc>
              <a:spcBef>
                <a:spcPts val="496"/>
              </a:spcBef>
              <a:buFont typeface="Arial" panose="020B0604020202020204" pitchFamily="34" charset="0"/>
              <a:buNone/>
              <a:defRPr sz="1785" kern="1200">
                <a:solidFill>
                  <a:schemeClr val="tx1"/>
                </a:solidFill>
                <a:latin typeface="+mn-lt"/>
                <a:ea typeface="+mn-ea"/>
                <a:cs typeface="+mn-cs"/>
              </a:defRPr>
            </a:lvl9pPr>
          </a:lstStyle>
          <a:p>
            <a:r>
              <a:rPr lang="en-US" sz="1200" b="1" dirty="0"/>
              <a:t>LAIKA</a:t>
            </a:r>
          </a:p>
        </p:txBody>
      </p:sp>
      <p:cxnSp>
        <p:nvCxnSpPr>
          <p:cNvPr id="11" name="Прямая соединительная линия 31"/>
          <p:cNvCxnSpPr/>
          <p:nvPr userDrawn="1"/>
        </p:nvCxnSpPr>
        <p:spPr>
          <a:xfrm flipV="1">
            <a:off x="17945100" y="2382"/>
            <a:ext cx="342900" cy="34295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112243"/>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84" r:id="rId3"/>
    <p:sldLayoutId id="2147484079" r:id="rId4"/>
    <p:sldLayoutId id="2147484080" r:id="rId5"/>
    <p:sldLayoutId id="2147484081" r:id="rId6"/>
    <p:sldLayoutId id="2147484082" r:id="rId7"/>
    <p:sldLayoutId id="2147484083"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 id="2147484095" r:id="rId19"/>
    <p:sldLayoutId id="2147484096" r:id="rId20"/>
    <p:sldLayoutId id="2147484097" r:id="rId21"/>
    <p:sldLayoutId id="2147484098" r:id="rId22"/>
    <p:sldLayoutId id="2147484099" r:id="rId23"/>
    <p:sldLayoutId id="2147484100" r:id="rId24"/>
    <p:sldLayoutId id="2147484101" r:id="rId25"/>
    <p:sldLayoutId id="2147484102" r:id="rId26"/>
    <p:sldLayoutId id="2147484103" r:id="rId27"/>
    <p:sldLayoutId id="2147484104" r:id="rId28"/>
    <p:sldLayoutId id="2147484105" r:id="rId29"/>
    <p:sldLayoutId id="2147484106" r:id="rId30"/>
    <p:sldLayoutId id="2147484107" r:id="rId31"/>
    <p:sldLayoutId id="2147484108" r:id="rId32"/>
    <p:sldLayoutId id="2147484109" r:id="rId33"/>
    <p:sldLayoutId id="2147484110" r:id="rId34"/>
    <p:sldLayoutId id="2147484184" r:id="rId35"/>
    <p:sldLayoutId id="2147484185" r:id="rId36"/>
    <p:sldLayoutId id="2147484111" r:id="rId37"/>
    <p:sldLayoutId id="2147484112" r:id="rId38"/>
    <p:sldLayoutId id="2147484113" r:id="rId39"/>
    <p:sldLayoutId id="2147484114" r:id="rId40"/>
    <p:sldLayoutId id="2147484115" r:id="rId41"/>
    <p:sldLayoutId id="2147484116" r:id="rId42"/>
    <p:sldLayoutId id="2147484117" r:id="rId43"/>
    <p:sldLayoutId id="2147484118" r:id="rId44"/>
    <p:sldLayoutId id="2147484119" r:id="rId45"/>
    <p:sldLayoutId id="2147484120" r:id="rId46"/>
    <p:sldLayoutId id="2147484121" r:id="rId47"/>
    <p:sldLayoutId id="2147484122" r:id="rId48"/>
    <p:sldLayoutId id="2147484123" r:id="rId49"/>
    <p:sldLayoutId id="2147484124" r:id="rId50"/>
    <p:sldLayoutId id="2147484125" r:id="rId51"/>
    <p:sldLayoutId id="2147484126" r:id="rId52"/>
    <p:sldLayoutId id="2147484127" r:id="rId53"/>
    <p:sldLayoutId id="2147484128" r:id="rId54"/>
    <p:sldLayoutId id="2147484129" r:id="rId55"/>
    <p:sldLayoutId id="2147484130" r:id="rId56"/>
    <p:sldLayoutId id="2147484131" r:id="rId57"/>
    <p:sldLayoutId id="2147484132" r:id="rId58"/>
    <p:sldLayoutId id="2147484133" r:id="rId59"/>
    <p:sldLayoutId id="2147484134" r:id="rId60"/>
    <p:sldLayoutId id="2147484135" r:id="rId61"/>
    <p:sldLayoutId id="2147484136" r:id="rId62"/>
    <p:sldLayoutId id="2147484137" r:id="rId63"/>
    <p:sldLayoutId id="2147484138" r:id="rId64"/>
    <p:sldLayoutId id="2147484139" r:id="rId65"/>
    <p:sldLayoutId id="2147484140" r:id="rId66"/>
    <p:sldLayoutId id="2147484141" r:id="rId67"/>
    <p:sldLayoutId id="2147484142" r:id="rId68"/>
    <p:sldLayoutId id="2147484143" r:id="rId69"/>
    <p:sldLayoutId id="2147484144" r:id="rId70"/>
    <p:sldLayoutId id="2147484145" r:id="rId71"/>
    <p:sldLayoutId id="2147484146" r:id="rId72"/>
    <p:sldLayoutId id="2147484181" r:id="rId73"/>
    <p:sldLayoutId id="2147484182" r:id="rId74"/>
    <p:sldLayoutId id="2147484183" r:id="rId75"/>
    <p:sldLayoutId id="2147484147" r:id="rId76"/>
    <p:sldLayoutId id="2147484148" r:id="rId77"/>
    <p:sldLayoutId id="2147484149" r:id="rId78"/>
    <p:sldLayoutId id="2147484150" r:id="rId79"/>
    <p:sldLayoutId id="2147484151" r:id="rId80"/>
    <p:sldLayoutId id="2147484152" r:id="rId81"/>
    <p:sldLayoutId id="2147484153" r:id="rId82"/>
    <p:sldLayoutId id="2147484154" r:id="rId83"/>
    <p:sldLayoutId id="2147484155" r:id="rId84"/>
    <p:sldLayoutId id="2147484156" r:id="rId85"/>
    <p:sldLayoutId id="2147484157" r:id="rId86"/>
    <p:sldLayoutId id="2147484158" r:id="rId87"/>
    <p:sldLayoutId id="2147484159" r:id="rId88"/>
    <p:sldLayoutId id="2147484160" r:id="rId89"/>
    <p:sldLayoutId id="2147484161" r:id="rId90"/>
    <p:sldLayoutId id="2147484162" r:id="rId91"/>
    <p:sldLayoutId id="2147484163" r:id="rId92"/>
    <p:sldLayoutId id="2147484164" r:id="rId93"/>
    <p:sldLayoutId id="2147484165" r:id="rId94"/>
    <p:sldLayoutId id="2147484166" r:id="rId95"/>
    <p:sldLayoutId id="2147484174" r:id="rId96"/>
    <p:sldLayoutId id="2147484175" r:id="rId97"/>
    <p:sldLayoutId id="2147484176" r:id="rId98"/>
    <p:sldLayoutId id="2147484178" r:id="rId99"/>
    <p:sldLayoutId id="2147484179" r:id="rId100"/>
    <p:sldLayoutId id="2147484180" r:id="rId101"/>
    <p:sldLayoutId id="2147484167" r:id="rId102"/>
    <p:sldLayoutId id="2147484168" r:id="rId103"/>
    <p:sldLayoutId id="2147484169" r:id="rId104"/>
    <p:sldLayoutId id="2147484170" r:id="rId105"/>
    <p:sldLayoutId id="2147484171" r:id="rId106"/>
    <p:sldLayoutId id="2147484172" r:id="rId107"/>
    <p:sldLayoutId id="2147484173" r:id="rId108"/>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hf hdr="0" ftr="0" dt="0"/>
  <p:txStyles>
    <p:titleStyle>
      <a:lvl1pPr algn="l" defTabSz="1360314" rtl="0" eaLnBrk="1" latinLnBrk="0" hangingPunct="1">
        <a:lnSpc>
          <a:spcPct val="90000"/>
        </a:lnSpc>
        <a:spcBef>
          <a:spcPct val="0"/>
        </a:spcBef>
        <a:buNone/>
        <a:defRPr sz="8100" b="1" kern="1200">
          <a:solidFill>
            <a:schemeClr val="tx1"/>
          </a:solidFill>
          <a:latin typeface="+mj-lt"/>
          <a:ea typeface="+mj-ea"/>
          <a:cs typeface="+mj-cs"/>
        </a:defRPr>
      </a:lvl1pPr>
    </p:titleStyle>
    <p:bodyStyle>
      <a:lvl1pPr marL="0" marR="0" indent="0" algn="l" defTabSz="1360314" rtl="0" eaLnBrk="1" fontAlgn="auto" latinLnBrk="0" hangingPunct="1">
        <a:lnSpc>
          <a:spcPct val="100000"/>
        </a:lnSpc>
        <a:spcBef>
          <a:spcPts val="744"/>
        </a:spcBef>
        <a:spcAft>
          <a:spcPts val="0"/>
        </a:spcAft>
        <a:buClrTx/>
        <a:buSzPct val="100000"/>
        <a:buFontTx/>
        <a:buNone/>
        <a:tabLst/>
        <a:defRPr sz="1500" b="0" kern="1200">
          <a:solidFill>
            <a:schemeClr val="tx1"/>
          </a:solidFill>
          <a:latin typeface="+mn-lt"/>
          <a:ea typeface="+mn-ea"/>
          <a:cs typeface="+mn-cs"/>
        </a:defRPr>
      </a:lvl1pPr>
      <a:lvl2pPr marL="0" indent="0" algn="l" defTabSz="670871" rtl="0" eaLnBrk="1" latinLnBrk="0" hangingPunct="1">
        <a:lnSpc>
          <a:spcPct val="100000"/>
        </a:lnSpc>
        <a:spcBef>
          <a:spcPts val="744"/>
        </a:spcBef>
        <a:buSzPct val="100000"/>
        <a:buFontTx/>
        <a:buNone/>
        <a:defRPr sz="4200" b="1" kern="1200" baseline="0">
          <a:solidFill>
            <a:schemeClr val="tx1"/>
          </a:solidFill>
          <a:latin typeface="+mj-lt"/>
          <a:ea typeface="Open Sans" panose="020B0606030504020204" pitchFamily="34" charset="0"/>
          <a:cs typeface="Open Sans" panose="020B0606030504020204" pitchFamily="34" charset="0"/>
        </a:defRPr>
      </a:lvl2pPr>
      <a:lvl3pPr marL="0" indent="0" algn="l" defTabSz="670871" rtl="0" eaLnBrk="1" latinLnBrk="0" hangingPunct="1">
        <a:lnSpc>
          <a:spcPct val="150000"/>
        </a:lnSpc>
        <a:spcBef>
          <a:spcPts val="744"/>
        </a:spcBef>
        <a:buSzPct val="100000"/>
        <a:buFontTx/>
        <a:buNone/>
        <a:defRPr sz="1505" kern="1200" baseline="0">
          <a:solidFill>
            <a:schemeClr val="tx1">
              <a:lumMod val="95000"/>
              <a:lumOff val="5000"/>
            </a:schemeClr>
          </a:solidFill>
          <a:latin typeface="+mn-lt"/>
          <a:ea typeface="+mn-ea"/>
          <a:cs typeface="+mn-cs"/>
        </a:defRPr>
      </a:lvl3pPr>
      <a:lvl4pPr marL="0" indent="0" algn="l" defTabSz="1360314" rtl="0" eaLnBrk="1" latinLnBrk="0" hangingPunct="1">
        <a:lnSpc>
          <a:spcPct val="100000"/>
        </a:lnSpc>
        <a:spcBef>
          <a:spcPts val="744"/>
        </a:spcBef>
        <a:buSzPct val="100000"/>
        <a:buFontTx/>
        <a:buNone/>
        <a:defRPr sz="2700" b="1" kern="1200">
          <a:solidFill>
            <a:schemeClr val="tx1"/>
          </a:solidFill>
          <a:latin typeface="+mj-lt"/>
          <a:ea typeface="Open Sans" panose="020B0606030504020204" pitchFamily="34" charset="0"/>
          <a:cs typeface="Open Sans" panose="020B0606030504020204" pitchFamily="34" charset="0"/>
        </a:defRPr>
      </a:lvl4pPr>
      <a:lvl5pPr marL="0" indent="0" algn="l" defTabSz="1360314" rtl="0" eaLnBrk="1" latinLnBrk="0" hangingPunct="1">
        <a:lnSpc>
          <a:spcPct val="100000"/>
        </a:lnSpc>
        <a:spcBef>
          <a:spcPts val="744"/>
        </a:spcBef>
        <a:buSzPct val="100000"/>
        <a:buFontTx/>
        <a:buNone/>
        <a:defRPr sz="1800" b="1" kern="1200" baseline="0">
          <a:solidFill>
            <a:schemeClr val="tx1"/>
          </a:solidFill>
          <a:latin typeface="+mj-lt"/>
          <a:ea typeface="Open Sans" panose="020B0606030504020204" pitchFamily="34" charset="0"/>
          <a:cs typeface="Open Sans" panose="020B0606030504020204" pitchFamily="34" charset="0"/>
        </a:defRPr>
      </a:lvl5pPr>
      <a:lvl6pPr marL="0" indent="0" algn="l" defTabSz="1360314" rtl="0" eaLnBrk="1" latinLnBrk="0" hangingPunct="1">
        <a:lnSpc>
          <a:spcPct val="100000"/>
        </a:lnSpc>
        <a:spcBef>
          <a:spcPts val="744"/>
        </a:spcBef>
        <a:buFontTx/>
        <a:buNone/>
        <a:defRPr sz="1350" b="0" kern="1200">
          <a:solidFill>
            <a:schemeClr val="tx1">
              <a:alpha val="70000"/>
            </a:schemeClr>
          </a:solidFill>
          <a:latin typeface="+mn-lt"/>
          <a:ea typeface="+mn-ea"/>
          <a:cs typeface="+mn-cs"/>
        </a:defRPr>
      </a:lvl6pPr>
      <a:lvl7pPr marL="0" indent="0" algn="l" defTabSz="1360314" rtl="0" eaLnBrk="1" latinLnBrk="0" hangingPunct="1">
        <a:lnSpc>
          <a:spcPct val="100000"/>
        </a:lnSpc>
        <a:spcBef>
          <a:spcPts val="744"/>
        </a:spcBef>
        <a:buFontTx/>
        <a:buNone/>
        <a:defRPr sz="1200" b="0" kern="1200" baseline="0">
          <a:solidFill>
            <a:schemeClr val="tx1">
              <a:alpha val="50000"/>
            </a:schemeClr>
          </a:solidFill>
          <a:latin typeface="+mn-lt"/>
          <a:ea typeface="+mn-ea"/>
          <a:cs typeface="+mn-cs"/>
        </a:defRPr>
      </a:lvl7pPr>
      <a:lvl8pPr marL="0" marR="0" indent="0" algn="l" defTabSz="1360314" rtl="0" eaLnBrk="1" fontAlgn="auto" latinLnBrk="0" hangingPunct="1">
        <a:lnSpc>
          <a:spcPct val="90000"/>
        </a:lnSpc>
        <a:spcBef>
          <a:spcPts val="744"/>
        </a:spcBef>
        <a:spcAft>
          <a:spcPts val="0"/>
        </a:spcAft>
        <a:buClrTx/>
        <a:buSzTx/>
        <a:buFontTx/>
        <a:buNone/>
        <a:tabLst/>
        <a:defRPr sz="1203" b="1" kern="1200">
          <a:solidFill>
            <a:schemeClr val="tx1">
              <a:lumMod val="75000"/>
              <a:lumOff val="25000"/>
            </a:schemeClr>
          </a:solidFill>
          <a:latin typeface="+mn-lt"/>
          <a:ea typeface="+mn-ea"/>
          <a:cs typeface="+mn-cs"/>
        </a:defRPr>
      </a:lvl8pPr>
      <a:lvl9pPr marL="268587" indent="0" algn="l" defTabSz="1360314" rtl="0" eaLnBrk="1" latinLnBrk="0" hangingPunct="1">
        <a:lnSpc>
          <a:spcPct val="90000"/>
        </a:lnSpc>
        <a:spcBef>
          <a:spcPts val="744"/>
        </a:spcBef>
        <a:buFont typeface="Arial" panose="020B0604020202020204" pitchFamily="34" charset="0"/>
        <a:buNone/>
        <a:defRPr sz="2678" kern="1200">
          <a:solidFill>
            <a:schemeClr val="tx1"/>
          </a:solidFill>
          <a:latin typeface="+mn-lt"/>
          <a:ea typeface="+mn-ea"/>
          <a:cs typeface="+mn-cs"/>
        </a:defRPr>
      </a:lvl9pPr>
    </p:bodyStyle>
    <p:otherStyle>
      <a:defPPr>
        <a:defRPr lang="en-US"/>
      </a:defPPr>
      <a:lvl1pPr marL="0" algn="l" defTabSz="1360314" rtl="0" eaLnBrk="1" latinLnBrk="0" hangingPunct="1">
        <a:defRPr sz="2678" kern="1200">
          <a:solidFill>
            <a:schemeClr val="tx1"/>
          </a:solidFill>
          <a:latin typeface="+mn-lt"/>
          <a:ea typeface="+mn-ea"/>
          <a:cs typeface="+mn-cs"/>
        </a:defRPr>
      </a:lvl1pPr>
      <a:lvl2pPr marL="680157" algn="l" defTabSz="1360314" rtl="0" eaLnBrk="1" latinLnBrk="0" hangingPunct="1">
        <a:defRPr sz="2678" kern="1200">
          <a:solidFill>
            <a:schemeClr val="tx1"/>
          </a:solidFill>
          <a:latin typeface="+mn-lt"/>
          <a:ea typeface="+mn-ea"/>
          <a:cs typeface="+mn-cs"/>
        </a:defRPr>
      </a:lvl2pPr>
      <a:lvl3pPr marL="1360314" algn="l" defTabSz="1360314" rtl="0" eaLnBrk="1" latinLnBrk="0" hangingPunct="1">
        <a:defRPr sz="2678" kern="1200">
          <a:solidFill>
            <a:schemeClr val="tx1"/>
          </a:solidFill>
          <a:latin typeface="+mn-lt"/>
          <a:ea typeface="+mn-ea"/>
          <a:cs typeface="+mn-cs"/>
        </a:defRPr>
      </a:lvl3pPr>
      <a:lvl4pPr marL="2040471" algn="l" defTabSz="1360314" rtl="0" eaLnBrk="1" latinLnBrk="0" hangingPunct="1">
        <a:defRPr sz="2678" kern="1200">
          <a:solidFill>
            <a:schemeClr val="tx1"/>
          </a:solidFill>
          <a:latin typeface="+mn-lt"/>
          <a:ea typeface="+mn-ea"/>
          <a:cs typeface="+mn-cs"/>
        </a:defRPr>
      </a:lvl4pPr>
      <a:lvl5pPr marL="2720630" algn="l" defTabSz="1360314" rtl="0" eaLnBrk="1" latinLnBrk="0" hangingPunct="1">
        <a:defRPr sz="2678" kern="1200">
          <a:solidFill>
            <a:schemeClr val="tx1"/>
          </a:solidFill>
          <a:latin typeface="+mn-lt"/>
          <a:ea typeface="+mn-ea"/>
          <a:cs typeface="+mn-cs"/>
        </a:defRPr>
      </a:lvl5pPr>
      <a:lvl6pPr marL="3400785" algn="l" defTabSz="1360314" rtl="0" eaLnBrk="1" latinLnBrk="0" hangingPunct="1">
        <a:defRPr sz="2678" kern="1200">
          <a:solidFill>
            <a:schemeClr val="tx1"/>
          </a:solidFill>
          <a:latin typeface="+mn-lt"/>
          <a:ea typeface="+mn-ea"/>
          <a:cs typeface="+mn-cs"/>
        </a:defRPr>
      </a:lvl6pPr>
      <a:lvl7pPr marL="4080944" algn="l" defTabSz="1360314" rtl="0" eaLnBrk="1" latinLnBrk="0" hangingPunct="1">
        <a:defRPr sz="2678" kern="1200">
          <a:solidFill>
            <a:schemeClr val="tx1"/>
          </a:solidFill>
          <a:latin typeface="+mn-lt"/>
          <a:ea typeface="+mn-ea"/>
          <a:cs typeface="+mn-cs"/>
        </a:defRPr>
      </a:lvl7pPr>
      <a:lvl8pPr marL="4761101" algn="l" defTabSz="1360314" rtl="0" eaLnBrk="1" latinLnBrk="0" hangingPunct="1">
        <a:defRPr sz="2678" kern="1200">
          <a:solidFill>
            <a:schemeClr val="tx1"/>
          </a:solidFill>
          <a:latin typeface="+mn-lt"/>
          <a:ea typeface="+mn-ea"/>
          <a:cs typeface="+mn-cs"/>
        </a:defRPr>
      </a:lvl8pPr>
      <a:lvl9pPr marL="5441258" algn="l" defTabSz="1360314" rtl="0" eaLnBrk="1" latinLnBrk="0" hangingPunct="1">
        <a:defRPr sz="267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2.xml"/><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33.xml"/><Relationship Id="rId6" Type="http://schemas.microsoft.com/office/2007/relationships/hdphoto" Target="../media/hdphoto5.wdp"/><Relationship Id="rId5" Type="http://schemas.microsoft.com/office/2007/relationships/hdphoto" Target="../media/hdphoto4.wdp"/><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41.xml"/><Relationship Id="rId6" Type="http://schemas.openxmlformats.org/officeDocument/2006/relationships/image" Target="../media/image25.png"/><Relationship Id="rId5" Type="http://schemas.microsoft.com/office/2007/relationships/hdphoto" Target="../media/hdphoto7.wdp"/><Relationship Id="rId4" Type="http://schemas.openxmlformats.org/officeDocument/2006/relationships/image" Target="../media/image24.png"/><Relationship Id="rId9" Type="http://schemas.microsoft.com/office/2007/relationships/hdphoto" Target="../media/hdphoto9.wdp"/></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3.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4.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7177E41B-8237-7449-A65B-3D6E0FBF0039}"/>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
        <p:nvSpPr>
          <p:cNvPr id="4" name="Номер слайда 3"/>
          <p:cNvSpPr>
            <a:spLocks noGrp="1"/>
          </p:cNvSpPr>
          <p:nvPr>
            <p:ph type="sldNum" sz="quarter" idx="4"/>
          </p:nvPr>
        </p:nvSpPr>
        <p:spPr/>
        <p:txBody>
          <a:bodyPr/>
          <a:lstStyle/>
          <a:p>
            <a:fld id="{D8D877B3-D348-4611-9BDB-C5374591D951}" type="slidenum">
              <a:rPr lang="en-US" smtClean="0"/>
              <a:pPr/>
              <a:t>1</a:t>
            </a:fld>
            <a:endParaRPr lang="en-US" dirty="0"/>
          </a:p>
        </p:txBody>
      </p:sp>
      <p:sp>
        <p:nvSpPr>
          <p:cNvPr id="11" name="Text Placeholder 10"/>
          <p:cNvSpPr>
            <a:spLocks noGrp="1"/>
          </p:cNvSpPr>
          <p:nvPr>
            <p:ph type="body" sz="quarter" idx="57"/>
          </p:nvPr>
        </p:nvSpPr>
        <p:spPr/>
        <p:txBody>
          <a:bodyPr/>
          <a:lstStyle/>
          <a:p>
            <a:endParaRPr lang="en-US" dirty="0"/>
          </a:p>
        </p:txBody>
      </p:sp>
      <p:sp>
        <p:nvSpPr>
          <p:cNvPr id="21" name="Текст 20"/>
          <p:cNvSpPr>
            <a:spLocks noGrp="1"/>
          </p:cNvSpPr>
          <p:nvPr>
            <p:ph type="body" sz="quarter" idx="44"/>
          </p:nvPr>
        </p:nvSpPr>
        <p:spPr/>
        <p:txBody>
          <a:bodyPr/>
          <a:lstStyle/>
          <a:p>
            <a:r>
              <a:rPr lang="en-US" spc="1200" dirty="0"/>
              <a:t>LAIKA</a:t>
            </a:r>
          </a:p>
        </p:txBody>
      </p:sp>
      <p:sp>
        <p:nvSpPr>
          <p:cNvPr id="10" name="Text Placeholder 9"/>
          <p:cNvSpPr>
            <a:spLocks noGrp="1"/>
          </p:cNvSpPr>
          <p:nvPr>
            <p:ph type="body" sz="quarter" idx="56"/>
          </p:nvPr>
        </p:nvSpPr>
        <p:spPr/>
        <p:txBody>
          <a:bodyPr/>
          <a:lstStyle/>
          <a:p>
            <a:endParaRPr lang="en-US"/>
          </a:p>
        </p:txBody>
      </p:sp>
      <p:cxnSp>
        <p:nvCxnSpPr>
          <p:cNvPr id="27" name="Прямая соединительная линия 26"/>
          <p:cNvCxnSpPr/>
          <p:nvPr/>
        </p:nvCxnSpPr>
        <p:spPr>
          <a:xfrm flipV="1">
            <a:off x="1811410" y="8496118"/>
            <a:ext cx="1791670" cy="179167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flipV="1">
            <a:off x="4075769" y="0"/>
            <a:ext cx="3367587" cy="336759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flipV="1">
            <a:off x="10691446" y="-28135"/>
            <a:ext cx="3395718" cy="339573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pic>
        <p:nvPicPr>
          <p:cNvPr id="13" name="Рисунок 12">
            <a:extLst>
              <a:ext uri="{FF2B5EF4-FFF2-40B4-BE49-F238E27FC236}">
                <a16:creationId xmlns:a16="http://schemas.microsoft.com/office/drawing/2014/main" id="{29C7A561-9F0E-B94A-98B8-A1C54676E62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039504" y="1028647"/>
            <a:ext cx="1638374" cy="574819"/>
          </a:xfrm>
          <a:prstGeom prst="rect">
            <a:avLst/>
          </a:prstGeom>
        </p:spPr>
      </p:pic>
    </p:spTree>
    <p:extLst>
      <p:ext uri="{BB962C8B-B14F-4D97-AF65-F5344CB8AC3E}">
        <p14:creationId xmlns:p14="http://schemas.microsoft.com/office/powerpoint/2010/main" val="3985523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BC5E2EA-0BE9-7F43-A972-6445029F970C}"/>
              </a:ext>
            </a:extLst>
          </p:cNvPr>
          <p:cNvPicPr>
            <a:picLocks noGrp="1" noChangeAspect="1"/>
          </p:cNvPicPr>
          <p:nvPr>
            <p:ph type="pic" sz="quarter" idx="42"/>
          </p:nvPr>
        </p:nvPicPr>
        <p:blipFill>
          <a:blip r:embed="rId2" cstate="hqprint">
            <a:extLst>
              <a:ext uri="{28A0092B-C50C-407E-A947-70E740481C1C}">
                <a14:useLocalDpi xmlns:a14="http://schemas.microsoft.com/office/drawing/2010/main"/>
              </a:ext>
            </a:extLst>
          </a:blip>
          <a:srcRect/>
          <a:stretch>
            <a:fillRect/>
          </a:stretch>
        </p:blipFill>
        <p:spPr/>
      </p:pic>
      <p:sp>
        <p:nvSpPr>
          <p:cNvPr id="3" name="Номер слайда 2"/>
          <p:cNvSpPr>
            <a:spLocks noGrp="1"/>
          </p:cNvSpPr>
          <p:nvPr>
            <p:ph type="sldNum" sz="quarter" idx="4"/>
          </p:nvPr>
        </p:nvSpPr>
        <p:spPr/>
        <p:txBody>
          <a:bodyPr/>
          <a:lstStyle/>
          <a:p>
            <a:fld id="{D8D877B3-D348-4611-9BDB-C5374591D951}" type="slidenum">
              <a:rPr lang="en-US" smtClean="0"/>
              <a:pPr/>
              <a:t>10</a:t>
            </a:fld>
            <a:endParaRPr lang="en-US" dirty="0"/>
          </a:p>
        </p:txBody>
      </p:sp>
      <p:sp>
        <p:nvSpPr>
          <p:cNvPr id="7" name="Текст 6"/>
          <p:cNvSpPr>
            <a:spLocks noGrp="1"/>
          </p:cNvSpPr>
          <p:nvPr>
            <p:ph type="body" sz="quarter" idx="39"/>
          </p:nvPr>
        </p:nvSpPr>
        <p:spPr/>
        <p:txBody>
          <a:bodyPr/>
          <a:lstStyle/>
          <a:p>
            <a:r>
              <a:rPr lang="en-US" dirty="0"/>
              <a:t>LAIKA is API-first or headless. It means that </a:t>
            </a:r>
            <a:r>
              <a:rPr lang="en-US" b="1" dirty="0">
                <a:latin typeface="Roboto" panose="02000000000000000000" pitchFamily="2" charset="0"/>
                <a:ea typeface="Roboto" panose="02000000000000000000" pitchFamily="2" charset="0"/>
              </a:rPr>
              <a:t>all of the platform functionality is available via backend calls</a:t>
            </a:r>
            <a:r>
              <a:rPr lang="en-US" dirty="0"/>
              <a:t>. It also means that the most of the business logic is also located on backend, so to implement new UI application you just need to call backend to execute some functionality or perform some actions. With such design UI application simply gather and displays data (so it’s quite fast to implement a new custom UI).</a:t>
            </a:r>
          </a:p>
        </p:txBody>
      </p:sp>
      <p:sp>
        <p:nvSpPr>
          <p:cNvPr id="11" name="Title 10"/>
          <p:cNvSpPr>
            <a:spLocks noGrp="1"/>
          </p:cNvSpPr>
          <p:nvPr>
            <p:ph type="title"/>
          </p:nvPr>
        </p:nvSpPr>
        <p:spPr/>
        <p:txBody>
          <a:bodyPr/>
          <a:lstStyle/>
          <a:p>
            <a:r>
              <a:rPr lang="en-US" dirty="0"/>
              <a:t>API</a:t>
            </a:r>
            <a:br>
              <a:rPr lang="en-US" dirty="0"/>
            </a:br>
            <a:r>
              <a:rPr lang="en-US" dirty="0"/>
              <a:t>FIRST</a:t>
            </a:r>
          </a:p>
        </p:txBody>
      </p:sp>
      <p:sp>
        <p:nvSpPr>
          <p:cNvPr id="9" name="Text Placeholder 8"/>
          <p:cNvSpPr>
            <a:spLocks noGrp="1"/>
          </p:cNvSpPr>
          <p:nvPr>
            <p:ph type="body" sz="quarter" idx="44"/>
          </p:nvPr>
        </p:nvSpPr>
        <p:spPr/>
        <p:txBody>
          <a:bodyPr/>
          <a:lstStyle/>
          <a:p>
            <a:r>
              <a:rPr lang="en-US"/>
              <a:t>CLICK TO CONTINUE</a:t>
            </a:r>
            <a:endParaRPr lang="en-US" dirty="0"/>
          </a:p>
        </p:txBody>
      </p:sp>
    </p:spTree>
    <p:extLst>
      <p:ext uri="{BB962C8B-B14F-4D97-AF65-F5344CB8AC3E}">
        <p14:creationId xmlns:p14="http://schemas.microsoft.com/office/powerpoint/2010/main" val="223075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4"/>
          </p:nvPr>
        </p:nvSpPr>
        <p:spPr/>
        <p:txBody>
          <a:bodyPr/>
          <a:lstStyle/>
          <a:p>
            <a:fld id="{D8D877B3-D348-4611-9BDB-C5374591D951}" type="slidenum">
              <a:rPr lang="en-US" smtClean="0"/>
              <a:pPr/>
              <a:t>11</a:t>
            </a:fld>
            <a:endParaRPr lang="en-US" dirty="0"/>
          </a:p>
        </p:txBody>
      </p:sp>
      <p:sp>
        <p:nvSpPr>
          <p:cNvPr id="14" name="Текст 13"/>
          <p:cNvSpPr>
            <a:spLocks noGrp="1"/>
          </p:cNvSpPr>
          <p:nvPr>
            <p:ph type="body" sz="quarter" idx="54"/>
          </p:nvPr>
        </p:nvSpPr>
        <p:spPr/>
        <p:txBody>
          <a:bodyPr/>
          <a:lstStyle/>
          <a:p>
            <a:r>
              <a:rPr lang="en-US" dirty="0"/>
              <a:t>LAIKA has it’s own configuration service that stores all of the settings that’s related to the platform execution. It’s available via API and also has a convenient UI for administrative purposes.</a:t>
            </a:r>
          </a:p>
        </p:txBody>
      </p:sp>
      <p:sp>
        <p:nvSpPr>
          <p:cNvPr id="15" name="Текст 14"/>
          <p:cNvSpPr>
            <a:spLocks noGrp="1"/>
          </p:cNvSpPr>
          <p:nvPr>
            <p:ph type="body" sz="quarter" idx="56"/>
          </p:nvPr>
        </p:nvSpPr>
        <p:spPr/>
        <p:txBody>
          <a:bodyPr/>
          <a:lstStyle/>
          <a:p>
            <a:r>
              <a:rPr lang="en-US" dirty="0"/>
              <a:t>HOW TO CONFIGURE</a:t>
            </a:r>
          </a:p>
        </p:txBody>
      </p:sp>
      <p:pic>
        <p:nvPicPr>
          <p:cNvPr id="6" name="Рисунок 5">
            <a:extLst>
              <a:ext uri="{FF2B5EF4-FFF2-40B4-BE49-F238E27FC236}">
                <a16:creationId xmlns:a16="http://schemas.microsoft.com/office/drawing/2014/main" id="{8DA833C3-F5CC-D24F-B68C-CEB991407BEB}"/>
              </a:ext>
            </a:extLst>
          </p:cNvPr>
          <p:cNvPicPr>
            <a:picLocks noGrp="1" noChangeAspect="1"/>
          </p:cNvPicPr>
          <p:nvPr>
            <p:ph type="pic" sz="quarter" idx="42"/>
          </p:nvPr>
        </p:nvPicPr>
        <p:blipFill>
          <a:blip r:embed="rId2" cstate="hqprint">
            <a:extLst>
              <a:ext uri="{28A0092B-C50C-407E-A947-70E740481C1C}">
                <a14:useLocalDpi xmlns:a14="http://schemas.microsoft.com/office/drawing/2010/main"/>
              </a:ext>
            </a:extLst>
          </a:blip>
          <a:srcRect/>
          <a:stretch>
            <a:fillRect/>
          </a:stretch>
        </p:blipFill>
        <p:spPr/>
      </p:pic>
      <p:sp>
        <p:nvSpPr>
          <p:cNvPr id="95" name="Текст 94"/>
          <p:cNvSpPr>
            <a:spLocks noGrp="1"/>
          </p:cNvSpPr>
          <p:nvPr>
            <p:ph type="body" sz="quarter" idx="61"/>
          </p:nvPr>
        </p:nvSpPr>
        <p:spPr/>
        <p:txBody>
          <a:bodyPr/>
          <a:lstStyle/>
          <a:p>
            <a:r>
              <a:rPr lang="en-US" dirty="0"/>
              <a:t>Usually the new functionality should be implemented as a new microservice with its own logic. For example, if you want to combine assets to some object like publication and work with it you’ll create a separate microservice that describes such object.</a:t>
            </a:r>
          </a:p>
        </p:txBody>
      </p:sp>
      <p:sp>
        <p:nvSpPr>
          <p:cNvPr id="96" name="Текст 95"/>
          <p:cNvSpPr>
            <a:spLocks noGrp="1"/>
          </p:cNvSpPr>
          <p:nvPr>
            <p:ph type="body" sz="quarter" idx="62"/>
          </p:nvPr>
        </p:nvSpPr>
        <p:spPr/>
        <p:txBody>
          <a:bodyPr/>
          <a:lstStyle/>
          <a:p>
            <a:r>
              <a:rPr lang="en-US" dirty="0"/>
              <a:t>HOW TO EXTEND</a:t>
            </a:r>
          </a:p>
        </p:txBody>
      </p:sp>
      <p:sp>
        <p:nvSpPr>
          <p:cNvPr id="97" name="Текст 96"/>
          <p:cNvSpPr>
            <a:spLocks noGrp="1"/>
          </p:cNvSpPr>
          <p:nvPr>
            <p:ph type="body" sz="quarter" idx="63"/>
          </p:nvPr>
        </p:nvSpPr>
        <p:spPr/>
        <p:txBody>
          <a:bodyPr/>
          <a:lstStyle/>
          <a:p>
            <a:r>
              <a:rPr lang="en-US" dirty="0"/>
              <a:t>To integrate a new component to LAIKA platform you could just call some methods from LAIKA APIs directly (that might be useful in some cases, like store the file or create new asset) or integrate with Apache Kafka to listen for some events.</a:t>
            </a:r>
          </a:p>
        </p:txBody>
      </p:sp>
      <p:sp>
        <p:nvSpPr>
          <p:cNvPr id="98" name="Текст 97"/>
          <p:cNvSpPr>
            <a:spLocks noGrp="1"/>
          </p:cNvSpPr>
          <p:nvPr>
            <p:ph type="body" sz="quarter" idx="64"/>
          </p:nvPr>
        </p:nvSpPr>
        <p:spPr/>
        <p:txBody>
          <a:bodyPr/>
          <a:lstStyle/>
          <a:p>
            <a:r>
              <a:rPr lang="en-US" dirty="0"/>
              <a:t>HOW TO INTEGRATE</a:t>
            </a:r>
          </a:p>
        </p:txBody>
      </p:sp>
      <p:sp>
        <p:nvSpPr>
          <p:cNvPr id="10" name="Заголовок 9"/>
          <p:cNvSpPr>
            <a:spLocks noGrp="1"/>
          </p:cNvSpPr>
          <p:nvPr>
            <p:ph type="title"/>
          </p:nvPr>
        </p:nvSpPr>
        <p:spPr/>
        <p:txBody>
          <a:bodyPr/>
          <a:lstStyle/>
          <a:p>
            <a:r>
              <a:rPr lang="en-US" dirty="0"/>
              <a:t>HOW </a:t>
            </a:r>
            <a:br>
              <a:rPr lang="en-US" dirty="0"/>
            </a:br>
            <a:r>
              <a:rPr lang="en-US" dirty="0"/>
              <a:t>TO?</a:t>
            </a:r>
            <a:br>
              <a:rPr lang="en-US" dirty="0"/>
            </a:br>
            <a:endParaRPr lang="en-US" dirty="0"/>
          </a:p>
        </p:txBody>
      </p:sp>
      <p:sp>
        <p:nvSpPr>
          <p:cNvPr id="16" name="Text Placeholder 15"/>
          <p:cNvSpPr>
            <a:spLocks noGrp="1"/>
          </p:cNvSpPr>
          <p:nvPr>
            <p:ph type="body" sz="quarter" idx="44"/>
          </p:nvPr>
        </p:nvSpPr>
        <p:spPr/>
        <p:txBody>
          <a:bodyPr/>
          <a:lstStyle/>
          <a:p>
            <a:r>
              <a:rPr lang="en-US" dirty="0"/>
              <a:t>CLICK TO CONTINUE</a:t>
            </a:r>
          </a:p>
        </p:txBody>
      </p:sp>
    </p:spTree>
    <p:extLst>
      <p:ext uri="{BB962C8B-B14F-4D97-AF65-F5344CB8AC3E}">
        <p14:creationId xmlns:p14="http://schemas.microsoft.com/office/powerpoint/2010/main" val="1670120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mtClean="0"/>
              <a:pPr/>
              <a:t>12</a:t>
            </a:fld>
            <a:endParaRPr lang="en-US" dirty="0"/>
          </a:p>
        </p:txBody>
      </p:sp>
      <p:sp>
        <p:nvSpPr>
          <p:cNvPr id="5" name="Текст 4"/>
          <p:cNvSpPr>
            <a:spLocks noGrp="1"/>
          </p:cNvSpPr>
          <p:nvPr>
            <p:ph type="body" sz="quarter" idx="38"/>
          </p:nvPr>
        </p:nvSpPr>
        <p:spPr/>
        <p:txBody>
          <a:bodyPr/>
          <a:lstStyle/>
          <a:p>
            <a:r>
              <a:rPr lang="en-US" dirty="0"/>
              <a:t>Whole backend implements HTTP REST so it could be used from </a:t>
            </a:r>
            <a:r>
              <a:rPr lang="en-US" b="1" dirty="0">
                <a:latin typeface="Roboto" panose="02000000000000000000" pitchFamily="2" charset="0"/>
                <a:ea typeface="Roboto" panose="02000000000000000000" pitchFamily="2" charset="0"/>
              </a:rPr>
              <a:t>any programming language</a:t>
            </a:r>
            <a:r>
              <a:rPr lang="en-US" dirty="0"/>
              <a:t> that support REST calls (like Java, Ruby, Python, </a:t>
            </a:r>
            <a:r>
              <a:rPr lang="en-US" dirty="0" err="1"/>
              <a:t>React.js</a:t>
            </a:r>
            <a:r>
              <a:rPr lang="en-US" dirty="0"/>
              <a:t>, </a:t>
            </a:r>
            <a:r>
              <a:rPr lang="en-US" dirty="0" err="1"/>
              <a:t>Angular.js</a:t>
            </a:r>
            <a:r>
              <a:rPr lang="en-US" dirty="0"/>
              <a:t>, </a:t>
            </a:r>
            <a:r>
              <a:rPr lang="en-US" dirty="0" err="1"/>
              <a:t>Javascript</a:t>
            </a:r>
            <a:r>
              <a:rPr lang="en-US" dirty="0"/>
              <a:t> etc.). So you could create your extensions and UI applications on any programming language and framework that you prefer. </a:t>
            </a:r>
            <a:r>
              <a:rPr lang="en-US" b="1" dirty="0">
                <a:latin typeface="Roboto" panose="02000000000000000000" pitchFamily="2" charset="0"/>
                <a:ea typeface="Roboto" panose="02000000000000000000" pitchFamily="2" charset="0"/>
              </a:rPr>
              <a:t>API is self-documented </a:t>
            </a:r>
            <a:r>
              <a:rPr lang="en-US" dirty="0"/>
              <a:t>according to </a:t>
            </a:r>
            <a:r>
              <a:rPr lang="en-US" b="1" dirty="0" err="1">
                <a:latin typeface="Roboto" panose="02000000000000000000" pitchFamily="2" charset="0"/>
                <a:ea typeface="Roboto" panose="02000000000000000000" pitchFamily="2" charset="0"/>
              </a:rPr>
              <a:t>OpenAPI</a:t>
            </a:r>
            <a:r>
              <a:rPr lang="en-US" b="1" dirty="0">
                <a:latin typeface="Roboto" panose="02000000000000000000" pitchFamily="2" charset="0"/>
                <a:ea typeface="Roboto" panose="02000000000000000000" pitchFamily="2" charset="0"/>
              </a:rPr>
              <a:t> 3.0</a:t>
            </a:r>
            <a:r>
              <a:rPr lang="en-US" dirty="0"/>
              <a:t> standard: all endpoints have built-in Swagger UI with description of methods and arguments.</a:t>
            </a:r>
          </a:p>
        </p:txBody>
      </p:sp>
      <p:sp>
        <p:nvSpPr>
          <p:cNvPr id="13" name="Заголовок 12"/>
          <p:cNvSpPr>
            <a:spLocks noGrp="1"/>
          </p:cNvSpPr>
          <p:nvPr>
            <p:ph type="title"/>
          </p:nvPr>
        </p:nvSpPr>
        <p:spPr/>
        <p:txBody>
          <a:bodyPr/>
          <a:lstStyle/>
          <a:p>
            <a:r>
              <a:rPr lang="en-US" dirty="0"/>
              <a:t>REST API</a:t>
            </a:r>
          </a:p>
        </p:txBody>
      </p:sp>
      <p:sp>
        <p:nvSpPr>
          <p:cNvPr id="7" name="Text Placeholder 6"/>
          <p:cNvSpPr>
            <a:spLocks noGrp="1"/>
          </p:cNvSpPr>
          <p:nvPr>
            <p:ph type="body" sz="quarter" idx="44"/>
          </p:nvPr>
        </p:nvSpPr>
        <p:spPr/>
        <p:txBody>
          <a:bodyPr/>
          <a:lstStyle/>
          <a:p>
            <a:r>
              <a:rPr lang="en-US"/>
              <a:t>CLICK TO CONTINUE</a:t>
            </a:r>
            <a:endParaRPr lang="en-US" dirty="0"/>
          </a:p>
        </p:txBody>
      </p:sp>
      <p:pic>
        <p:nvPicPr>
          <p:cNvPr id="28" name="Рисунок 27">
            <a:extLst>
              <a:ext uri="{FF2B5EF4-FFF2-40B4-BE49-F238E27FC236}">
                <a16:creationId xmlns:a16="http://schemas.microsoft.com/office/drawing/2014/main" id="{6FECBD11-360F-2749-B5B4-2A6E06CDDE1B}"/>
              </a:ext>
            </a:extLst>
          </p:cNvPr>
          <p:cNvPicPr>
            <a:picLocks noGrp="1" noChangeAspect="1"/>
          </p:cNvPicPr>
          <p:nvPr>
            <p:ph type="pic" sz="quarter" idx="57"/>
          </p:nvPr>
        </p:nvPicPr>
        <p:blipFill rotWithShape="1">
          <a:blip r:embed="rId2" cstate="hq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7528395" y="0"/>
            <a:ext cx="6896387" cy="6876000"/>
          </a:xfrm>
        </p:spPr>
      </p:pic>
      <p:pic>
        <p:nvPicPr>
          <p:cNvPr id="30" name="Рисунок 29">
            <a:extLst>
              <a:ext uri="{FF2B5EF4-FFF2-40B4-BE49-F238E27FC236}">
                <a16:creationId xmlns:a16="http://schemas.microsoft.com/office/drawing/2014/main" id="{768EF90C-ED73-3D40-A263-1BD0AC95F041}"/>
              </a:ext>
            </a:extLst>
          </p:cNvPr>
          <p:cNvPicPr>
            <a:picLocks noGrp="1" noChangeAspect="1"/>
          </p:cNvPicPr>
          <p:nvPr>
            <p:ph type="pic" sz="quarter" idx="58"/>
          </p:nvPr>
        </p:nvPicPr>
        <p:blipFill rotWithShape="1">
          <a:blip r:embed="rId4" cstate="hqprint">
            <a:extLst>
              <a:ext uri="{28A0092B-C50C-407E-A947-70E740481C1C}">
                <a14:useLocalDpi xmlns:a14="http://schemas.microsoft.com/office/drawing/2010/main"/>
              </a:ext>
            </a:extLst>
          </a:blip>
          <a:srcRect/>
          <a:stretch/>
        </p:blipFill>
        <p:spPr>
          <a:xfrm>
            <a:off x="7521912" y="9693"/>
            <a:ext cx="10766088" cy="10287604"/>
          </a:xfrm>
        </p:spPr>
      </p:pic>
      <p:pic>
        <p:nvPicPr>
          <p:cNvPr id="32" name="Рисунок 31">
            <a:extLst>
              <a:ext uri="{FF2B5EF4-FFF2-40B4-BE49-F238E27FC236}">
                <a16:creationId xmlns:a16="http://schemas.microsoft.com/office/drawing/2014/main" id="{DD74B89B-A4DE-6142-B756-7F1AA12B4D8A}"/>
              </a:ext>
            </a:extLst>
          </p:cNvPr>
          <p:cNvPicPr>
            <a:picLocks noGrp="1" noChangeAspect="1"/>
          </p:cNvPicPr>
          <p:nvPr>
            <p:ph type="pic" sz="quarter" idx="59"/>
          </p:nvPr>
        </p:nvPicPr>
        <p:blipFill rotWithShape="1">
          <a:blip r:embed="rId5" cstate="hq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a:stretch/>
        </p:blipFill>
        <p:spPr>
          <a:xfrm>
            <a:off x="11551902" y="3581111"/>
            <a:ext cx="6736098" cy="6716186"/>
          </a:xfrm>
        </p:spPr>
      </p:pic>
    </p:spTree>
    <p:extLst>
      <p:ext uri="{BB962C8B-B14F-4D97-AF65-F5344CB8AC3E}">
        <p14:creationId xmlns:p14="http://schemas.microsoft.com/office/powerpoint/2010/main" val="971923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17D9F2D-6802-8945-8A62-A4CCDD5CF6B2}"/>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
        <p:nvSpPr>
          <p:cNvPr id="11" name="Текст 10"/>
          <p:cNvSpPr>
            <a:spLocks noGrp="1"/>
          </p:cNvSpPr>
          <p:nvPr>
            <p:ph type="body" sz="quarter" idx="39"/>
          </p:nvPr>
        </p:nvSpPr>
        <p:spPr/>
        <p:txBody>
          <a:bodyPr/>
          <a:lstStyle/>
          <a:p>
            <a:r>
              <a:rPr lang="en-US" dirty="0"/>
              <a:t>GRAPHQL</a:t>
            </a:r>
          </a:p>
        </p:txBody>
      </p:sp>
      <p:sp>
        <p:nvSpPr>
          <p:cNvPr id="12" name="Текст 11"/>
          <p:cNvSpPr>
            <a:spLocks noGrp="1"/>
          </p:cNvSpPr>
          <p:nvPr>
            <p:ph type="body" sz="quarter" idx="40"/>
          </p:nvPr>
        </p:nvSpPr>
        <p:spPr/>
        <p:txBody>
          <a:bodyPr/>
          <a:lstStyle/>
          <a:p>
            <a:r>
              <a:rPr lang="en-US" dirty="0" err="1"/>
              <a:t>GraphQL</a:t>
            </a:r>
            <a:r>
              <a:rPr lang="en-US" dirty="0"/>
              <a:t> is a modern query language for REST API implemented initially by Facebook that allow you to define the query and response format in the request which is ideal for the integration with LAIKA search subsystem. LAIKA has built-in UI for query creation and testing.</a:t>
            </a:r>
          </a:p>
          <a:p>
            <a:endParaRPr lang="en-US" dirty="0"/>
          </a:p>
        </p:txBody>
      </p:sp>
      <p:sp>
        <p:nvSpPr>
          <p:cNvPr id="13" name="Текст 12"/>
          <p:cNvSpPr>
            <a:spLocks noGrp="1"/>
          </p:cNvSpPr>
          <p:nvPr>
            <p:ph type="body" sz="quarter" idx="41"/>
          </p:nvPr>
        </p:nvSpPr>
        <p:spPr/>
        <p:txBody>
          <a:bodyPr/>
          <a:lstStyle/>
          <a:p>
            <a:r>
              <a:rPr lang="en-US" dirty="0" err="1"/>
              <a:t>GraphQL</a:t>
            </a:r>
            <a:r>
              <a:rPr lang="en-US" dirty="0"/>
              <a:t> is used for the communication with search microservice and allow to build search queries in simple and efficient way.</a:t>
            </a:r>
          </a:p>
        </p:txBody>
      </p:sp>
      <p:sp>
        <p:nvSpPr>
          <p:cNvPr id="7" name="Номер слайда 6"/>
          <p:cNvSpPr>
            <a:spLocks noGrp="1"/>
          </p:cNvSpPr>
          <p:nvPr>
            <p:ph type="sldNum" sz="quarter" idx="4"/>
          </p:nvPr>
        </p:nvSpPr>
        <p:spPr/>
        <p:txBody>
          <a:bodyPr/>
          <a:lstStyle/>
          <a:p>
            <a:fld id="{D8D877B3-D348-4611-9BDB-C5374591D951}" type="slidenum">
              <a:rPr lang="en-US" smtClean="0"/>
              <a:pPr/>
              <a:t>13</a:t>
            </a:fld>
            <a:endParaRPr lang="en-US" dirty="0"/>
          </a:p>
        </p:txBody>
      </p:sp>
      <p:sp>
        <p:nvSpPr>
          <p:cNvPr id="10" name="Text Placeholder 9"/>
          <p:cNvSpPr>
            <a:spLocks noGrp="1"/>
          </p:cNvSpPr>
          <p:nvPr>
            <p:ph type="body" sz="quarter" idx="44"/>
          </p:nvPr>
        </p:nvSpPr>
        <p:spPr/>
        <p:txBody>
          <a:bodyPr/>
          <a:lstStyle/>
          <a:p>
            <a:r>
              <a:rPr lang="en-US"/>
              <a:t>CLICK TO CONTINUE</a:t>
            </a:r>
            <a:endParaRPr lang="en-US" dirty="0"/>
          </a:p>
        </p:txBody>
      </p:sp>
      <p:cxnSp>
        <p:nvCxnSpPr>
          <p:cNvPr id="8" name="Прямая соединительная линия 18"/>
          <p:cNvCxnSpPr>
            <a:stCxn id="13" idx="3"/>
          </p:cNvCxnSpPr>
          <p:nvPr/>
        </p:nvCxnSpPr>
        <p:spPr>
          <a:xfrm flipV="1">
            <a:off x="8063140" y="-22721"/>
            <a:ext cx="5346183" cy="508790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099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A88C617-400D-864C-AF0D-F463BEAAB5BB}"/>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l="-7684" t="-14514" r="-5311" b="-15870"/>
          <a:stretch/>
        </p:blipFill>
        <p:spPr>
          <a:xfrm>
            <a:off x="3" y="-3"/>
            <a:ext cx="9143997" cy="10288591"/>
          </a:xfrm>
          <a:noFill/>
        </p:spPr>
      </p:pic>
      <p:sp>
        <p:nvSpPr>
          <p:cNvPr id="7" name="Номер слайда 6"/>
          <p:cNvSpPr>
            <a:spLocks noGrp="1"/>
          </p:cNvSpPr>
          <p:nvPr>
            <p:ph type="sldNum" sz="quarter" idx="4"/>
          </p:nvPr>
        </p:nvSpPr>
        <p:spPr/>
        <p:txBody>
          <a:bodyPr/>
          <a:lstStyle/>
          <a:p>
            <a:fld id="{D8D877B3-D348-4611-9BDB-C5374591D951}" type="slidenum">
              <a:rPr lang="en-US" smtClean="0"/>
              <a:pPr/>
              <a:t>14</a:t>
            </a:fld>
            <a:endParaRPr lang="en-US" dirty="0"/>
          </a:p>
        </p:txBody>
      </p:sp>
      <p:sp>
        <p:nvSpPr>
          <p:cNvPr id="4" name="Текст 3"/>
          <p:cNvSpPr>
            <a:spLocks noGrp="1"/>
          </p:cNvSpPr>
          <p:nvPr>
            <p:ph type="body" sz="quarter" idx="39"/>
          </p:nvPr>
        </p:nvSpPr>
        <p:spPr/>
        <p:txBody>
          <a:bodyPr/>
          <a:lstStyle/>
          <a:p>
            <a:r>
              <a:rPr lang="en-US" dirty="0"/>
              <a:t>INTEGRATION CAPABILITIES</a:t>
            </a:r>
          </a:p>
        </p:txBody>
      </p:sp>
      <p:sp>
        <p:nvSpPr>
          <p:cNvPr id="11" name="Текст 10"/>
          <p:cNvSpPr>
            <a:spLocks noGrp="1"/>
          </p:cNvSpPr>
          <p:nvPr>
            <p:ph type="body" sz="quarter" idx="40"/>
          </p:nvPr>
        </p:nvSpPr>
        <p:spPr/>
        <p:txBody>
          <a:bodyPr/>
          <a:lstStyle/>
          <a:p>
            <a:r>
              <a:rPr lang="en-US" dirty="0"/>
              <a:t>Diagram on the left side of the slide demonstrate two main approaches for the integration: direct calls via REST API (so custom applications could be implemented using any language or technology), or by connecting application to message bus (Apache Kafka) to use event-based integration model.</a:t>
            </a:r>
          </a:p>
          <a:p>
            <a:endParaRPr lang="en-US" dirty="0"/>
          </a:p>
        </p:txBody>
      </p:sp>
      <p:sp>
        <p:nvSpPr>
          <p:cNvPr id="12" name="Текст 11"/>
          <p:cNvSpPr>
            <a:spLocks noGrp="1"/>
          </p:cNvSpPr>
          <p:nvPr>
            <p:ph type="body" sz="quarter" idx="41"/>
          </p:nvPr>
        </p:nvSpPr>
        <p:spPr/>
        <p:txBody>
          <a:bodyPr/>
          <a:lstStyle/>
          <a:p>
            <a:r>
              <a:rPr lang="en-US" dirty="0"/>
              <a:t>It’s easy to integrate LAIKA into existing ecosystem: the whole platform designed having in mind such cases.</a:t>
            </a:r>
          </a:p>
        </p:txBody>
      </p:sp>
    </p:spTree>
    <p:extLst>
      <p:ext uri="{BB962C8B-B14F-4D97-AF65-F5344CB8AC3E}">
        <p14:creationId xmlns:p14="http://schemas.microsoft.com/office/powerpoint/2010/main" val="3972574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mtClean="0"/>
              <a:pPr/>
              <a:t>15</a:t>
            </a:fld>
            <a:endParaRPr lang="en-US" dirty="0"/>
          </a:p>
        </p:txBody>
      </p:sp>
      <p:sp>
        <p:nvSpPr>
          <p:cNvPr id="11" name="Текст 10"/>
          <p:cNvSpPr>
            <a:spLocks noGrp="1"/>
          </p:cNvSpPr>
          <p:nvPr>
            <p:ph type="body" sz="quarter" idx="39"/>
          </p:nvPr>
        </p:nvSpPr>
        <p:spPr>
          <a:xfrm>
            <a:off x="6984208" y="3092362"/>
            <a:ext cx="4291679" cy="5400102"/>
          </a:xfrm>
        </p:spPr>
        <p:txBody>
          <a:bodyPr/>
          <a:lstStyle/>
          <a:p>
            <a:r>
              <a:rPr lang="en-US" dirty="0"/>
              <a:t>LAIKA is open for integrations and extension using any programming language or framework that support REST calls. So it’s not important what tech stack used by LAIKA itself, you could create new modules or applications on </a:t>
            </a:r>
            <a:r>
              <a:rPr lang="en-US" b="1" dirty="0">
                <a:latin typeface="Roboto" panose="02000000000000000000" pitchFamily="2" charset="0"/>
                <a:ea typeface="Roboto" panose="02000000000000000000" pitchFamily="2" charset="0"/>
              </a:rPr>
              <a:t>any programming language or framework</a:t>
            </a:r>
            <a:r>
              <a:rPr lang="en-US" dirty="0"/>
              <a:t> (like Java, .NET, Python, Django, Ruby, Scala, </a:t>
            </a:r>
            <a:r>
              <a:rPr lang="en-US" dirty="0" err="1"/>
              <a:t>React.js</a:t>
            </a:r>
            <a:r>
              <a:rPr lang="en-US" dirty="0"/>
              <a:t>, </a:t>
            </a:r>
            <a:r>
              <a:rPr lang="en-US" dirty="0" err="1"/>
              <a:t>Angular.js</a:t>
            </a:r>
            <a:r>
              <a:rPr lang="en-US" dirty="0"/>
              <a:t> or any other). All of the communication goes via HTTP REST protocol and have no language dependencies. Even other platform components such as databases or storages have connectors to the most of the popular programming languages.</a:t>
            </a:r>
          </a:p>
        </p:txBody>
      </p:sp>
      <p:sp>
        <p:nvSpPr>
          <p:cNvPr id="33" name="Заголовок 32"/>
          <p:cNvSpPr>
            <a:spLocks noGrp="1"/>
          </p:cNvSpPr>
          <p:nvPr>
            <p:ph type="title"/>
          </p:nvPr>
        </p:nvSpPr>
        <p:spPr/>
        <p:txBody>
          <a:bodyPr/>
          <a:lstStyle/>
          <a:p>
            <a:r>
              <a:rPr lang="en-US" sz="6000" dirty="0"/>
              <a:t>TECH</a:t>
            </a:r>
            <a:br>
              <a:rPr lang="en-US" sz="6000" dirty="0"/>
            </a:br>
            <a:r>
              <a:rPr lang="en-US" sz="6000" dirty="0"/>
              <a:t>AGNOSTIC</a:t>
            </a:r>
          </a:p>
        </p:txBody>
      </p:sp>
      <p:sp>
        <p:nvSpPr>
          <p:cNvPr id="41" name="Текст 40"/>
          <p:cNvSpPr>
            <a:spLocks noGrp="1"/>
          </p:cNvSpPr>
          <p:nvPr>
            <p:ph type="body" sz="quarter" idx="54"/>
          </p:nvPr>
        </p:nvSpPr>
        <p:spPr>
          <a:xfrm>
            <a:off x="12399812" y="3092361"/>
            <a:ext cx="4276749" cy="5400102"/>
          </a:xfrm>
        </p:spPr>
        <p:txBody>
          <a:bodyPr/>
          <a:lstStyle/>
          <a:p>
            <a:r>
              <a:rPr lang="en-US" dirty="0"/>
              <a:t>It’s also easy to integrate any custom applications into LAIKA ecosystem by implementing event-based communication. For this purpose custom application should be connected directly to </a:t>
            </a:r>
            <a:r>
              <a:rPr lang="en-US" b="1" dirty="0">
                <a:latin typeface="Roboto" panose="02000000000000000000" pitchFamily="2" charset="0"/>
                <a:ea typeface="Roboto" panose="02000000000000000000" pitchFamily="2" charset="0"/>
              </a:rPr>
              <a:t>Apache Kafka message bus</a:t>
            </a:r>
            <a:r>
              <a:rPr lang="en-US" dirty="0"/>
              <a:t> to send and receive events. It also could be done from </a:t>
            </a:r>
            <a:r>
              <a:rPr lang="en-US" b="1" dirty="0">
                <a:latin typeface="Roboto" panose="02000000000000000000" pitchFamily="2" charset="0"/>
                <a:ea typeface="Roboto" panose="02000000000000000000" pitchFamily="2" charset="0"/>
              </a:rPr>
              <a:t>the most of the modern programming languages</a:t>
            </a:r>
            <a:r>
              <a:rPr lang="en-US" dirty="0"/>
              <a:t>. Kafka supports drivers for C++, Python, Go, Erlang, .NET, Ruby, Node.js, Java, Perl, PHP, Rust, Scala, Clojure, Swift and many others via REST or even stdin/</a:t>
            </a:r>
            <a:r>
              <a:rPr lang="en-US" dirty="0" err="1"/>
              <a:t>stdout</a:t>
            </a:r>
            <a:r>
              <a:rPr lang="en-US" dirty="0"/>
              <a:t>. So you could create your own module or application to track all changes from LAIKA platform and handle them in your application.</a:t>
            </a:r>
          </a:p>
          <a:p>
            <a:endParaRPr lang="en-US" dirty="0"/>
          </a:p>
          <a:p>
            <a:endParaRPr lang="en-US" dirty="0"/>
          </a:p>
        </p:txBody>
      </p:sp>
      <p:sp>
        <p:nvSpPr>
          <p:cNvPr id="18" name="Text Placeholder 17"/>
          <p:cNvSpPr>
            <a:spLocks noGrp="1"/>
          </p:cNvSpPr>
          <p:nvPr>
            <p:ph type="body" sz="quarter" idx="52"/>
          </p:nvPr>
        </p:nvSpPr>
        <p:spPr/>
        <p:txBody>
          <a:bodyPr/>
          <a:lstStyle/>
          <a:p>
            <a:r>
              <a:rPr lang="en-US" dirty="0"/>
              <a:t>REST API COMMUNICATION</a:t>
            </a:r>
          </a:p>
        </p:txBody>
      </p:sp>
      <p:sp>
        <p:nvSpPr>
          <p:cNvPr id="83" name="Текст 82"/>
          <p:cNvSpPr>
            <a:spLocks noGrp="1"/>
          </p:cNvSpPr>
          <p:nvPr>
            <p:ph type="body" sz="quarter" idx="56"/>
          </p:nvPr>
        </p:nvSpPr>
        <p:spPr/>
        <p:txBody>
          <a:bodyPr/>
          <a:lstStyle/>
          <a:p>
            <a:r>
              <a:rPr lang="en-US" dirty="0"/>
              <a:t>EVENT-BASED MODEL</a:t>
            </a:r>
          </a:p>
        </p:txBody>
      </p:sp>
      <p:sp>
        <p:nvSpPr>
          <p:cNvPr id="16" name="Text Placeholder 15"/>
          <p:cNvSpPr>
            <a:spLocks noGrp="1"/>
          </p:cNvSpPr>
          <p:nvPr>
            <p:ph type="body" sz="quarter" idx="44"/>
          </p:nvPr>
        </p:nvSpPr>
        <p:spPr/>
        <p:txBody>
          <a:bodyPr/>
          <a:lstStyle/>
          <a:p>
            <a:r>
              <a:rPr lang="en-US"/>
              <a:t>CLICK TO CONTINUE</a:t>
            </a:r>
            <a:endParaRPr lang="en-US" dirty="0"/>
          </a:p>
        </p:txBody>
      </p:sp>
    </p:spTree>
    <p:extLst>
      <p:ext uri="{BB962C8B-B14F-4D97-AF65-F5344CB8AC3E}">
        <p14:creationId xmlns:p14="http://schemas.microsoft.com/office/powerpoint/2010/main" val="419936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BE163A7E-63DC-A741-BB95-E5BDF05A4C62}"/>
              </a:ext>
            </a:extLst>
          </p:cNvPr>
          <p:cNvPicPr>
            <a:picLocks noGrp="1" noChangeAspect="1"/>
          </p:cNvPicPr>
          <p:nvPr>
            <p:ph type="pic" sz="quarter" idx="18"/>
          </p:nvPr>
        </p:nvPicPr>
        <p:blipFill rotWithShape="1">
          <a:blip r:embed="rId2" cstate="hqprint">
            <a:extLst>
              <a:ext uri="{28A0092B-C50C-407E-A947-70E740481C1C}">
                <a14:useLocalDpi xmlns:a14="http://schemas.microsoft.com/office/drawing/2010/main"/>
              </a:ext>
            </a:extLst>
          </a:blip>
          <a:srcRect/>
          <a:stretch/>
        </p:blipFill>
        <p:spPr>
          <a:xfrm>
            <a:off x="4191420" y="2"/>
            <a:ext cx="14096580" cy="10288588"/>
          </a:xfrm>
        </p:spPr>
      </p:pic>
      <p:sp>
        <p:nvSpPr>
          <p:cNvPr id="7" name="Текст 6"/>
          <p:cNvSpPr>
            <a:spLocks noGrp="1"/>
          </p:cNvSpPr>
          <p:nvPr>
            <p:ph type="body" sz="quarter" idx="52"/>
          </p:nvPr>
        </p:nvSpPr>
        <p:spPr/>
        <p:txBody>
          <a:bodyPr/>
          <a:lstStyle/>
          <a:p>
            <a:r>
              <a:rPr lang="en-US" dirty="0"/>
              <a:t>WEB API SECURITY</a:t>
            </a:r>
          </a:p>
        </p:txBody>
      </p:sp>
      <p:sp>
        <p:nvSpPr>
          <p:cNvPr id="6" name="Текст 5"/>
          <p:cNvSpPr>
            <a:spLocks noGrp="1"/>
          </p:cNvSpPr>
          <p:nvPr>
            <p:ph type="body" sz="quarter" idx="38"/>
          </p:nvPr>
        </p:nvSpPr>
        <p:spPr/>
        <p:txBody>
          <a:bodyPr/>
          <a:lstStyle/>
          <a:p>
            <a:r>
              <a:rPr lang="en-US" dirty="0"/>
              <a:t>LAIKA REST API using different authentication model for API communication that in case of end-user authentication. Authentication could be performed using one of the standard Web API security protocols: </a:t>
            </a:r>
            <a:r>
              <a:rPr lang="en-US" b="1" dirty="0">
                <a:latin typeface="Roboto" panose="02000000000000000000" pitchFamily="2" charset="0"/>
                <a:ea typeface="Roboto" panose="02000000000000000000" pitchFamily="2" charset="0"/>
              </a:rPr>
              <a:t>Basic</a:t>
            </a:r>
            <a:r>
              <a:rPr lang="en-US" dirty="0"/>
              <a:t> (using of Authorization header for requests), </a:t>
            </a:r>
            <a:r>
              <a:rPr lang="en-US" b="1" dirty="0">
                <a:latin typeface="Roboto" panose="02000000000000000000" pitchFamily="2" charset="0"/>
                <a:ea typeface="Roboto" panose="02000000000000000000" pitchFamily="2" charset="0"/>
              </a:rPr>
              <a:t>JWT</a:t>
            </a:r>
            <a:r>
              <a:rPr lang="en-US" dirty="0"/>
              <a:t> (token-based authentication) and </a:t>
            </a:r>
            <a:r>
              <a:rPr lang="en-US" b="1" dirty="0">
                <a:latin typeface="Roboto" panose="02000000000000000000" pitchFamily="2" charset="0"/>
                <a:ea typeface="Roboto" panose="02000000000000000000" pitchFamily="2" charset="0"/>
              </a:rPr>
              <a:t>HMAC</a:t>
            </a:r>
            <a:r>
              <a:rPr lang="en-US" dirty="0"/>
              <a:t> (hash-based authentication), so it’s possible to select the most suitable approach. At the same time all of the requests will be registered with some Requestor ID for logging and audit purposes.</a:t>
            </a:r>
          </a:p>
          <a:p>
            <a:endParaRPr lang="en-US" dirty="0"/>
          </a:p>
        </p:txBody>
      </p:sp>
      <p:sp>
        <p:nvSpPr>
          <p:cNvPr id="10" name="Text Placeholder 9"/>
          <p:cNvSpPr>
            <a:spLocks noGrp="1"/>
          </p:cNvSpPr>
          <p:nvPr>
            <p:ph type="body" sz="quarter" idx="44"/>
          </p:nvPr>
        </p:nvSpPr>
        <p:spPr/>
        <p:txBody>
          <a:bodyPr/>
          <a:lstStyle/>
          <a:p>
            <a:r>
              <a:rPr lang="en-US" dirty="0"/>
              <a:t>CLICK TO CONTINUE</a:t>
            </a:r>
          </a:p>
        </p:txBody>
      </p:sp>
      <p:sp>
        <p:nvSpPr>
          <p:cNvPr id="2" name="Номер слайда 1"/>
          <p:cNvSpPr>
            <a:spLocks noGrp="1"/>
          </p:cNvSpPr>
          <p:nvPr>
            <p:ph type="sldNum" sz="quarter" idx="4"/>
          </p:nvPr>
        </p:nvSpPr>
        <p:spPr/>
        <p:txBody>
          <a:bodyPr/>
          <a:lstStyle/>
          <a:p>
            <a:fld id="{D8D877B3-D348-4611-9BDB-C5374591D951}" type="slidenum">
              <a:rPr lang="en-US" smtClean="0"/>
              <a:pPr/>
              <a:t>16</a:t>
            </a:fld>
            <a:endParaRPr lang="en-US" dirty="0"/>
          </a:p>
        </p:txBody>
      </p:sp>
      <p:cxnSp>
        <p:nvCxnSpPr>
          <p:cNvPr id="37" name="Прямая соединительная линия 36"/>
          <p:cNvCxnSpPr/>
          <p:nvPr/>
        </p:nvCxnSpPr>
        <p:spPr>
          <a:xfrm>
            <a:off x="17164721" y="269876"/>
            <a:ext cx="0" cy="542925"/>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15" name="Рисунок 14">
            <a:extLst>
              <a:ext uri="{FF2B5EF4-FFF2-40B4-BE49-F238E27FC236}">
                <a16:creationId xmlns:a16="http://schemas.microsoft.com/office/drawing/2014/main" id="{CBCD5A01-9513-724A-879B-FE18470CA250}"/>
              </a:ext>
            </a:extLst>
          </p:cNvPr>
          <p:cNvSpPr>
            <a:spLocks noGrp="1"/>
          </p:cNvSpPr>
          <p:nvPr>
            <p:ph type="pic" sz="quarter" idx="42"/>
          </p:nvPr>
        </p:nvSpPr>
        <p:spPr/>
      </p:sp>
    </p:spTree>
    <p:extLst>
      <p:ext uri="{BB962C8B-B14F-4D97-AF65-F5344CB8AC3E}">
        <p14:creationId xmlns:p14="http://schemas.microsoft.com/office/powerpoint/2010/main" val="1341816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mtClean="0"/>
              <a:pPr/>
              <a:t>17</a:t>
            </a:fld>
            <a:endParaRPr lang="en-US" dirty="0"/>
          </a:p>
        </p:txBody>
      </p:sp>
      <p:sp>
        <p:nvSpPr>
          <p:cNvPr id="6" name="Текст 5"/>
          <p:cNvSpPr>
            <a:spLocks noGrp="1"/>
          </p:cNvSpPr>
          <p:nvPr>
            <p:ph type="body" sz="quarter" idx="38"/>
          </p:nvPr>
        </p:nvSpPr>
        <p:spPr/>
        <p:txBody>
          <a:bodyPr/>
          <a:lstStyle/>
          <a:p>
            <a:r>
              <a:rPr lang="en-US" dirty="0"/>
              <a:t>LAIKA has built-in mechanisms for user management and permissions that allow to build extremely complex data structures (including overrides and inheritance). At the same time it’s possible to connect LAIKA login with any </a:t>
            </a:r>
            <a:r>
              <a:rPr lang="en-US" b="1" dirty="0">
                <a:latin typeface="Roboto" panose="02000000000000000000" pitchFamily="2" charset="0"/>
                <a:ea typeface="Roboto" panose="02000000000000000000" pitchFamily="2" charset="0"/>
              </a:rPr>
              <a:t>SSO</a:t>
            </a:r>
            <a:r>
              <a:rPr lang="en-US" dirty="0"/>
              <a:t> provider that implements </a:t>
            </a:r>
            <a:r>
              <a:rPr lang="en-US" b="1" dirty="0">
                <a:latin typeface="Roboto" panose="02000000000000000000" pitchFamily="2" charset="0"/>
                <a:ea typeface="Roboto" panose="02000000000000000000" pitchFamily="2" charset="0"/>
              </a:rPr>
              <a:t>OAuth 2.0 </a:t>
            </a:r>
            <a:r>
              <a:rPr lang="en-US" dirty="0"/>
              <a:t>protocol. Each storage also use built-in authorization and authentication mechanisms. All user-related data (like name or email or address) is encrypted to meet GDPR requirements.</a:t>
            </a:r>
          </a:p>
        </p:txBody>
      </p:sp>
      <p:sp>
        <p:nvSpPr>
          <p:cNvPr id="13" name="Заголовок 12"/>
          <p:cNvSpPr>
            <a:spLocks noGrp="1"/>
          </p:cNvSpPr>
          <p:nvPr>
            <p:ph type="title"/>
          </p:nvPr>
        </p:nvSpPr>
        <p:spPr>
          <a:xfrm>
            <a:off x="12384882" y="2191791"/>
            <a:ext cx="4917465" cy="3347727"/>
          </a:xfrm>
        </p:spPr>
        <p:txBody>
          <a:bodyPr/>
          <a:lstStyle/>
          <a:p>
            <a:r>
              <a:rPr lang="en-US" dirty="0"/>
              <a:t>SECURE</a:t>
            </a:r>
          </a:p>
        </p:txBody>
      </p:sp>
      <p:pic>
        <p:nvPicPr>
          <p:cNvPr id="25" name="Рисунок 24">
            <a:extLst>
              <a:ext uri="{FF2B5EF4-FFF2-40B4-BE49-F238E27FC236}">
                <a16:creationId xmlns:a16="http://schemas.microsoft.com/office/drawing/2014/main" id="{3F337EA9-2C48-C142-BC56-5FB05A593797}"/>
              </a:ext>
            </a:extLst>
          </p:cNvPr>
          <p:cNvPicPr>
            <a:picLocks noGrp="1" noChangeAspect="1"/>
          </p:cNvPicPr>
          <p:nvPr>
            <p:ph type="pic" sz="quarter" idx="58"/>
          </p:nvPr>
        </p:nvPicPr>
        <p:blipFill rotWithShape="1">
          <a:blip r:embed="rId2" cstate="hq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1" y="2"/>
            <a:ext cx="10765899" cy="10280967"/>
          </a:xfrm>
        </p:spPr>
      </p:pic>
      <p:pic>
        <p:nvPicPr>
          <p:cNvPr id="23" name="Рисунок 22">
            <a:extLst>
              <a:ext uri="{FF2B5EF4-FFF2-40B4-BE49-F238E27FC236}">
                <a16:creationId xmlns:a16="http://schemas.microsoft.com/office/drawing/2014/main" id="{CBCD84BB-1DB2-5B49-89FE-7A217DCD8C5F}"/>
              </a:ext>
            </a:extLst>
          </p:cNvPr>
          <p:cNvPicPr>
            <a:picLocks noGrp="1" noChangeAspect="1"/>
          </p:cNvPicPr>
          <p:nvPr>
            <p:ph type="pic" sz="quarter" idx="57"/>
          </p:nvPr>
        </p:nvPicPr>
        <p:blipFill>
          <a:blip r:embed="rId4" cstate="hq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a:fillRect/>
          </a:stretch>
        </p:blipFill>
        <p:spPr/>
      </p:pic>
      <p:pic>
        <p:nvPicPr>
          <p:cNvPr id="27" name="Рисунок 26">
            <a:extLst>
              <a:ext uri="{FF2B5EF4-FFF2-40B4-BE49-F238E27FC236}">
                <a16:creationId xmlns:a16="http://schemas.microsoft.com/office/drawing/2014/main" id="{028A41FA-9669-9B48-8263-2F1664988B13}"/>
              </a:ext>
            </a:extLst>
          </p:cNvPr>
          <p:cNvPicPr>
            <a:picLocks noGrp="1" noChangeAspect="1"/>
          </p:cNvPicPr>
          <p:nvPr>
            <p:ph type="pic" sz="quarter" idx="59"/>
          </p:nvPr>
        </p:nvPicPr>
        <p:blipFill>
          <a:blip r:embed="rId4" cstate="hq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969812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Текст 20"/>
          <p:cNvSpPr>
            <a:spLocks noGrp="1"/>
          </p:cNvSpPr>
          <p:nvPr>
            <p:ph type="body" sz="quarter" idx="34"/>
          </p:nvPr>
        </p:nvSpPr>
        <p:spPr/>
        <p:txBody>
          <a:bodyPr/>
          <a:lstStyle/>
          <a:p>
            <a:r>
              <a:rPr lang="en-US" spc="300" dirty="0"/>
              <a:t>REFERENCE APPLICATIONS</a:t>
            </a:r>
          </a:p>
        </p:txBody>
      </p:sp>
      <p:sp>
        <p:nvSpPr>
          <p:cNvPr id="22" name="Текст 21"/>
          <p:cNvSpPr>
            <a:spLocks noGrp="1"/>
          </p:cNvSpPr>
          <p:nvPr>
            <p:ph type="body" sz="quarter" idx="38"/>
          </p:nvPr>
        </p:nvSpPr>
        <p:spPr/>
        <p:txBody>
          <a:bodyPr>
            <a:noAutofit/>
          </a:bodyPr>
          <a:lstStyle/>
          <a:p>
            <a:r>
              <a:rPr lang="en-US" sz="1300" dirty="0"/>
              <a:t>LAIKA platform comes with a set pre-built reference applications that provides functionality available on backend. These applications covers wide range of activities: LAIKA (asset management), BELKA (marketing campaign management), STRELKA (product asset management), PUSHINKA (digital publications design).</a:t>
            </a:r>
          </a:p>
        </p:txBody>
      </p:sp>
      <p:sp>
        <p:nvSpPr>
          <p:cNvPr id="2" name="Номер слайда 1"/>
          <p:cNvSpPr>
            <a:spLocks noGrp="1"/>
          </p:cNvSpPr>
          <p:nvPr>
            <p:ph type="sldNum" sz="quarter" idx="4"/>
          </p:nvPr>
        </p:nvSpPr>
        <p:spPr/>
        <p:txBody>
          <a:bodyPr/>
          <a:lstStyle/>
          <a:p>
            <a:fld id="{D8D877B3-D348-4611-9BDB-C5374591D951}" type="slidenum">
              <a:rPr lang="en-US" smtClean="0"/>
              <a:pPr/>
              <a:t>18</a:t>
            </a:fld>
            <a:endParaRPr lang="en-US" dirty="0"/>
          </a:p>
        </p:txBody>
      </p:sp>
      <p:sp>
        <p:nvSpPr>
          <p:cNvPr id="10" name="Текст 9"/>
          <p:cNvSpPr>
            <a:spLocks noGrp="1"/>
          </p:cNvSpPr>
          <p:nvPr>
            <p:ph type="body" sz="quarter" idx="52"/>
          </p:nvPr>
        </p:nvSpPr>
        <p:spPr/>
        <p:txBody>
          <a:bodyPr/>
          <a:lstStyle/>
          <a:p>
            <a:pPr>
              <a:lnSpc>
                <a:spcPct val="100000"/>
              </a:lnSpc>
            </a:pPr>
            <a:r>
              <a:rPr lang="en-US" dirty="0"/>
              <a:t>PERSONALIZED</a:t>
            </a:r>
          </a:p>
          <a:p>
            <a:pPr>
              <a:lnSpc>
                <a:spcPct val="100000"/>
              </a:lnSpc>
            </a:pPr>
            <a:r>
              <a:rPr lang="en-US" dirty="0"/>
              <a:t>USER INTERFACE</a:t>
            </a:r>
          </a:p>
        </p:txBody>
      </p:sp>
      <p:sp>
        <p:nvSpPr>
          <p:cNvPr id="19" name="Текст 18"/>
          <p:cNvSpPr>
            <a:spLocks noGrp="1"/>
          </p:cNvSpPr>
          <p:nvPr>
            <p:ph type="body" sz="quarter" idx="53"/>
          </p:nvPr>
        </p:nvSpPr>
        <p:spPr>
          <a:xfrm>
            <a:off x="1583533" y="6497053"/>
            <a:ext cx="5396478" cy="545744"/>
          </a:xfrm>
        </p:spPr>
        <p:txBody>
          <a:bodyPr/>
          <a:lstStyle/>
          <a:p>
            <a:r>
              <a:rPr lang="en-US" spc="300" dirty="0"/>
              <a:t>CUSTOM APPLICATIONS</a:t>
            </a:r>
          </a:p>
        </p:txBody>
      </p:sp>
      <p:sp>
        <p:nvSpPr>
          <p:cNvPr id="20" name="Текст 19"/>
          <p:cNvSpPr>
            <a:spLocks noGrp="1"/>
          </p:cNvSpPr>
          <p:nvPr>
            <p:ph type="body" sz="quarter" idx="54"/>
          </p:nvPr>
        </p:nvSpPr>
        <p:spPr>
          <a:xfrm>
            <a:off x="1583883" y="7135143"/>
            <a:ext cx="5396129" cy="2353241"/>
          </a:xfrm>
        </p:spPr>
        <p:txBody>
          <a:bodyPr>
            <a:noAutofit/>
          </a:bodyPr>
          <a:lstStyle/>
          <a:p>
            <a:r>
              <a:rPr lang="en-US" sz="1300" dirty="0"/>
              <a:t>Since LAIKA is a headless platform you could always create a new custom UI without big effort: the most of the business logic and features concentrated on the backend, so UI just displays and provides the data. Sometimes the best solution is to implement a simple lightweight UI for some user role rather than onboard these users to a big complex application. It could be done on any programming language or framework (Java, .NET, </a:t>
            </a:r>
            <a:r>
              <a:rPr lang="en-US" sz="1300" dirty="0" err="1"/>
              <a:t>React.js</a:t>
            </a:r>
            <a:r>
              <a:rPr lang="en-US" sz="1300" dirty="0"/>
              <a:t>, </a:t>
            </a:r>
            <a:r>
              <a:rPr lang="en-US" sz="1300" dirty="0" err="1"/>
              <a:t>Angular.js</a:t>
            </a:r>
            <a:r>
              <a:rPr lang="en-US" sz="1300" dirty="0"/>
              <a:t>, Ruby, Django or other).</a:t>
            </a:r>
          </a:p>
        </p:txBody>
      </p:sp>
      <p:sp>
        <p:nvSpPr>
          <p:cNvPr id="12" name="Text Placeholder 11"/>
          <p:cNvSpPr>
            <a:spLocks noGrp="1"/>
          </p:cNvSpPr>
          <p:nvPr>
            <p:ph type="body" sz="quarter" idx="44"/>
          </p:nvPr>
        </p:nvSpPr>
        <p:spPr/>
        <p:txBody>
          <a:bodyPr/>
          <a:lstStyle/>
          <a:p>
            <a:r>
              <a:rPr lang="en-US"/>
              <a:t>CLICK TO CONTINUE</a:t>
            </a:r>
            <a:endParaRPr lang="en-US" dirty="0"/>
          </a:p>
        </p:txBody>
      </p:sp>
      <p:pic>
        <p:nvPicPr>
          <p:cNvPr id="5" name="Рисунок 4">
            <a:extLst>
              <a:ext uri="{FF2B5EF4-FFF2-40B4-BE49-F238E27FC236}">
                <a16:creationId xmlns:a16="http://schemas.microsoft.com/office/drawing/2014/main" id="{25519517-A49E-0C4B-A5A3-1161D0E287B8}"/>
              </a:ext>
            </a:extLst>
          </p:cNvPr>
          <p:cNvPicPr>
            <a:picLocks noGrp="1" noChangeAspect="1"/>
          </p:cNvPicPr>
          <p:nvPr>
            <p:ph type="pic" sz="quarter" idx="39"/>
          </p:nvPr>
        </p:nvPicPr>
        <p:blipFill rotWithShape="1">
          <a:blip r:embed="rId2" cstate="hqprint">
            <a:extLst>
              <a:ext uri="{28A0092B-C50C-407E-A947-70E740481C1C}">
                <a14:useLocalDpi xmlns:a14="http://schemas.microsoft.com/office/drawing/2010/main"/>
              </a:ext>
            </a:extLst>
          </a:blip>
          <a:srcRect/>
          <a:stretch/>
        </p:blipFill>
        <p:spPr>
          <a:xfrm>
            <a:off x="8719508" y="1623826"/>
            <a:ext cx="11212656" cy="7040942"/>
          </a:xfrm>
        </p:spPr>
      </p:pic>
    </p:spTree>
    <p:extLst>
      <p:ext uri="{BB962C8B-B14F-4D97-AF65-F5344CB8AC3E}">
        <p14:creationId xmlns:p14="http://schemas.microsoft.com/office/powerpoint/2010/main" val="2436547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mtClean="0"/>
              <a:pPr/>
              <a:t>19</a:t>
            </a:fld>
            <a:endParaRPr lang="en-US" dirty="0"/>
          </a:p>
        </p:txBody>
      </p:sp>
      <p:sp>
        <p:nvSpPr>
          <p:cNvPr id="16" name="Text Placeholder 15"/>
          <p:cNvSpPr>
            <a:spLocks noGrp="1"/>
          </p:cNvSpPr>
          <p:nvPr>
            <p:ph type="body" sz="quarter" idx="55"/>
          </p:nvPr>
        </p:nvSpPr>
        <p:spPr/>
        <p:txBody>
          <a:bodyPr/>
          <a:lstStyle/>
          <a:p>
            <a:r>
              <a:rPr lang="en-US"/>
              <a:t>CLICK TO CONTINUE</a:t>
            </a:r>
            <a:endParaRPr lang="en-US" dirty="0"/>
          </a:p>
        </p:txBody>
      </p:sp>
      <p:pic>
        <p:nvPicPr>
          <p:cNvPr id="8" name="Рисунок 7">
            <a:extLst>
              <a:ext uri="{FF2B5EF4-FFF2-40B4-BE49-F238E27FC236}">
                <a16:creationId xmlns:a16="http://schemas.microsoft.com/office/drawing/2014/main" id="{E94516E5-940A-F546-AC16-FA9FF17F14D0}"/>
              </a:ext>
            </a:extLst>
          </p:cNvPr>
          <p:cNvPicPr>
            <a:picLocks noGrp="1" noChangeAspect="1"/>
          </p:cNvPicPr>
          <p:nvPr>
            <p:ph type="pic" sz="quarter" idx="18"/>
          </p:nvPr>
        </p:nvPicPr>
        <p:blipFill rotWithShape="1">
          <a:blip r:embed="rId2" cstate="hq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485345" y="-2"/>
            <a:ext cx="4330820" cy="7311569"/>
          </a:xfrm>
        </p:spPr>
      </p:pic>
      <p:pic>
        <p:nvPicPr>
          <p:cNvPr id="10" name="Рисунок 9">
            <a:extLst>
              <a:ext uri="{FF2B5EF4-FFF2-40B4-BE49-F238E27FC236}">
                <a16:creationId xmlns:a16="http://schemas.microsoft.com/office/drawing/2014/main" id="{7271DD26-C5FF-8F48-B0E4-35633B3356F6}"/>
              </a:ext>
            </a:extLst>
          </p:cNvPr>
          <p:cNvPicPr>
            <a:picLocks noGrp="1" noChangeAspect="1"/>
          </p:cNvPicPr>
          <p:nvPr>
            <p:ph type="pic" sz="quarter" idx="42"/>
          </p:nvPr>
        </p:nvPicPr>
        <p:blipFill rotWithShape="1">
          <a:blip r:embed="rId4" cstate="hqprint">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a:off x="3760919" y="2977020"/>
            <a:ext cx="4330820" cy="7311569"/>
          </a:xfrm>
        </p:spPr>
      </p:pic>
      <p:pic>
        <p:nvPicPr>
          <p:cNvPr id="12" name="Рисунок 11">
            <a:extLst>
              <a:ext uri="{FF2B5EF4-FFF2-40B4-BE49-F238E27FC236}">
                <a16:creationId xmlns:a16="http://schemas.microsoft.com/office/drawing/2014/main" id="{B5F8036E-89E6-EC42-92F8-3AB3D3597C35}"/>
              </a:ext>
            </a:extLst>
          </p:cNvPr>
          <p:cNvPicPr>
            <a:picLocks noGrp="1" noChangeAspect="1"/>
          </p:cNvPicPr>
          <p:nvPr>
            <p:ph type="pic" sz="quarter" idx="43"/>
          </p:nvPr>
        </p:nvPicPr>
        <p:blipFill rotWithShape="1">
          <a:blip r:embed="rId6" cstate="hqprint">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rcRect/>
          <a:stretch/>
        </p:blipFill>
        <p:spPr>
          <a:xfrm>
            <a:off x="9109309" y="812133"/>
            <a:ext cx="4330820" cy="7311569"/>
          </a:xfrm>
        </p:spPr>
      </p:pic>
      <p:pic>
        <p:nvPicPr>
          <p:cNvPr id="14" name="Рисунок 13">
            <a:extLst>
              <a:ext uri="{FF2B5EF4-FFF2-40B4-BE49-F238E27FC236}">
                <a16:creationId xmlns:a16="http://schemas.microsoft.com/office/drawing/2014/main" id="{F349117F-DC83-5947-B536-EC00D2C6EC01}"/>
              </a:ext>
            </a:extLst>
          </p:cNvPr>
          <p:cNvPicPr>
            <a:picLocks noGrp="1" noChangeAspect="1"/>
          </p:cNvPicPr>
          <p:nvPr>
            <p:ph type="pic" sz="quarter" idx="44"/>
          </p:nvPr>
        </p:nvPicPr>
        <p:blipFill rotWithShape="1">
          <a:blip r:embed="rId8" cstate="hqprint">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rcRect/>
          <a:stretch/>
        </p:blipFill>
        <p:spPr>
          <a:xfrm>
            <a:off x="13440128" y="2166082"/>
            <a:ext cx="4330820" cy="7311569"/>
          </a:xfrm>
        </p:spPr>
      </p:pic>
      <p:sp>
        <p:nvSpPr>
          <p:cNvPr id="36" name="Текст 35"/>
          <p:cNvSpPr>
            <a:spLocks noGrp="1"/>
          </p:cNvSpPr>
          <p:nvPr>
            <p:ph type="body" sz="quarter" idx="51"/>
          </p:nvPr>
        </p:nvSpPr>
        <p:spPr/>
        <p:txBody>
          <a:bodyPr/>
          <a:lstStyle/>
          <a:p>
            <a:r>
              <a:rPr lang="en-US" spc="300" dirty="0"/>
              <a:t>ASSETS</a:t>
            </a:r>
          </a:p>
        </p:txBody>
      </p:sp>
      <p:sp>
        <p:nvSpPr>
          <p:cNvPr id="37" name="Текст 36"/>
          <p:cNvSpPr>
            <a:spLocks noGrp="1"/>
          </p:cNvSpPr>
          <p:nvPr>
            <p:ph type="body" sz="quarter" idx="52"/>
          </p:nvPr>
        </p:nvSpPr>
        <p:spPr/>
        <p:txBody>
          <a:bodyPr/>
          <a:lstStyle/>
          <a:p>
            <a:r>
              <a:rPr lang="en-US" spc="300" dirty="0"/>
              <a:t>PRODUCTS</a:t>
            </a:r>
          </a:p>
        </p:txBody>
      </p:sp>
      <p:sp>
        <p:nvSpPr>
          <p:cNvPr id="38" name="Текст 37"/>
          <p:cNvSpPr>
            <a:spLocks noGrp="1"/>
          </p:cNvSpPr>
          <p:nvPr>
            <p:ph type="body" sz="quarter" idx="53"/>
          </p:nvPr>
        </p:nvSpPr>
        <p:spPr/>
        <p:txBody>
          <a:bodyPr/>
          <a:lstStyle/>
          <a:p>
            <a:r>
              <a:rPr lang="en-US" spc="300" dirty="0"/>
              <a:t>CAMPAIGNS</a:t>
            </a:r>
          </a:p>
        </p:txBody>
      </p:sp>
      <p:sp>
        <p:nvSpPr>
          <p:cNvPr id="39" name="Текст 38"/>
          <p:cNvSpPr>
            <a:spLocks noGrp="1"/>
          </p:cNvSpPr>
          <p:nvPr>
            <p:ph type="body" sz="quarter" idx="54"/>
          </p:nvPr>
        </p:nvSpPr>
        <p:spPr>
          <a:xfrm>
            <a:off x="13478155" y="4601287"/>
            <a:ext cx="3695420" cy="1355140"/>
          </a:xfrm>
        </p:spPr>
        <p:txBody>
          <a:bodyPr/>
          <a:lstStyle/>
          <a:p>
            <a:r>
              <a:rPr lang="en-US" spc="300" dirty="0"/>
              <a:t>PUBLICATIONS</a:t>
            </a:r>
          </a:p>
        </p:txBody>
      </p:sp>
    </p:spTree>
    <p:extLst>
      <p:ext uri="{BB962C8B-B14F-4D97-AF65-F5344CB8AC3E}">
        <p14:creationId xmlns:p14="http://schemas.microsoft.com/office/powerpoint/2010/main" val="3061569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Рисунок 23">
            <a:extLst>
              <a:ext uri="{FF2B5EF4-FFF2-40B4-BE49-F238E27FC236}">
                <a16:creationId xmlns:a16="http://schemas.microsoft.com/office/drawing/2014/main" id="{180F1CC5-2917-F64F-98E9-EFBC777F612D}"/>
              </a:ext>
            </a:extLst>
          </p:cNvPr>
          <p:cNvPicPr>
            <a:picLocks noGrp="1" noChangeAspect="1"/>
          </p:cNvPicPr>
          <p:nvPr>
            <p:ph type="pic" sz="quarter" idx="42"/>
          </p:nvPr>
        </p:nvPicPr>
        <p:blipFill>
          <a:blip r:embed="rId2" cstate="hqprint">
            <a:extLst>
              <a:ext uri="{28A0092B-C50C-407E-A947-70E740481C1C}">
                <a14:useLocalDpi xmlns:a14="http://schemas.microsoft.com/office/drawing/2010/main"/>
              </a:ext>
            </a:extLst>
          </a:blip>
          <a:srcRect/>
          <a:stretch>
            <a:fillRect/>
          </a:stretch>
        </p:blipFill>
        <p:spPr/>
      </p:pic>
      <p:sp>
        <p:nvSpPr>
          <p:cNvPr id="3" name="Номер слайда 2"/>
          <p:cNvSpPr>
            <a:spLocks noGrp="1"/>
          </p:cNvSpPr>
          <p:nvPr>
            <p:ph type="sldNum" sz="quarter" idx="4"/>
          </p:nvPr>
        </p:nvSpPr>
        <p:spPr/>
        <p:txBody>
          <a:bodyPr/>
          <a:lstStyle/>
          <a:p>
            <a:fld id="{D8D877B3-D348-4611-9BDB-C5374591D951}" type="slidenum">
              <a:rPr lang="en-US" smtClean="0"/>
              <a:pPr/>
              <a:t>2</a:t>
            </a:fld>
            <a:endParaRPr lang="en-US" dirty="0"/>
          </a:p>
        </p:txBody>
      </p:sp>
      <p:sp>
        <p:nvSpPr>
          <p:cNvPr id="12" name="Текст 11"/>
          <p:cNvSpPr>
            <a:spLocks noGrp="1"/>
          </p:cNvSpPr>
          <p:nvPr>
            <p:ph type="body" sz="quarter" idx="39"/>
          </p:nvPr>
        </p:nvSpPr>
        <p:spPr/>
        <p:txBody>
          <a:bodyPr/>
          <a:lstStyle/>
          <a:p>
            <a:r>
              <a:rPr lang="en-US" dirty="0"/>
              <a:t>Modern     Scalable     Flexible     Extensible     Enterprise-ready  </a:t>
            </a:r>
          </a:p>
        </p:txBody>
      </p:sp>
      <p:sp>
        <p:nvSpPr>
          <p:cNvPr id="10" name="Заголовок 9"/>
          <p:cNvSpPr>
            <a:spLocks noGrp="1"/>
          </p:cNvSpPr>
          <p:nvPr>
            <p:ph type="title"/>
          </p:nvPr>
        </p:nvSpPr>
        <p:spPr>
          <a:xfrm>
            <a:off x="5543549" y="1850264"/>
            <a:ext cx="8884969" cy="5730425"/>
          </a:xfrm>
        </p:spPr>
        <p:txBody>
          <a:bodyPr/>
          <a:lstStyle/>
          <a:p>
            <a:r>
              <a:rPr lang="en-US" dirty="0"/>
              <a:t>LAIKA</a:t>
            </a:r>
            <a:br>
              <a:rPr lang="en-US" dirty="0"/>
            </a:br>
            <a:r>
              <a:rPr lang="en-US" dirty="0"/>
              <a:t>TECHNICAL</a:t>
            </a:r>
            <a:br>
              <a:rPr lang="en-US" dirty="0"/>
            </a:br>
            <a:r>
              <a:rPr lang="en-US" dirty="0"/>
              <a:t>INTRODUCTION</a:t>
            </a:r>
          </a:p>
        </p:txBody>
      </p:sp>
      <p:sp>
        <p:nvSpPr>
          <p:cNvPr id="8" name="Text Placeholder 7"/>
          <p:cNvSpPr>
            <a:spLocks noGrp="1"/>
          </p:cNvSpPr>
          <p:nvPr>
            <p:ph type="body" sz="quarter" idx="44"/>
          </p:nvPr>
        </p:nvSpPr>
        <p:spPr/>
        <p:txBody>
          <a:bodyPr/>
          <a:lstStyle/>
          <a:p>
            <a:r>
              <a:rPr lang="en-US"/>
              <a:t>CLICK TO CONTINUE</a:t>
            </a:r>
            <a:endParaRPr lang="en-US" dirty="0"/>
          </a:p>
        </p:txBody>
      </p:sp>
    </p:spTree>
    <p:extLst>
      <p:ext uri="{BB962C8B-B14F-4D97-AF65-F5344CB8AC3E}">
        <p14:creationId xmlns:p14="http://schemas.microsoft.com/office/powerpoint/2010/main" val="1708590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mtClean="0"/>
              <a:pPr/>
              <a:t>20</a:t>
            </a:fld>
            <a:endParaRPr lang="en-US" dirty="0"/>
          </a:p>
        </p:txBody>
      </p:sp>
      <p:sp>
        <p:nvSpPr>
          <p:cNvPr id="16" name="Текст 15"/>
          <p:cNvSpPr>
            <a:spLocks noGrp="1"/>
          </p:cNvSpPr>
          <p:nvPr>
            <p:ph type="body" sz="quarter" idx="39"/>
          </p:nvPr>
        </p:nvSpPr>
        <p:spPr/>
        <p:txBody>
          <a:bodyPr/>
          <a:lstStyle/>
          <a:p>
            <a:r>
              <a:rPr lang="en-US" dirty="0"/>
              <a:t>LAIKA is platform agnostic and cloud agnostic. It could be hosted on Windows, Linux and MacOS. So you could deploy LAIKA almost anywhere: on-premises, on cloud VMs or in hybrid scenario. We minimized references to cloud services so LAIKA could be hosted in almost any cloud: your private cloud, Amazon Web Services, Google Cloud Platform or Microsoft Azure (as well as in other conditions). Our team tried to keep platform as flexible as it possible but if needed it’s possible to connect platform to use more cloud services for storages or databases etc.</a:t>
            </a:r>
          </a:p>
        </p:txBody>
      </p:sp>
      <p:sp>
        <p:nvSpPr>
          <p:cNvPr id="20" name="Текст 19"/>
          <p:cNvSpPr>
            <a:spLocks noGrp="1"/>
          </p:cNvSpPr>
          <p:nvPr>
            <p:ph type="body" sz="quarter" idx="46"/>
          </p:nvPr>
        </p:nvSpPr>
        <p:spPr/>
        <p:txBody>
          <a:bodyPr/>
          <a:lstStyle/>
          <a:p>
            <a:r>
              <a:rPr lang="en-US" dirty="0"/>
              <a:t>Platform agnostic / Cloud agnostic</a:t>
            </a:r>
          </a:p>
        </p:txBody>
      </p:sp>
      <p:sp>
        <p:nvSpPr>
          <p:cNvPr id="19" name="Текст 18"/>
          <p:cNvSpPr>
            <a:spLocks noGrp="1"/>
          </p:cNvSpPr>
          <p:nvPr>
            <p:ph type="body" sz="quarter" idx="42"/>
          </p:nvPr>
        </p:nvSpPr>
        <p:spPr/>
        <p:txBody>
          <a:bodyPr/>
          <a:lstStyle/>
          <a:p>
            <a:r>
              <a:rPr lang="en-US" sz="6000" dirty="0"/>
              <a:t>HARDWARE</a:t>
            </a:r>
          </a:p>
        </p:txBody>
      </p:sp>
      <p:sp>
        <p:nvSpPr>
          <p:cNvPr id="7" name="Text Placeholder 6"/>
          <p:cNvSpPr>
            <a:spLocks noGrp="1"/>
          </p:cNvSpPr>
          <p:nvPr>
            <p:ph type="body" sz="quarter" idx="44"/>
          </p:nvPr>
        </p:nvSpPr>
        <p:spPr/>
        <p:txBody>
          <a:bodyPr/>
          <a:lstStyle/>
          <a:p>
            <a:r>
              <a:rPr lang="en-US"/>
              <a:t>CLICK TO CONTINUE</a:t>
            </a:r>
            <a:endParaRPr lang="en-US" dirty="0"/>
          </a:p>
        </p:txBody>
      </p:sp>
    </p:spTree>
    <p:extLst>
      <p:ext uri="{BB962C8B-B14F-4D97-AF65-F5344CB8AC3E}">
        <p14:creationId xmlns:p14="http://schemas.microsoft.com/office/powerpoint/2010/main" val="374562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mtClean="0"/>
              <a:pPr/>
              <a:t>21</a:t>
            </a:fld>
            <a:endParaRPr lang="en-US" dirty="0"/>
          </a:p>
        </p:txBody>
      </p:sp>
      <p:sp>
        <p:nvSpPr>
          <p:cNvPr id="16" name="Текст 15"/>
          <p:cNvSpPr>
            <a:spLocks noGrp="1"/>
          </p:cNvSpPr>
          <p:nvPr>
            <p:ph type="body" sz="quarter" idx="39"/>
          </p:nvPr>
        </p:nvSpPr>
        <p:spPr/>
        <p:txBody>
          <a:bodyPr/>
          <a:lstStyle/>
          <a:p>
            <a:r>
              <a:rPr lang="en-US" dirty="0"/>
              <a:t>You could simply deploy LAIKA to Windows or Linux virtual machines together with all storages and databases, just copy the files. You could use only 2 VMs (of AWS m5a.large shape or 2CPU and 8GB RAM together with disk for your asset storage) and you could have LAIKA up and running. In this case one machine will be responsible for the hosting of the application while the other will be responsible for storages and databases. For sure, it’s a very cheap and simple installation but still might be useful for development environment or for usage of LAIKA for some small group of users.</a:t>
            </a:r>
          </a:p>
          <a:p>
            <a:endParaRPr lang="en-US" dirty="0"/>
          </a:p>
        </p:txBody>
      </p:sp>
      <p:sp>
        <p:nvSpPr>
          <p:cNvPr id="19" name="Текст 18"/>
          <p:cNvSpPr>
            <a:spLocks noGrp="1"/>
          </p:cNvSpPr>
          <p:nvPr>
            <p:ph type="body" sz="quarter" idx="46"/>
          </p:nvPr>
        </p:nvSpPr>
        <p:spPr/>
        <p:txBody>
          <a:bodyPr/>
          <a:lstStyle/>
          <a:p>
            <a:r>
              <a:rPr lang="en-US" dirty="0"/>
              <a:t>VM deployment scenario</a:t>
            </a:r>
          </a:p>
        </p:txBody>
      </p:sp>
      <p:sp>
        <p:nvSpPr>
          <p:cNvPr id="20" name="Текст 19"/>
          <p:cNvSpPr>
            <a:spLocks noGrp="1"/>
          </p:cNvSpPr>
          <p:nvPr>
            <p:ph type="body" sz="quarter" idx="47"/>
          </p:nvPr>
        </p:nvSpPr>
        <p:spPr/>
        <p:txBody>
          <a:bodyPr/>
          <a:lstStyle/>
          <a:p>
            <a:r>
              <a:rPr lang="en-US" dirty="0"/>
              <a:t>In opposite, LAIKA could be deployed as a part of Kubernetes-managed auto-scaling cluster. It’s a preferable solution for real-life production usage with large amount of users and large amount of data. It’s also recommended for the situation when application will have some load from time to time so it could be scaled appropriately. For this case we have Terraform-based </a:t>
            </a:r>
            <a:r>
              <a:rPr lang="en-US" dirty="0" err="1"/>
              <a:t>IaaC</a:t>
            </a:r>
            <a:r>
              <a:rPr lang="en-US" dirty="0"/>
              <a:t> approach to create and manage cluster while LAIKA is represented as a set of Docker containers under Kubernetes control. For sure, it’s more expensive scenario but it’s ready for any challenge.</a:t>
            </a:r>
          </a:p>
        </p:txBody>
      </p:sp>
      <p:sp>
        <p:nvSpPr>
          <p:cNvPr id="2" name="Текст 1"/>
          <p:cNvSpPr>
            <a:spLocks noGrp="1"/>
          </p:cNvSpPr>
          <p:nvPr>
            <p:ph type="body" sz="quarter" idx="48"/>
          </p:nvPr>
        </p:nvSpPr>
        <p:spPr/>
        <p:txBody>
          <a:bodyPr/>
          <a:lstStyle/>
          <a:p>
            <a:r>
              <a:rPr lang="en-US" dirty="0"/>
              <a:t>Auto-scaling cluster deployment scenario</a:t>
            </a:r>
          </a:p>
        </p:txBody>
      </p:sp>
    </p:spTree>
    <p:extLst>
      <p:ext uri="{BB962C8B-B14F-4D97-AF65-F5344CB8AC3E}">
        <p14:creationId xmlns:p14="http://schemas.microsoft.com/office/powerpoint/2010/main" val="590928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mtClean="0"/>
              <a:pPr/>
              <a:t>22</a:t>
            </a:fld>
            <a:endParaRPr lang="en-US" dirty="0"/>
          </a:p>
        </p:txBody>
      </p:sp>
      <p:sp>
        <p:nvSpPr>
          <p:cNvPr id="16" name="Текст 15"/>
          <p:cNvSpPr>
            <a:spLocks noGrp="1"/>
          </p:cNvSpPr>
          <p:nvPr>
            <p:ph type="body" sz="quarter" idx="39"/>
          </p:nvPr>
        </p:nvSpPr>
        <p:spPr/>
        <p:txBody>
          <a:bodyPr/>
          <a:lstStyle/>
          <a:p>
            <a:r>
              <a:rPr lang="en-US" dirty="0"/>
              <a:t>You could just manually copy LAIKA applications to some location and map IIS (under Windows) or NGINX (or other web server under Linux) to have LAIKA up and running. Just as simple as that. Storages should be installed manually in this case, but it’s a one-time operation and this process is well-documented.</a:t>
            </a:r>
          </a:p>
          <a:p>
            <a:endParaRPr lang="en-US" dirty="0"/>
          </a:p>
        </p:txBody>
      </p:sp>
      <p:sp>
        <p:nvSpPr>
          <p:cNvPr id="19" name="Текст 18"/>
          <p:cNvSpPr>
            <a:spLocks noGrp="1"/>
          </p:cNvSpPr>
          <p:nvPr>
            <p:ph type="body" sz="quarter" idx="46"/>
          </p:nvPr>
        </p:nvSpPr>
        <p:spPr/>
        <p:txBody>
          <a:bodyPr/>
          <a:lstStyle/>
          <a:p>
            <a:r>
              <a:rPr lang="en-US" dirty="0"/>
              <a:t>XCOPY deployment</a:t>
            </a:r>
          </a:p>
        </p:txBody>
      </p:sp>
      <p:sp>
        <p:nvSpPr>
          <p:cNvPr id="20" name="Текст 19"/>
          <p:cNvSpPr>
            <a:spLocks noGrp="1"/>
          </p:cNvSpPr>
          <p:nvPr>
            <p:ph type="body" sz="quarter" idx="47"/>
          </p:nvPr>
        </p:nvSpPr>
        <p:spPr/>
        <p:txBody>
          <a:bodyPr/>
          <a:lstStyle/>
          <a:p>
            <a:r>
              <a:rPr lang="en-US" dirty="0"/>
              <a:t>Since it’s possible just copy LAIKA application files to have it up and running it’s possible to automate this process using any scripting language that is applicable for your case. It’s also easy to integrate LAIKA to your existing CD pipeline to automate the process.</a:t>
            </a:r>
          </a:p>
        </p:txBody>
      </p:sp>
      <p:sp>
        <p:nvSpPr>
          <p:cNvPr id="2" name="Текст 1"/>
          <p:cNvSpPr>
            <a:spLocks noGrp="1"/>
          </p:cNvSpPr>
          <p:nvPr>
            <p:ph type="body" sz="quarter" idx="48"/>
          </p:nvPr>
        </p:nvSpPr>
        <p:spPr/>
        <p:txBody>
          <a:bodyPr/>
          <a:lstStyle/>
          <a:p>
            <a:r>
              <a:rPr lang="en-US" dirty="0"/>
              <a:t>Automated deployment</a:t>
            </a:r>
          </a:p>
        </p:txBody>
      </p:sp>
      <p:sp>
        <p:nvSpPr>
          <p:cNvPr id="4" name="Текст 3"/>
          <p:cNvSpPr>
            <a:spLocks noGrp="1"/>
          </p:cNvSpPr>
          <p:nvPr>
            <p:ph type="body" sz="quarter" idx="49"/>
          </p:nvPr>
        </p:nvSpPr>
        <p:spPr/>
        <p:txBody>
          <a:bodyPr/>
          <a:lstStyle/>
          <a:p>
            <a:r>
              <a:rPr lang="en-US" dirty="0"/>
              <a:t>For real-life usage we propose to use a different approach. LAIKA team is using Terraform scripts that fully describes and maintain infrastructure as a code, so if any changes needed you just change values in Terraform configuration files and then apply these changes by executing the script again. All the infrastructure including storages will be maintained automatically in this case.</a:t>
            </a:r>
          </a:p>
        </p:txBody>
      </p:sp>
      <p:sp>
        <p:nvSpPr>
          <p:cNvPr id="5" name="Текст 4"/>
          <p:cNvSpPr>
            <a:spLocks noGrp="1"/>
          </p:cNvSpPr>
          <p:nvPr>
            <p:ph type="body" sz="quarter" idx="50"/>
          </p:nvPr>
        </p:nvSpPr>
        <p:spPr/>
        <p:txBody>
          <a:bodyPr/>
          <a:lstStyle/>
          <a:p>
            <a:r>
              <a:rPr lang="en-US" dirty="0"/>
              <a:t>Infrastructure as a code</a:t>
            </a:r>
          </a:p>
        </p:txBody>
      </p:sp>
    </p:spTree>
    <p:extLst>
      <p:ext uri="{BB962C8B-B14F-4D97-AF65-F5344CB8AC3E}">
        <p14:creationId xmlns:p14="http://schemas.microsoft.com/office/powerpoint/2010/main" val="284946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4"/>
          </p:nvPr>
        </p:nvSpPr>
        <p:spPr/>
        <p:txBody>
          <a:bodyPr/>
          <a:lstStyle/>
          <a:p>
            <a:fld id="{D8D877B3-D348-4611-9BDB-C5374591D951}" type="slidenum">
              <a:rPr lang="en-US" smtClean="0"/>
              <a:pPr/>
              <a:t>23</a:t>
            </a:fld>
            <a:endParaRPr lang="en-US" dirty="0"/>
          </a:p>
        </p:txBody>
      </p:sp>
      <p:sp>
        <p:nvSpPr>
          <p:cNvPr id="6" name="Текст 5"/>
          <p:cNvSpPr>
            <a:spLocks noGrp="1"/>
          </p:cNvSpPr>
          <p:nvPr>
            <p:ph type="body" sz="quarter" idx="43"/>
          </p:nvPr>
        </p:nvSpPr>
        <p:spPr/>
        <p:txBody>
          <a:bodyPr/>
          <a:lstStyle/>
          <a:p>
            <a:r>
              <a:rPr lang="en-US" dirty="0"/>
              <a:t>Designed for real-life usage, so all of the maintenance activities simplified as much as it possible.</a:t>
            </a:r>
          </a:p>
          <a:p>
            <a:endParaRPr lang="en-US" dirty="0"/>
          </a:p>
        </p:txBody>
      </p:sp>
      <p:sp>
        <p:nvSpPr>
          <p:cNvPr id="18" name="Текст 17"/>
          <p:cNvSpPr>
            <a:spLocks noGrp="1"/>
          </p:cNvSpPr>
          <p:nvPr>
            <p:ph type="body" sz="quarter" idx="48"/>
          </p:nvPr>
        </p:nvSpPr>
        <p:spPr/>
        <p:txBody>
          <a:bodyPr/>
          <a:lstStyle/>
          <a:p>
            <a:r>
              <a:rPr lang="en-US" dirty="0"/>
              <a:t>LOGGING</a:t>
            </a:r>
          </a:p>
        </p:txBody>
      </p:sp>
      <p:sp>
        <p:nvSpPr>
          <p:cNvPr id="15" name="Текст 14"/>
          <p:cNvSpPr>
            <a:spLocks noGrp="1"/>
          </p:cNvSpPr>
          <p:nvPr>
            <p:ph type="body" sz="quarter" idx="42"/>
          </p:nvPr>
        </p:nvSpPr>
        <p:spPr>
          <a:xfrm>
            <a:off x="10950999" y="3800431"/>
            <a:ext cx="4866931" cy="1343863"/>
          </a:xfrm>
        </p:spPr>
        <p:txBody>
          <a:bodyPr>
            <a:normAutofit/>
          </a:bodyPr>
          <a:lstStyle/>
          <a:p>
            <a:r>
              <a:rPr lang="en-US" dirty="0"/>
              <a:t>All logs platform-wide collected, stored in Elasticsearch and available via Kibana with powerful features such as filtering, sorting and real-time display. Each log entry has Requestor ID and Correlation ID to identify the call chain.</a:t>
            </a:r>
          </a:p>
        </p:txBody>
      </p:sp>
      <p:sp>
        <p:nvSpPr>
          <p:cNvPr id="19" name="Текст 18"/>
          <p:cNvSpPr>
            <a:spLocks noGrp="1"/>
          </p:cNvSpPr>
          <p:nvPr>
            <p:ph type="body" sz="quarter" idx="49"/>
          </p:nvPr>
        </p:nvSpPr>
        <p:spPr/>
        <p:txBody>
          <a:bodyPr/>
          <a:lstStyle/>
          <a:p>
            <a:r>
              <a:rPr lang="en-US" dirty="0"/>
              <a:t>MONITORING</a:t>
            </a:r>
          </a:p>
        </p:txBody>
      </p:sp>
      <p:sp>
        <p:nvSpPr>
          <p:cNvPr id="16" name="Текст 15"/>
          <p:cNvSpPr>
            <a:spLocks noGrp="1"/>
          </p:cNvSpPr>
          <p:nvPr>
            <p:ph type="body" sz="quarter" idx="44"/>
          </p:nvPr>
        </p:nvSpPr>
        <p:spPr>
          <a:xfrm>
            <a:off x="10951000" y="5909221"/>
            <a:ext cx="4866932" cy="1077707"/>
          </a:xfrm>
        </p:spPr>
        <p:txBody>
          <a:bodyPr>
            <a:noAutofit/>
          </a:bodyPr>
          <a:lstStyle/>
          <a:p>
            <a:r>
              <a:rPr lang="en-US" dirty="0"/>
              <a:t>LAIKA has built-in telemetry that provides insights not only from machine stats but also from the application itself, powered by Prometheus and displayed in Grafana.</a:t>
            </a:r>
          </a:p>
          <a:p>
            <a:endParaRPr lang="en-US" dirty="0"/>
          </a:p>
        </p:txBody>
      </p:sp>
      <p:sp>
        <p:nvSpPr>
          <p:cNvPr id="17" name="Текст 16"/>
          <p:cNvSpPr>
            <a:spLocks noGrp="1"/>
          </p:cNvSpPr>
          <p:nvPr>
            <p:ph type="body" sz="quarter" idx="45"/>
          </p:nvPr>
        </p:nvSpPr>
        <p:spPr/>
        <p:txBody>
          <a:bodyPr/>
          <a:lstStyle/>
          <a:p>
            <a:r>
              <a:rPr lang="en-US" dirty="0"/>
              <a:t>BACKUPS</a:t>
            </a:r>
          </a:p>
        </p:txBody>
      </p:sp>
      <p:sp>
        <p:nvSpPr>
          <p:cNvPr id="20" name="Текст 19"/>
          <p:cNvSpPr>
            <a:spLocks noGrp="1"/>
          </p:cNvSpPr>
          <p:nvPr>
            <p:ph type="body" sz="quarter" idx="50"/>
          </p:nvPr>
        </p:nvSpPr>
        <p:spPr>
          <a:xfrm>
            <a:off x="10951000" y="8010874"/>
            <a:ext cx="4866930" cy="1667516"/>
          </a:xfrm>
        </p:spPr>
        <p:txBody>
          <a:bodyPr>
            <a:normAutofit/>
          </a:bodyPr>
          <a:lstStyle/>
          <a:p>
            <a:r>
              <a:rPr lang="en-US" dirty="0"/>
              <a:t>In case of LAIKA backup procedure in the most cases a just file-based backup that could be done by using some simple procedure as </a:t>
            </a:r>
            <a:r>
              <a:rPr lang="en-US" dirty="0" err="1"/>
              <a:t>rsync</a:t>
            </a:r>
            <a:r>
              <a:rPr lang="en-US" dirty="0"/>
              <a:t> or using some advanced services.</a:t>
            </a:r>
          </a:p>
          <a:p>
            <a:endParaRPr lang="en-US" dirty="0"/>
          </a:p>
        </p:txBody>
      </p:sp>
      <p:pic>
        <p:nvPicPr>
          <p:cNvPr id="5" name="Рисунок 4">
            <a:extLst>
              <a:ext uri="{FF2B5EF4-FFF2-40B4-BE49-F238E27FC236}">
                <a16:creationId xmlns:a16="http://schemas.microsoft.com/office/drawing/2014/main" id="{75F34445-6587-B545-ACDE-7F7D87A4D142}"/>
              </a:ext>
            </a:extLst>
          </p:cNvPr>
          <p:cNvPicPr>
            <a:picLocks noGrp="1" noChangeAspect="1"/>
          </p:cNvPicPr>
          <p:nvPr>
            <p:ph type="pic" sz="quarter" idx="47"/>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635258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0F3740EB-38CE-EA41-BBCC-F8BFD4F929B0}"/>
              </a:ext>
            </a:extLst>
          </p:cNvPr>
          <p:cNvPicPr>
            <a:picLocks noGrp="1" noChangeAspect="1"/>
          </p:cNvPicPr>
          <p:nvPr>
            <p:ph type="pic" sz="quarter" idx="42"/>
          </p:nvPr>
        </p:nvPicPr>
        <p:blipFill rotWithShape="1">
          <a:blip r:embed="rId2" cstate="hqprint">
            <a:extLst>
              <a:ext uri="{28A0092B-C50C-407E-A947-70E740481C1C}">
                <a14:useLocalDpi xmlns:a14="http://schemas.microsoft.com/office/drawing/2010/main"/>
              </a:ext>
            </a:extLst>
          </a:blip>
          <a:srcRect/>
          <a:stretch/>
        </p:blipFill>
        <p:spPr>
          <a:xfrm>
            <a:off x="3743326" y="1098077"/>
            <a:ext cx="4330820" cy="7311569"/>
          </a:xfrm>
        </p:spPr>
      </p:pic>
      <p:sp>
        <p:nvSpPr>
          <p:cNvPr id="3" name="Номер слайда 2"/>
          <p:cNvSpPr>
            <a:spLocks noGrp="1"/>
          </p:cNvSpPr>
          <p:nvPr>
            <p:ph type="sldNum" sz="quarter" idx="4"/>
          </p:nvPr>
        </p:nvSpPr>
        <p:spPr/>
        <p:txBody>
          <a:bodyPr/>
          <a:lstStyle/>
          <a:p>
            <a:fld id="{D8D877B3-D348-4611-9BDB-C5374591D951}" type="slidenum">
              <a:rPr lang="en-US" smtClean="0"/>
              <a:pPr/>
              <a:t>24</a:t>
            </a:fld>
            <a:endParaRPr lang="en-US" dirty="0"/>
          </a:p>
        </p:txBody>
      </p:sp>
      <p:sp>
        <p:nvSpPr>
          <p:cNvPr id="6" name="Текст 5"/>
          <p:cNvSpPr>
            <a:spLocks noGrp="1"/>
          </p:cNvSpPr>
          <p:nvPr>
            <p:ph type="body" sz="quarter" idx="52"/>
          </p:nvPr>
        </p:nvSpPr>
        <p:spPr/>
        <p:txBody>
          <a:bodyPr/>
          <a:lstStyle/>
          <a:p>
            <a:r>
              <a:rPr lang="en-US" dirty="0"/>
              <a:t>KIBANA</a:t>
            </a:r>
          </a:p>
        </p:txBody>
      </p:sp>
      <p:sp>
        <p:nvSpPr>
          <p:cNvPr id="8" name="Текст 7"/>
          <p:cNvSpPr>
            <a:spLocks noGrp="1"/>
          </p:cNvSpPr>
          <p:nvPr>
            <p:ph type="body" sz="quarter" idx="54"/>
          </p:nvPr>
        </p:nvSpPr>
        <p:spPr/>
        <p:txBody>
          <a:bodyPr/>
          <a:lstStyle/>
          <a:p>
            <a:r>
              <a:rPr lang="en-US" dirty="0"/>
              <a:t>GRAFANA</a:t>
            </a:r>
          </a:p>
        </p:txBody>
      </p:sp>
      <p:sp>
        <p:nvSpPr>
          <p:cNvPr id="9" name="Текст 8"/>
          <p:cNvSpPr>
            <a:spLocks noGrp="1"/>
          </p:cNvSpPr>
          <p:nvPr>
            <p:ph type="body" sz="quarter" idx="39"/>
          </p:nvPr>
        </p:nvSpPr>
        <p:spPr/>
        <p:txBody>
          <a:bodyPr/>
          <a:lstStyle/>
          <a:p>
            <a:r>
              <a:rPr lang="en-US" dirty="0"/>
              <a:t>Grafana displays the </a:t>
            </a:r>
            <a:r>
              <a:rPr lang="en-US" b="1" dirty="0">
                <a:latin typeface="Roboto" panose="02000000000000000000" pitchFamily="2" charset="0"/>
                <a:ea typeface="Roboto" panose="02000000000000000000" pitchFamily="2" charset="0"/>
              </a:rPr>
              <a:t>telemetry</a:t>
            </a:r>
            <a:r>
              <a:rPr lang="en-US" dirty="0"/>
              <a:t> data provided by LAIKA platform via </a:t>
            </a:r>
            <a:r>
              <a:rPr lang="en-US" b="1" dirty="0">
                <a:latin typeface="Roboto" panose="02000000000000000000" pitchFamily="2" charset="0"/>
                <a:ea typeface="Roboto" panose="02000000000000000000" pitchFamily="2" charset="0"/>
              </a:rPr>
              <a:t>Prometheus</a:t>
            </a:r>
            <a:r>
              <a:rPr lang="en-US" dirty="0"/>
              <a:t> to display it as a various charts on the dashboards. You could see the system performance in real-time.</a:t>
            </a:r>
          </a:p>
          <a:p>
            <a:endParaRPr lang="en-US" dirty="0"/>
          </a:p>
        </p:txBody>
      </p:sp>
      <p:sp>
        <p:nvSpPr>
          <p:cNvPr id="10" name="Текст 9"/>
          <p:cNvSpPr>
            <a:spLocks noGrp="1"/>
          </p:cNvSpPr>
          <p:nvPr>
            <p:ph type="body" sz="quarter" idx="55"/>
          </p:nvPr>
        </p:nvSpPr>
        <p:spPr/>
        <p:txBody>
          <a:bodyPr/>
          <a:lstStyle/>
          <a:p>
            <a:r>
              <a:rPr lang="en-US" dirty="0"/>
              <a:t>Kibana provides a convenient UI for navigation through </a:t>
            </a:r>
            <a:r>
              <a:rPr lang="en-US" b="1" dirty="0">
                <a:latin typeface="Roboto" panose="02000000000000000000" pitchFamily="2" charset="0"/>
                <a:ea typeface="Roboto" panose="02000000000000000000" pitchFamily="2" charset="0"/>
              </a:rPr>
              <a:t>log entries</a:t>
            </a:r>
            <a:r>
              <a:rPr lang="en-US" dirty="0"/>
              <a:t>, searching and filtering. You could create dashboards, charts or see the events in real-time.</a:t>
            </a:r>
          </a:p>
        </p:txBody>
      </p:sp>
      <p:sp>
        <p:nvSpPr>
          <p:cNvPr id="13" name="Text Placeholder 12"/>
          <p:cNvSpPr>
            <a:spLocks noGrp="1"/>
          </p:cNvSpPr>
          <p:nvPr>
            <p:ph type="body" sz="quarter" idx="44"/>
          </p:nvPr>
        </p:nvSpPr>
        <p:spPr/>
        <p:txBody>
          <a:bodyPr/>
          <a:lstStyle/>
          <a:p>
            <a:r>
              <a:rPr lang="en-US"/>
              <a:t>CLICK TO CONTINUE</a:t>
            </a:r>
            <a:endParaRPr lang="en-US" dirty="0"/>
          </a:p>
        </p:txBody>
      </p:sp>
      <p:pic>
        <p:nvPicPr>
          <p:cNvPr id="23" name="Рисунок 22">
            <a:extLst>
              <a:ext uri="{FF2B5EF4-FFF2-40B4-BE49-F238E27FC236}">
                <a16:creationId xmlns:a16="http://schemas.microsoft.com/office/drawing/2014/main" id="{11D7B43D-E7CC-7444-BE9E-78990EEB4FC4}"/>
              </a:ext>
            </a:extLst>
          </p:cNvPr>
          <p:cNvPicPr>
            <a:picLocks noGrp="1" noChangeAspect="1"/>
          </p:cNvPicPr>
          <p:nvPr>
            <p:ph type="pic" sz="quarter" idx="53"/>
          </p:nvPr>
        </p:nvPicPr>
        <p:blipFill rotWithShape="1">
          <a:blip r:embed="rId3" cstate="hqprint">
            <a:extLst>
              <a:ext uri="{28A0092B-C50C-407E-A947-70E740481C1C}">
                <a14:useLocalDpi xmlns:a14="http://schemas.microsoft.com/office/drawing/2010/main"/>
              </a:ext>
            </a:extLst>
          </a:blip>
          <a:srcRect/>
          <a:stretch/>
        </p:blipFill>
        <p:spPr>
          <a:xfrm>
            <a:off x="9135052" y="1098077"/>
            <a:ext cx="4330820" cy="7311569"/>
          </a:xfrm>
        </p:spPr>
      </p:pic>
    </p:spTree>
    <p:extLst>
      <p:ext uri="{BB962C8B-B14F-4D97-AF65-F5344CB8AC3E}">
        <p14:creationId xmlns:p14="http://schemas.microsoft.com/office/powerpoint/2010/main" val="267307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03C969D2-1528-1840-95BE-F010878CA68B}"/>
              </a:ext>
            </a:extLst>
          </p:cNvPr>
          <p:cNvPicPr>
            <a:picLocks noGrp="1" noChangeAspect="1"/>
          </p:cNvPicPr>
          <p:nvPr>
            <p:ph type="pic" sz="quarter" idx="46"/>
          </p:nvPr>
        </p:nvPicPr>
        <p:blipFill>
          <a:blip r:embed="rId2" cstate="hqprint">
            <a:extLst>
              <a:ext uri="{28A0092B-C50C-407E-A947-70E740481C1C}">
                <a14:useLocalDpi xmlns:a14="http://schemas.microsoft.com/office/drawing/2010/main"/>
              </a:ext>
            </a:extLst>
          </a:blip>
          <a:srcRect/>
          <a:stretch>
            <a:fillRect/>
          </a:stretch>
        </p:blipFill>
        <p:spPr/>
      </p:pic>
      <p:sp>
        <p:nvSpPr>
          <p:cNvPr id="20" name="Текст 19"/>
          <p:cNvSpPr>
            <a:spLocks noGrp="1"/>
          </p:cNvSpPr>
          <p:nvPr>
            <p:ph type="body" sz="quarter" idx="38"/>
          </p:nvPr>
        </p:nvSpPr>
        <p:spPr/>
        <p:txBody>
          <a:bodyPr/>
          <a:lstStyle/>
          <a:p>
            <a:r>
              <a:rPr lang="en-US" dirty="0"/>
              <a:t>Number of users </a:t>
            </a:r>
          </a:p>
          <a:p>
            <a:r>
              <a:rPr lang="en-US" dirty="0"/>
              <a:t>Disk space consumption</a:t>
            </a:r>
          </a:p>
          <a:p>
            <a:r>
              <a:rPr lang="en-US" dirty="0"/>
              <a:t>Multi-regional usage</a:t>
            </a:r>
          </a:p>
        </p:txBody>
      </p:sp>
      <p:sp>
        <p:nvSpPr>
          <p:cNvPr id="21" name="Текст 20"/>
          <p:cNvSpPr>
            <a:spLocks noGrp="1"/>
          </p:cNvSpPr>
          <p:nvPr>
            <p:ph type="body" sz="quarter" idx="39"/>
          </p:nvPr>
        </p:nvSpPr>
        <p:spPr/>
        <p:txBody>
          <a:bodyPr/>
          <a:lstStyle/>
          <a:p>
            <a:r>
              <a:rPr lang="en-US" dirty="0"/>
              <a:t>NUMBER OF ASSETS</a:t>
            </a:r>
          </a:p>
        </p:txBody>
      </p:sp>
      <p:sp>
        <p:nvSpPr>
          <p:cNvPr id="10" name="Объект 9"/>
          <p:cNvSpPr>
            <a:spLocks noGrp="1"/>
          </p:cNvSpPr>
          <p:nvPr>
            <p:ph type="body" sz="quarter" idx="40"/>
          </p:nvPr>
        </p:nvSpPr>
        <p:spPr/>
        <p:txBody>
          <a:bodyPr/>
          <a:lstStyle/>
          <a:p>
            <a:r>
              <a:rPr lang="en-US" dirty="0"/>
              <a:t>6M+ assets</a:t>
            </a:r>
          </a:p>
        </p:txBody>
      </p:sp>
      <p:sp>
        <p:nvSpPr>
          <p:cNvPr id="6" name="Объект 5"/>
          <p:cNvSpPr>
            <a:spLocks noGrp="1"/>
          </p:cNvSpPr>
          <p:nvPr>
            <p:ph type="body" sz="quarter" idx="41"/>
          </p:nvPr>
        </p:nvSpPr>
        <p:spPr/>
        <p:txBody>
          <a:bodyPr/>
          <a:lstStyle/>
          <a:p>
            <a:r>
              <a:rPr lang="en-US" dirty="0"/>
              <a:t>9K+ users worldwide</a:t>
            </a:r>
          </a:p>
          <a:p>
            <a:r>
              <a:rPr lang="en-US" dirty="0"/>
              <a:t>15TB+ of data</a:t>
            </a:r>
          </a:p>
          <a:p>
            <a:r>
              <a:rPr lang="en-US" dirty="0"/>
              <a:t>24 countries</a:t>
            </a:r>
          </a:p>
        </p:txBody>
      </p:sp>
      <p:sp>
        <p:nvSpPr>
          <p:cNvPr id="7" name="Объект 6"/>
          <p:cNvSpPr>
            <a:spLocks noGrp="1"/>
          </p:cNvSpPr>
          <p:nvPr>
            <p:ph type="body" sz="quarter" idx="42"/>
          </p:nvPr>
        </p:nvSpPr>
        <p:spPr/>
        <p:txBody>
          <a:bodyPr>
            <a:normAutofit/>
          </a:bodyPr>
          <a:lstStyle/>
          <a:p>
            <a:r>
              <a:rPr lang="en-US" dirty="0"/>
              <a:t>This is just a sample of platform performance based on the real-life usage experience by </a:t>
            </a:r>
            <a:r>
              <a:rPr lang="en-US" b="1" dirty="0">
                <a:latin typeface="Roboto" panose="02000000000000000000" pitchFamily="2" charset="0"/>
                <a:ea typeface="Roboto" panose="02000000000000000000" pitchFamily="2" charset="0"/>
              </a:rPr>
              <a:t>one of the largest retailers in the world</a:t>
            </a:r>
            <a:r>
              <a:rPr lang="en-US" dirty="0"/>
              <a:t>. Platform is scalable, so if you need store more data it’s possible and only hardware dependent.</a:t>
            </a:r>
          </a:p>
        </p:txBody>
      </p:sp>
      <p:sp>
        <p:nvSpPr>
          <p:cNvPr id="3" name="Номер слайда 2"/>
          <p:cNvSpPr>
            <a:spLocks noGrp="1"/>
          </p:cNvSpPr>
          <p:nvPr>
            <p:ph type="sldNum" sz="quarter" idx="4"/>
          </p:nvPr>
        </p:nvSpPr>
        <p:spPr/>
        <p:txBody>
          <a:bodyPr/>
          <a:lstStyle/>
          <a:p>
            <a:fld id="{D8D877B3-D348-4611-9BDB-C5374591D951}" type="slidenum">
              <a:rPr lang="en-US" smtClean="0"/>
              <a:pPr/>
              <a:t>25</a:t>
            </a:fld>
            <a:endParaRPr lang="en-US" dirty="0"/>
          </a:p>
        </p:txBody>
      </p:sp>
      <p:sp>
        <p:nvSpPr>
          <p:cNvPr id="2" name="Заголовок 1"/>
          <p:cNvSpPr>
            <a:spLocks noGrp="1"/>
          </p:cNvSpPr>
          <p:nvPr>
            <p:ph type="title"/>
          </p:nvPr>
        </p:nvSpPr>
        <p:spPr>
          <a:xfrm>
            <a:off x="1583532" y="1624013"/>
            <a:ext cx="7903368" cy="2548498"/>
          </a:xfrm>
        </p:spPr>
        <p:txBody>
          <a:bodyPr>
            <a:normAutofit/>
          </a:bodyPr>
          <a:lstStyle/>
          <a:p>
            <a:r>
              <a:rPr lang="en-US" sz="6600" dirty="0"/>
              <a:t>PERFORMANCE</a:t>
            </a:r>
            <a:endParaRPr lang="en-US" dirty="0"/>
          </a:p>
        </p:txBody>
      </p:sp>
      <p:sp>
        <p:nvSpPr>
          <p:cNvPr id="14" name="Text Placeholder 13"/>
          <p:cNvSpPr>
            <a:spLocks noGrp="1"/>
          </p:cNvSpPr>
          <p:nvPr>
            <p:ph type="body" sz="quarter" idx="44"/>
          </p:nvPr>
        </p:nvSpPr>
        <p:spPr/>
        <p:txBody>
          <a:bodyPr/>
          <a:lstStyle/>
          <a:p>
            <a:r>
              <a:rPr lang="en-US"/>
              <a:t>CLICK TO CONTINUE</a:t>
            </a:r>
            <a:endParaRPr lang="en-US" dirty="0"/>
          </a:p>
        </p:txBody>
      </p:sp>
      <p:pic>
        <p:nvPicPr>
          <p:cNvPr id="9" name="Рисунок 8">
            <a:extLst>
              <a:ext uri="{FF2B5EF4-FFF2-40B4-BE49-F238E27FC236}">
                <a16:creationId xmlns:a16="http://schemas.microsoft.com/office/drawing/2014/main" id="{CB0A6C59-323B-4B4C-8999-C34EC24729B8}"/>
              </a:ext>
            </a:extLst>
          </p:cNvPr>
          <p:cNvPicPr>
            <a:picLocks noGrp="1" noChangeAspect="1"/>
          </p:cNvPicPr>
          <p:nvPr>
            <p:ph type="pic" sz="quarter" idx="45"/>
          </p:nvPr>
        </p:nvPicPr>
        <p:blipFill>
          <a:blip r:embed="rId3"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998291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OUR KPIs</a:t>
            </a:r>
          </a:p>
        </p:txBody>
      </p:sp>
      <p:sp>
        <p:nvSpPr>
          <p:cNvPr id="3" name="Номер слайда 2"/>
          <p:cNvSpPr>
            <a:spLocks noGrp="1"/>
          </p:cNvSpPr>
          <p:nvPr>
            <p:ph type="sldNum" sz="quarter" idx="4"/>
          </p:nvPr>
        </p:nvSpPr>
        <p:spPr/>
        <p:txBody>
          <a:bodyPr/>
          <a:lstStyle/>
          <a:p>
            <a:fld id="{D8D877B3-D348-4611-9BDB-C5374591D951}" type="slidenum">
              <a:rPr lang="en-US" smtClean="0"/>
              <a:pPr/>
              <a:t>26</a:t>
            </a:fld>
            <a:endParaRPr lang="en-US" dirty="0"/>
          </a:p>
        </p:txBody>
      </p:sp>
      <p:sp>
        <p:nvSpPr>
          <p:cNvPr id="18" name="Текст 17"/>
          <p:cNvSpPr>
            <a:spLocks noGrp="1"/>
          </p:cNvSpPr>
          <p:nvPr>
            <p:ph type="body" sz="quarter" idx="38"/>
          </p:nvPr>
        </p:nvSpPr>
        <p:spPr/>
        <p:txBody>
          <a:bodyPr>
            <a:normAutofit lnSpcReduction="10000"/>
          </a:bodyPr>
          <a:lstStyle/>
          <a:p>
            <a:r>
              <a:rPr lang="en-US" dirty="0"/>
              <a:t>Uploads per hour </a:t>
            </a:r>
          </a:p>
          <a:p>
            <a:r>
              <a:rPr lang="en-US" dirty="0"/>
              <a:t>Publishes per hour </a:t>
            </a:r>
          </a:p>
          <a:p>
            <a:r>
              <a:rPr lang="en-US" dirty="0"/>
              <a:t>Searches per hour</a:t>
            </a:r>
          </a:p>
          <a:p>
            <a:r>
              <a:rPr lang="en-US" dirty="0"/>
              <a:t>Asset previews per hour</a:t>
            </a:r>
          </a:p>
          <a:p>
            <a:r>
              <a:rPr lang="en-US" dirty="0"/>
              <a:t>Downloads per hour</a:t>
            </a:r>
          </a:p>
        </p:txBody>
      </p:sp>
      <p:sp>
        <p:nvSpPr>
          <p:cNvPr id="37" name="Текст 36"/>
          <p:cNvSpPr>
            <a:spLocks noGrp="1"/>
          </p:cNvSpPr>
          <p:nvPr>
            <p:ph type="body" sz="quarter" idx="41"/>
          </p:nvPr>
        </p:nvSpPr>
        <p:spPr/>
        <p:txBody>
          <a:bodyPr>
            <a:normAutofit fontScale="92500"/>
          </a:bodyPr>
          <a:lstStyle/>
          <a:p>
            <a:r>
              <a:rPr lang="en-US" dirty="0"/>
              <a:t>4 000</a:t>
            </a:r>
          </a:p>
          <a:p>
            <a:r>
              <a:rPr lang="en-US" dirty="0"/>
              <a:t>3 000</a:t>
            </a:r>
          </a:p>
          <a:p>
            <a:r>
              <a:rPr lang="en-US" dirty="0"/>
              <a:t>9 000</a:t>
            </a:r>
          </a:p>
          <a:p>
            <a:r>
              <a:rPr lang="en-US" dirty="0"/>
              <a:t>20 000</a:t>
            </a:r>
          </a:p>
          <a:p>
            <a:r>
              <a:rPr lang="en-US" dirty="0"/>
              <a:t>2 0000</a:t>
            </a:r>
          </a:p>
        </p:txBody>
      </p:sp>
      <p:sp>
        <p:nvSpPr>
          <p:cNvPr id="10" name="Объект 9"/>
          <p:cNvSpPr>
            <a:spLocks noGrp="1"/>
          </p:cNvSpPr>
          <p:nvPr>
            <p:ph type="body" sz="quarter" idx="42"/>
          </p:nvPr>
        </p:nvSpPr>
        <p:spPr/>
        <p:txBody>
          <a:bodyPr>
            <a:normAutofit fontScale="92500"/>
          </a:bodyPr>
          <a:lstStyle/>
          <a:p>
            <a:r>
              <a:rPr lang="en-US" dirty="0"/>
              <a:t>The numbers above are done based on our </a:t>
            </a:r>
            <a:r>
              <a:rPr lang="en-US" b="1" dirty="0">
                <a:latin typeface="Roboto" panose="02000000000000000000" pitchFamily="2" charset="0"/>
                <a:ea typeface="Roboto" panose="02000000000000000000" pitchFamily="2" charset="0"/>
              </a:rPr>
              <a:t>standard performance test</a:t>
            </a:r>
            <a:r>
              <a:rPr lang="en-US" dirty="0"/>
              <a:t> for the condition similar to the previous slide for the scenario that includes 40% of upload / download operations and 60% of asset management activities. Since platform is scalable it’s highly dependent on a hardware so </a:t>
            </a:r>
            <a:r>
              <a:rPr lang="en-US" b="1" dirty="0">
                <a:latin typeface="Roboto" panose="02000000000000000000" pitchFamily="2" charset="0"/>
                <a:ea typeface="Roboto" panose="02000000000000000000" pitchFamily="2" charset="0"/>
              </a:rPr>
              <a:t>better results are possible </a:t>
            </a:r>
            <a:r>
              <a:rPr lang="en-US" dirty="0"/>
              <a:t>if needed.</a:t>
            </a:r>
          </a:p>
        </p:txBody>
      </p:sp>
      <p:sp>
        <p:nvSpPr>
          <p:cNvPr id="19" name="Текст 18"/>
          <p:cNvSpPr>
            <a:spLocks noGrp="1"/>
          </p:cNvSpPr>
          <p:nvPr>
            <p:ph type="body" sz="quarter" idx="39"/>
          </p:nvPr>
        </p:nvSpPr>
        <p:spPr/>
        <p:txBody>
          <a:bodyPr/>
          <a:lstStyle/>
          <a:p>
            <a:r>
              <a:rPr lang="en-US" dirty="0"/>
              <a:t>THROUGHPUT</a:t>
            </a:r>
          </a:p>
        </p:txBody>
      </p:sp>
      <p:sp>
        <p:nvSpPr>
          <p:cNvPr id="28" name="Текст 27"/>
          <p:cNvSpPr>
            <a:spLocks noGrp="1"/>
          </p:cNvSpPr>
          <p:nvPr>
            <p:ph type="body" sz="quarter" idx="40"/>
          </p:nvPr>
        </p:nvSpPr>
        <p:spPr>
          <a:xfrm>
            <a:off x="4824413" y="4341931"/>
            <a:ext cx="2175760" cy="673214"/>
          </a:xfrm>
        </p:spPr>
        <p:txBody>
          <a:bodyPr/>
          <a:lstStyle/>
          <a:p>
            <a:r>
              <a:rPr lang="en-US" dirty="0"/>
              <a:t>137rps max. / 71rps avg. </a:t>
            </a:r>
          </a:p>
        </p:txBody>
      </p:sp>
      <p:sp>
        <p:nvSpPr>
          <p:cNvPr id="13" name="Text Placeholder 12"/>
          <p:cNvSpPr>
            <a:spLocks noGrp="1"/>
          </p:cNvSpPr>
          <p:nvPr>
            <p:ph type="body" sz="quarter" idx="44"/>
          </p:nvPr>
        </p:nvSpPr>
        <p:spPr/>
        <p:txBody>
          <a:bodyPr/>
          <a:lstStyle/>
          <a:p>
            <a:r>
              <a:rPr lang="en-US" dirty="0"/>
              <a:t>CLICK TO CONTINUE</a:t>
            </a:r>
          </a:p>
        </p:txBody>
      </p:sp>
      <p:pic>
        <p:nvPicPr>
          <p:cNvPr id="16" name="Рисунок 15">
            <a:extLst>
              <a:ext uri="{FF2B5EF4-FFF2-40B4-BE49-F238E27FC236}">
                <a16:creationId xmlns:a16="http://schemas.microsoft.com/office/drawing/2014/main" id="{00BBB8DE-D1C5-4145-9811-DF8D65196293}"/>
              </a:ext>
            </a:extLst>
          </p:cNvPr>
          <p:cNvPicPr>
            <a:picLocks noGrp="1" noChangeAspect="1"/>
          </p:cNvPicPr>
          <p:nvPr>
            <p:ph type="pic" sz="quarter" idx="45"/>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75402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mtClean="0"/>
              <a:pPr/>
              <a:t>27</a:t>
            </a:fld>
            <a:endParaRPr lang="en-US" dirty="0"/>
          </a:p>
        </p:txBody>
      </p:sp>
      <p:sp>
        <p:nvSpPr>
          <p:cNvPr id="12" name="Текст 11"/>
          <p:cNvSpPr>
            <a:spLocks noGrp="1"/>
          </p:cNvSpPr>
          <p:nvPr>
            <p:ph type="body" sz="quarter" idx="52"/>
          </p:nvPr>
        </p:nvSpPr>
        <p:spPr/>
        <p:txBody>
          <a:bodyPr/>
          <a:lstStyle/>
          <a:p>
            <a:r>
              <a:rPr lang="en-US" dirty="0"/>
              <a:t>001 Virtual taxonomies</a:t>
            </a:r>
          </a:p>
        </p:txBody>
      </p:sp>
      <p:sp>
        <p:nvSpPr>
          <p:cNvPr id="19" name="Текст 18"/>
          <p:cNvSpPr>
            <a:spLocks noGrp="1"/>
          </p:cNvSpPr>
          <p:nvPr>
            <p:ph type="body" sz="quarter" idx="38"/>
          </p:nvPr>
        </p:nvSpPr>
        <p:spPr/>
        <p:txBody>
          <a:bodyPr/>
          <a:lstStyle/>
          <a:p>
            <a:r>
              <a:rPr lang="en-US" dirty="0"/>
              <a:t>It’s possible to define a complex taxonomy tree that will cover all use-cases, but to display users only small subset of such tree for better user experience.</a:t>
            </a:r>
          </a:p>
        </p:txBody>
      </p:sp>
      <p:sp>
        <p:nvSpPr>
          <p:cNvPr id="14" name="Текст 13"/>
          <p:cNvSpPr>
            <a:spLocks noGrp="1"/>
          </p:cNvSpPr>
          <p:nvPr>
            <p:ph type="body" sz="quarter" idx="54"/>
          </p:nvPr>
        </p:nvSpPr>
        <p:spPr/>
        <p:txBody>
          <a:bodyPr/>
          <a:lstStyle/>
          <a:p>
            <a:r>
              <a:rPr lang="en-US" dirty="0"/>
              <a:t>002 Security model</a:t>
            </a:r>
          </a:p>
        </p:txBody>
      </p:sp>
      <p:sp>
        <p:nvSpPr>
          <p:cNvPr id="15" name="Текст 14"/>
          <p:cNvSpPr>
            <a:spLocks noGrp="1"/>
          </p:cNvSpPr>
          <p:nvPr>
            <p:ph type="body" sz="quarter" idx="55"/>
          </p:nvPr>
        </p:nvSpPr>
        <p:spPr>
          <a:xfrm>
            <a:off x="12378894" y="5161508"/>
            <a:ext cx="4310508" cy="1654928"/>
          </a:xfrm>
        </p:spPr>
        <p:txBody>
          <a:bodyPr>
            <a:normAutofit/>
          </a:bodyPr>
          <a:lstStyle/>
          <a:p>
            <a:r>
              <a:rPr lang="en-US" dirty="0"/>
              <a:t>Permissions model supports inheritance via taxonomy tree but with various override cases: like for example priority-based overrides for exceptional case definition.</a:t>
            </a:r>
          </a:p>
        </p:txBody>
      </p:sp>
      <p:sp>
        <p:nvSpPr>
          <p:cNvPr id="21" name="Текст 20"/>
          <p:cNvSpPr>
            <a:spLocks noGrp="1"/>
          </p:cNvSpPr>
          <p:nvPr>
            <p:ph type="body" sz="quarter" idx="57"/>
          </p:nvPr>
        </p:nvSpPr>
        <p:spPr/>
        <p:txBody>
          <a:bodyPr/>
          <a:lstStyle/>
          <a:p>
            <a:r>
              <a:rPr lang="en-US" dirty="0"/>
              <a:t>003</a:t>
            </a:r>
            <a:r>
              <a:rPr lang="ru-RU" dirty="0"/>
              <a:t> </a:t>
            </a:r>
            <a:r>
              <a:rPr lang="en-US" dirty="0"/>
              <a:t>Extended file format support</a:t>
            </a:r>
          </a:p>
        </p:txBody>
      </p:sp>
      <p:sp>
        <p:nvSpPr>
          <p:cNvPr id="22" name="Текст 21"/>
          <p:cNvSpPr>
            <a:spLocks noGrp="1"/>
          </p:cNvSpPr>
          <p:nvPr>
            <p:ph type="body" sz="quarter" idx="58"/>
          </p:nvPr>
        </p:nvSpPr>
        <p:spPr/>
        <p:txBody>
          <a:bodyPr>
            <a:normAutofit lnSpcReduction="10000"/>
          </a:bodyPr>
          <a:lstStyle/>
          <a:p>
            <a:r>
              <a:rPr lang="en-US" dirty="0"/>
              <a:t>There is no limitations on uploading various file types to LAIKA. For most of them like images, videos, RAW files, documents and other preview will be generated.</a:t>
            </a:r>
          </a:p>
        </p:txBody>
      </p:sp>
      <p:sp>
        <p:nvSpPr>
          <p:cNvPr id="25" name="Заголовок 24"/>
          <p:cNvSpPr>
            <a:spLocks noGrp="1"/>
          </p:cNvSpPr>
          <p:nvPr>
            <p:ph type="title"/>
          </p:nvPr>
        </p:nvSpPr>
        <p:spPr>
          <a:xfrm>
            <a:off x="1582342" y="1372846"/>
            <a:ext cx="6480572" cy="1784901"/>
          </a:xfrm>
        </p:spPr>
        <p:txBody>
          <a:bodyPr/>
          <a:lstStyle/>
          <a:p>
            <a:r>
              <a:rPr lang="en-US" dirty="0"/>
              <a:t>UNIQUE</a:t>
            </a:r>
            <a:br>
              <a:rPr lang="ru-RU" dirty="0"/>
            </a:br>
            <a:r>
              <a:rPr lang="en-US" dirty="0"/>
              <a:t>FEATURES</a:t>
            </a:r>
          </a:p>
        </p:txBody>
      </p:sp>
      <p:sp>
        <p:nvSpPr>
          <p:cNvPr id="18" name="Text Placeholder 17"/>
          <p:cNvSpPr>
            <a:spLocks noGrp="1"/>
          </p:cNvSpPr>
          <p:nvPr>
            <p:ph type="body" sz="quarter" idx="44"/>
          </p:nvPr>
        </p:nvSpPr>
        <p:spPr/>
        <p:txBody>
          <a:bodyPr/>
          <a:lstStyle/>
          <a:p>
            <a:r>
              <a:rPr lang="en-US"/>
              <a:t>CLICK TO CONTINUE</a:t>
            </a:r>
            <a:endParaRPr lang="en-US" dirty="0"/>
          </a:p>
        </p:txBody>
      </p:sp>
      <p:pic>
        <p:nvPicPr>
          <p:cNvPr id="27" name="Рисунок 26">
            <a:extLst>
              <a:ext uri="{FF2B5EF4-FFF2-40B4-BE49-F238E27FC236}">
                <a16:creationId xmlns:a16="http://schemas.microsoft.com/office/drawing/2014/main" id="{504C3D31-4528-DD4E-A64A-689522D939D9}"/>
              </a:ext>
            </a:extLst>
          </p:cNvPr>
          <p:cNvPicPr>
            <a:picLocks noGrp="1" noChangeAspect="1"/>
          </p:cNvPicPr>
          <p:nvPr>
            <p:ph type="pic" sz="quarter" idx="42"/>
          </p:nvPr>
        </p:nvPicPr>
        <p:blipFill>
          <a:blip r:embed="rId2" cstate="hqprint">
            <a:extLst>
              <a:ext uri="{28A0092B-C50C-407E-A947-70E740481C1C}">
                <a14:useLocalDpi xmlns:a14="http://schemas.microsoft.com/office/drawing/2010/main"/>
              </a:ext>
            </a:extLst>
          </a:blip>
          <a:srcRect/>
          <a:stretch>
            <a:fillRect/>
          </a:stretch>
        </p:blipFill>
        <p:spPr/>
      </p:pic>
      <p:pic>
        <p:nvPicPr>
          <p:cNvPr id="33" name="Рисунок 32">
            <a:extLst>
              <a:ext uri="{FF2B5EF4-FFF2-40B4-BE49-F238E27FC236}">
                <a16:creationId xmlns:a16="http://schemas.microsoft.com/office/drawing/2014/main" id="{059DB0A1-E9D5-B947-B5F3-24B0CE6265B4}"/>
              </a:ext>
            </a:extLst>
          </p:cNvPr>
          <p:cNvPicPr>
            <a:picLocks noGrp="1" noChangeAspect="1"/>
          </p:cNvPicPr>
          <p:nvPr>
            <p:ph type="pic" sz="quarter" idx="53"/>
          </p:nvPr>
        </p:nvPicPr>
        <p:blipFill>
          <a:blip r:embed="rId3" cstate="hqprint">
            <a:extLst>
              <a:ext uri="{28A0092B-C50C-407E-A947-70E740481C1C}">
                <a14:useLocalDpi xmlns:a14="http://schemas.microsoft.com/office/drawing/2010/main"/>
              </a:ext>
            </a:extLst>
          </a:blip>
          <a:srcRect/>
          <a:stretch>
            <a:fillRect/>
          </a:stretch>
        </p:blipFill>
        <p:spPr/>
      </p:pic>
      <p:pic>
        <p:nvPicPr>
          <p:cNvPr id="35" name="Рисунок 34">
            <a:extLst>
              <a:ext uri="{FF2B5EF4-FFF2-40B4-BE49-F238E27FC236}">
                <a16:creationId xmlns:a16="http://schemas.microsoft.com/office/drawing/2014/main" id="{C770B8C4-0110-644F-A6BA-66A7D56A2851}"/>
              </a:ext>
            </a:extLst>
          </p:cNvPr>
          <p:cNvPicPr>
            <a:picLocks noGrp="1" noChangeAspect="1"/>
          </p:cNvPicPr>
          <p:nvPr>
            <p:ph type="pic" sz="quarter" idx="56"/>
          </p:nvPr>
        </p:nvPicPr>
        <p:blipFill>
          <a:blip r:embed="rId4"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09162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mtClean="0"/>
              <a:pPr/>
              <a:t>28</a:t>
            </a:fld>
            <a:endParaRPr lang="en-US" dirty="0"/>
          </a:p>
        </p:txBody>
      </p:sp>
      <p:sp>
        <p:nvSpPr>
          <p:cNvPr id="7" name="Текст 6"/>
          <p:cNvSpPr>
            <a:spLocks noGrp="1"/>
          </p:cNvSpPr>
          <p:nvPr>
            <p:ph type="body" sz="quarter" idx="52"/>
          </p:nvPr>
        </p:nvSpPr>
        <p:spPr/>
        <p:txBody>
          <a:bodyPr/>
          <a:lstStyle/>
          <a:p>
            <a:r>
              <a:rPr lang="en-US" dirty="0"/>
              <a:t>004 Audit subsystem</a:t>
            </a:r>
          </a:p>
        </p:txBody>
      </p:sp>
      <p:sp>
        <p:nvSpPr>
          <p:cNvPr id="6" name="Текст 5"/>
          <p:cNvSpPr>
            <a:spLocks noGrp="1"/>
          </p:cNvSpPr>
          <p:nvPr>
            <p:ph type="body" sz="quarter" idx="38"/>
          </p:nvPr>
        </p:nvSpPr>
        <p:spPr/>
        <p:txBody>
          <a:bodyPr/>
          <a:lstStyle/>
          <a:p>
            <a:r>
              <a:rPr lang="en-US" dirty="0"/>
              <a:t>LAIKA has built in audit subsystem that tracks all actions performed in a system in stores it in blockchain-based storage that guarantees that this data will remain unchanged.</a:t>
            </a:r>
          </a:p>
          <a:p>
            <a:endParaRPr lang="en-US" dirty="0"/>
          </a:p>
        </p:txBody>
      </p:sp>
      <p:sp>
        <p:nvSpPr>
          <p:cNvPr id="9" name="Текст 8"/>
          <p:cNvSpPr>
            <a:spLocks noGrp="1"/>
          </p:cNvSpPr>
          <p:nvPr>
            <p:ph type="body" sz="quarter" idx="54"/>
          </p:nvPr>
        </p:nvSpPr>
        <p:spPr/>
        <p:txBody>
          <a:bodyPr/>
          <a:lstStyle/>
          <a:p>
            <a:r>
              <a:rPr lang="en-US" dirty="0"/>
              <a:t>005 Asset delivery</a:t>
            </a:r>
          </a:p>
        </p:txBody>
      </p:sp>
      <p:sp>
        <p:nvSpPr>
          <p:cNvPr id="10" name="Текст 9"/>
          <p:cNvSpPr>
            <a:spLocks noGrp="1"/>
          </p:cNvSpPr>
          <p:nvPr>
            <p:ph type="body" sz="quarter" idx="55"/>
          </p:nvPr>
        </p:nvSpPr>
        <p:spPr/>
        <p:txBody>
          <a:bodyPr>
            <a:normAutofit lnSpcReduction="10000"/>
          </a:bodyPr>
          <a:lstStyle/>
          <a:p>
            <a:r>
              <a:rPr lang="en-US" dirty="0"/>
              <a:t>Using CDN sync subsystem LAIKA could generate various resolutions of assets and then supply it to different cloud storages with CDN on top of them to support omnichannel delivery case.</a:t>
            </a:r>
          </a:p>
          <a:p>
            <a:endParaRPr lang="en-US" dirty="0"/>
          </a:p>
        </p:txBody>
      </p:sp>
      <p:sp>
        <p:nvSpPr>
          <p:cNvPr id="23" name="Текст 22"/>
          <p:cNvSpPr>
            <a:spLocks noGrp="1"/>
          </p:cNvSpPr>
          <p:nvPr>
            <p:ph type="body" sz="quarter" idx="58"/>
          </p:nvPr>
        </p:nvSpPr>
        <p:spPr/>
        <p:txBody>
          <a:bodyPr/>
          <a:lstStyle/>
          <a:p>
            <a:r>
              <a:rPr lang="en-US" dirty="0"/>
              <a:t>006 Bulk edit via Excel</a:t>
            </a:r>
          </a:p>
        </p:txBody>
      </p:sp>
      <p:sp>
        <p:nvSpPr>
          <p:cNvPr id="24" name="Текст 23"/>
          <p:cNvSpPr>
            <a:spLocks noGrp="1"/>
          </p:cNvSpPr>
          <p:nvPr>
            <p:ph type="body" sz="quarter" idx="59"/>
          </p:nvPr>
        </p:nvSpPr>
        <p:spPr>
          <a:xfrm>
            <a:off x="12356933" y="5699357"/>
            <a:ext cx="4310508" cy="2708373"/>
          </a:xfrm>
        </p:spPr>
        <p:txBody>
          <a:bodyPr/>
          <a:lstStyle/>
          <a:p>
            <a:r>
              <a:rPr lang="en-US" dirty="0"/>
              <a:t>Usually bulk edit functionality implemented as a set of web tables, but why not to use all the powers of Excel instead?</a:t>
            </a:r>
            <a:r>
              <a:rPr lang="ru-RU" dirty="0"/>
              <a:t> </a:t>
            </a:r>
            <a:r>
              <a:rPr lang="en-US" dirty="0"/>
              <a:t>LAIKA will create an Excel sheet that could be downloaded and updated but there is no need to upload it again: once you click save all of the changes will be applied to LAIKA directly.</a:t>
            </a:r>
          </a:p>
          <a:p>
            <a:endParaRPr lang="en-US" dirty="0"/>
          </a:p>
        </p:txBody>
      </p:sp>
      <p:sp>
        <p:nvSpPr>
          <p:cNvPr id="19" name="Text Placeholder 18"/>
          <p:cNvSpPr>
            <a:spLocks noGrp="1"/>
          </p:cNvSpPr>
          <p:nvPr>
            <p:ph type="body" sz="quarter" idx="44"/>
          </p:nvPr>
        </p:nvSpPr>
        <p:spPr/>
        <p:txBody>
          <a:bodyPr/>
          <a:lstStyle/>
          <a:p>
            <a:r>
              <a:rPr lang="en-US"/>
              <a:t>CLICK TO CONTINUE</a:t>
            </a:r>
            <a:endParaRPr lang="en-US" dirty="0"/>
          </a:p>
        </p:txBody>
      </p:sp>
      <p:pic>
        <p:nvPicPr>
          <p:cNvPr id="36" name="Рисунок 35">
            <a:extLst>
              <a:ext uri="{FF2B5EF4-FFF2-40B4-BE49-F238E27FC236}">
                <a16:creationId xmlns:a16="http://schemas.microsoft.com/office/drawing/2014/main" id="{93B3FFF9-09CB-2E4F-9656-DFAAF182BF4D}"/>
              </a:ext>
            </a:extLst>
          </p:cNvPr>
          <p:cNvPicPr>
            <a:picLocks noGrp="1" noChangeAspect="1"/>
          </p:cNvPicPr>
          <p:nvPr>
            <p:ph type="pic" sz="quarter" idx="42"/>
          </p:nvPr>
        </p:nvPicPr>
        <p:blipFill>
          <a:blip r:embed="rId2" cstate="hqprint">
            <a:extLst>
              <a:ext uri="{28A0092B-C50C-407E-A947-70E740481C1C}">
                <a14:useLocalDpi xmlns:a14="http://schemas.microsoft.com/office/drawing/2010/main"/>
              </a:ext>
            </a:extLst>
          </a:blip>
          <a:srcRect/>
          <a:stretch>
            <a:fillRect/>
          </a:stretch>
        </p:blipFill>
        <p:spPr/>
      </p:pic>
      <p:sp>
        <p:nvSpPr>
          <p:cNvPr id="30" name="Рисунок 29">
            <a:extLst>
              <a:ext uri="{FF2B5EF4-FFF2-40B4-BE49-F238E27FC236}">
                <a16:creationId xmlns:a16="http://schemas.microsoft.com/office/drawing/2014/main" id="{2D58EC34-5AF8-0F4D-B510-72787AD6BCE8}"/>
              </a:ext>
            </a:extLst>
          </p:cNvPr>
          <p:cNvSpPr>
            <a:spLocks noGrp="1"/>
          </p:cNvSpPr>
          <p:nvPr>
            <p:ph type="pic" sz="quarter" idx="57"/>
          </p:nvPr>
        </p:nvSpPr>
        <p:spPr/>
      </p:sp>
      <p:pic>
        <p:nvPicPr>
          <p:cNvPr id="38" name="Рисунок 37">
            <a:extLst>
              <a:ext uri="{FF2B5EF4-FFF2-40B4-BE49-F238E27FC236}">
                <a16:creationId xmlns:a16="http://schemas.microsoft.com/office/drawing/2014/main" id="{F5EC7B8E-24F7-4B41-A6A4-6351A7CCA855}"/>
              </a:ext>
            </a:extLst>
          </p:cNvPr>
          <p:cNvPicPr>
            <a:picLocks noGrp="1" noChangeAspect="1"/>
          </p:cNvPicPr>
          <p:nvPr>
            <p:ph type="pic" sz="quarter" idx="53"/>
          </p:nvPr>
        </p:nvPicPr>
        <p:blipFill>
          <a:blip r:embed="rId3" cstate="hqprint">
            <a:extLst>
              <a:ext uri="{28A0092B-C50C-407E-A947-70E740481C1C}">
                <a14:useLocalDpi xmlns:a14="http://schemas.microsoft.com/office/drawing/2010/main"/>
              </a:ext>
            </a:extLst>
          </a:blip>
          <a:srcRect/>
          <a:stretch>
            <a:fillRect/>
          </a:stretch>
        </p:blipFill>
        <p:spPr/>
      </p:pic>
      <p:pic>
        <p:nvPicPr>
          <p:cNvPr id="40" name="Рисунок 39">
            <a:extLst>
              <a:ext uri="{FF2B5EF4-FFF2-40B4-BE49-F238E27FC236}">
                <a16:creationId xmlns:a16="http://schemas.microsoft.com/office/drawing/2014/main" id="{55594425-EA03-7C44-B299-57792B5881B7}"/>
              </a:ext>
            </a:extLst>
          </p:cNvPr>
          <p:cNvPicPr>
            <a:picLocks noGrp="1" noChangeAspect="1"/>
          </p:cNvPicPr>
          <p:nvPr>
            <p:ph type="pic" sz="quarter" idx="56"/>
          </p:nvPr>
        </p:nvPicPr>
        <p:blipFill>
          <a:blip r:embed="rId4"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75827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1F5A4426-F20A-2548-8F34-8A65443AFFA9}"/>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xfrm>
            <a:off x="0" y="-2"/>
            <a:ext cx="18288000" cy="10288588"/>
          </a:xfrm>
        </p:spPr>
      </p:pic>
      <p:sp>
        <p:nvSpPr>
          <p:cNvPr id="4" name="Номер слайда 3"/>
          <p:cNvSpPr>
            <a:spLocks noGrp="1"/>
          </p:cNvSpPr>
          <p:nvPr>
            <p:ph type="sldNum" sz="quarter" idx="4"/>
          </p:nvPr>
        </p:nvSpPr>
        <p:spPr/>
        <p:txBody>
          <a:bodyPr/>
          <a:lstStyle/>
          <a:p>
            <a:fld id="{D8D877B3-D348-4611-9BDB-C5374591D951}" type="slidenum">
              <a:rPr lang="en-US" smtClean="0"/>
              <a:pPr/>
              <a:t>29</a:t>
            </a:fld>
            <a:endParaRPr lang="en-US" dirty="0"/>
          </a:p>
        </p:txBody>
      </p:sp>
      <p:sp>
        <p:nvSpPr>
          <p:cNvPr id="11" name="Text Placeholder 10"/>
          <p:cNvSpPr>
            <a:spLocks noGrp="1"/>
          </p:cNvSpPr>
          <p:nvPr>
            <p:ph type="body" sz="quarter" idx="57"/>
          </p:nvPr>
        </p:nvSpPr>
        <p:spPr/>
        <p:txBody>
          <a:bodyPr/>
          <a:lstStyle/>
          <a:p>
            <a:endParaRPr lang="en-US" dirty="0"/>
          </a:p>
        </p:txBody>
      </p:sp>
      <p:sp>
        <p:nvSpPr>
          <p:cNvPr id="21" name="Текст 20"/>
          <p:cNvSpPr>
            <a:spLocks noGrp="1"/>
          </p:cNvSpPr>
          <p:nvPr>
            <p:ph type="body" sz="quarter" idx="44"/>
          </p:nvPr>
        </p:nvSpPr>
        <p:spPr/>
        <p:txBody>
          <a:bodyPr/>
          <a:lstStyle/>
          <a:p>
            <a:r>
              <a:rPr lang="en-US" dirty="0"/>
              <a:t>THANK YOU</a:t>
            </a:r>
          </a:p>
        </p:txBody>
      </p:sp>
      <p:sp>
        <p:nvSpPr>
          <p:cNvPr id="22" name="Текст 21"/>
          <p:cNvSpPr>
            <a:spLocks noGrp="1"/>
          </p:cNvSpPr>
          <p:nvPr>
            <p:ph type="body" sz="quarter" idx="39"/>
          </p:nvPr>
        </p:nvSpPr>
        <p:spPr/>
        <p:txBody>
          <a:bodyPr/>
          <a:lstStyle/>
          <a:p>
            <a:r>
              <a:rPr lang="en-US" dirty="0"/>
              <a:t>We hope that this presentation was useful and provided answers that you looked for. If not, please don’t hesitate to contact us.</a:t>
            </a:r>
          </a:p>
        </p:txBody>
      </p:sp>
      <p:sp>
        <p:nvSpPr>
          <p:cNvPr id="20" name="Текст 19"/>
          <p:cNvSpPr>
            <a:spLocks noGrp="1"/>
          </p:cNvSpPr>
          <p:nvPr>
            <p:ph type="body" sz="quarter" idx="51"/>
          </p:nvPr>
        </p:nvSpPr>
        <p:spPr/>
        <p:txBody>
          <a:bodyPr/>
          <a:lstStyle/>
          <a:p>
            <a:r>
              <a:rPr lang="en-US" spc="300" dirty="0"/>
              <a:t>YOURS LAIKA PLATFORM TEAM</a:t>
            </a:r>
          </a:p>
          <a:p>
            <a:endParaRPr lang="en-US" spc="300" dirty="0"/>
          </a:p>
        </p:txBody>
      </p:sp>
      <p:sp>
        <p:nvSpPr>
          <p:cNvPr id="10" name="Text Placeholder 9"/>
          <p:cNvSpPr>
            <a:spLocks noGrp="1"/>
          </p:cNvSpPr>
          <p:nvPr>
            <p:ph type="body" sz="quarter" idx="56"/>
          </p:nvPr>
        </p:nvSpPr>
        <p:spPr/>
        <p:txBody>
          <a:bodyPr/>
          <a:lstStyle/>
          <a:p>
            <a:endParaRPr lang="en-US"/>
          </a:p>
        </p:txBody>
      </p:sp>
      <p:cxnSp>
        <p:nvCxnSpPr>
          <p:cNvPr id="27" name="Прямая соединительная линия 26"/>
          <p:cNvCxnSpPr/>
          <p:nvPr/>
        </p:nvCxnSpPr>
        <p:spPr>
          <a:xfrm flipV="1">
            <a:off x="1811410" y="8496118"/>
            <a:ext cx="1791670" cy="179167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flipV="1">
            <a:off x="4075769" y="0"/>
            <a:ext cx="3367587" cy="336759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flipV="1">
            <a:off x="10691446" y="-28135"/>
            <a:ext cx="3395718" cy="339573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85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Рисунок 22">
            <a:extLst>
              <a:ext uri="{FF2B5EF4-FFF2-40B4-BE49-F238E27FC236}">
                <a16:creationId xmlns:a16="http://schemas.microsoft.com/office/drawing/2014/main" id="{ED6B5892-FA61-7446-9CA6-C330563C8A93}"/>
              </a:ext>
            </a:extLst>
          </p:cNvPr>
          <p:cNvPicPr>
            <a:picLocks noGrp="1" noChangeAspect="1"/>
          </p:cNvPicPr>
          <p:nvPr>
            <p:ph type="pic" sz="quarter" idx="52"/>
          </p:nvPr>
        </p:nvPicPr>
        <p:blipFill>
          <a:blip r:embed="rId2" cstate="hqprint">
            <a:extLst>
              <a:ext uri="{28A0092B-C50C-407E-A947-70E740481C1C}">
                <a14:useLocalDpi xmlns:a14="http://schemas.microsoft.com/office/drawing/2010/main"/>
              </a:ext>
            </a:extLst>
          </a:blip>
          <a:srcRect/>
          <a:stretch>
            <a:fillRect/>
          </a:stretch>
        </p:blipFill>
        <p:spPr/>
      </p:pic>
      <p:pic>
        <p:nvPicPr>
          <p:cNvPr id="21" name="Рисунок 20">
            <a:extLst>
              <a:ext uri="{FF2B5EF4-FFF2-40B4-BE49-F238E27FC236}">
                <a16:creationId xmlns:a16="http://schemas.microsoft.com/office/drawing/2014/main" id="{B589C781-FF6C-FC43-8089-DC752F6A7A32}"/>
              </a:ext>
            </a:extLst>
          </p:cNvPr>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a:stretch/>
        </p:blipFill>
        <p:spPr>
          <a:xfrm>
            <a:off x="-3" y="0"/>
            <a:ext cx="13271174" cy="10288588"/>
          </a:xfrm>
        </p:spPr>
      </p:pic>
      <p:sp>
        <p:nvSpPr>
          <p:cNvPr id="2" name="Номер слайда 1"/>
          <p:cNvSpPr>
            <a:spLocks noGrp="1"/>
          </p:cNvSpPr>
          <p:nvPr>
            <p:ph type="sldNum" sz="quarter" idx="4"/>
          </p:nvPr>
        </p:nvSpPr>
        <p:spPr/>
        <p:txBody>
          <a:bodyPr/>
          <a:lstStyle/>
          <a:p>
            <a:fld id="{D8D877B3-D348-4611-9BDB-C5374591D951}" type="slidenum">
              <a:rPr lang="en-US" smtClean="0"/>
              <a:pPr/>
              <a:t>3</a:t>
            </a:fld>
            <a:endParaRPr lang="en-US" dirty="0"/>
          </a:p>
        </p:txBody>
      </p:sp>
      <p:sp>
        <p:nvSpPr>
          <p:cNvPr id="33" name="Текст 32"/>
          <p:cNvSpPr>
            <a:spLocks noGrp="1"/>
          </p:cNvSpPr>
          <p:nvPr>
            <p:ph type="body" sz="quarter" idx="39"/>
          </p:nvPr>
        </p:nvSpPr>
        <p:spPr/>
        <p:txBody>
          <a:bodyPr/>
          <a:lstStyle/>
          <a:p>
            <a:r>
              <a:rPr lang="en-US" dirty="0"/>
              <a:t>LAIKA is a multi-purpose headless/API-first digital platform designed for enterprise. Let’s take a look together on the technology behind this solution.</a:t>
            </a:r>
          </a:p>
        </p:txBody>
      </p:sp>
      <p:sp>
        <p:nvSpPr>
          <p:cNvPr id="60" name="Текст 59"/>
          <p:cNvSpPr>
            <a:spLocks noGrp="1"/>
          </p:cNvSpPr>
          <p:nvPr>
            <p:ph type="body" sz="quarter" idx="51"/>
          </p:nvPr>
        </p:nvSpPr>
        <p:spPr/>
        <p:txBody>
          <a:bodyPr/>
          <a:lstStyle/>
          <a:p>
            <a:r>
              <a:rPr lang="en-US" dirty="0" err="1"/>
              <a:t>Dzmitry</a:t>
            </a:r>
            <a:r>
              <a:rPr lang="en-US" dirty="0"/>
              <a:t> </a:t>
            </a:r>
            <a:r>
              <a:rPr lang="en-US" dirty="0" err="1"/>
              <a:t>Dounar</a:t>
            </a:r>
            <a:r>
              <a:rPr lang="en-US" dirty="0"/>
              <a:t>, solution architect of LAIKA</a:t>
            </a:r>
          </a:p>
        </p:txBody>
      </p:sp>
      <p:sp>
        <p:nvSpPr>
          <p:cNvPr id="9" name="Title 8"/>
          <p:cNvSpPr>
            <a:spLocks noGrp="1"/>
          </p:cNvSpPr>
          <p:nvPr>
            <p:ph type="title"/>
          </p:nvPr>
        </p:nvSpPr>
        <p:spPr>
          <a:xfrm>
            <a:off x="5543550" y="1850265"/>
            <a:ext cx="6379276" cy="4455285"/>
          </a:xfrm>
        </p:spPr>
        <p:txBody>
          <a:bodyPr/>
          <a:lstStyle/>
          <a:p>
            <a:r>
              <a:rPr lang="en-US" dirty="0"/>
              <a:t>LAIKA</a:t>
            </a:r>
            <a:br>
              <a:rPr lang="en-US" dirty="0"/>
            </a:br>
            <a:r>
              <a:rPr lang="en-US" dirty="0"/>
              <a:t>PLATFORM</a:t>
            </a:r>
          </a:p>
        </p:txBody>
      </p:sp>
    </p:spTree>
    <p:extLst>
      <p:ext uri="{BB962C8B-B14F-4D97-AF65-F5344CB8AC3E}">
        <p14:creationId xmlns:p14="http://schemas.microsoft.com/office/powerpoint/2010/main" val="177358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4"/>
          </p:nvPr>
        </p:nvSpPr>
        <p:spPr/>
        <p:txBody>
          <a:bodyPr/>
          <a:lstStyle/>
          <a:p>
            <a:fld id="{D8D877B3-D348-4611-9BDB-C5374591D951}" type="slidenum">
              <a:rPr lang="en-US" smtClean="0"/>
              <a:pPr/>
              <a:t>4</a:t>
            </a:fld>
            <a:endParaRPr lang="en-US" dirty="0"/>
          </a:p>
        </p:txBody>
      </p:sp>
      <p:sp>
        <p:nvSpPr>
          <p:cNvPr id="11" name="Текст 10"/>
          <p:cNvSpPr>
            <a:spLocks noGrp="1"/>
          </p:cNvSpPr>
          <p:nvPr>
            <p:ph type="body" sz="quarter" idx="39"/>
          </p:nvPr>
        </p:nvSpPr>
        <p:spPr/>
        <p:txBody>
          <a:bodyPr/>
          <a:lstStyle/>
          <a:p>
            <a:r>
              <a:rPr lang="en-US" dirty="0"/>
              <a:t>LAIKA platform is a pretty big and mature project. It’s not something built as an accelerator that should be finished, it’s a full-featured product </a:t>
            </a:r>
            <a:r>
              <a:rPr lang="en-US" b="1" dirty="0">
                <a:latin typeface="Roboto" panose="02000000000000000000" pitchFamily="2" charset="0"/>
                <a:ea typeface="Roboto" panose="02000000000000000000" pitchFamily="2" charset="0"/>
              </a:rPr>
              <a:t>fine-tailored from scratch </a:t>
            </a:r>
            <a:r>
              <a:rPr lang="en-US" dirty="0"/>
              <a:t>by team of professionals working more than 10 years in digital asset management and product information management business area.</a:t>
            </a:r>
          </a:p>
        </p:txBody>
      </p:sp>
      <p:sp>
        <p:nvSpPr>
          <p:cNvPr id="33" name="Заголовок 32"/>
          <p:cNvSpPr>
            <a:spLocks noGrp="1"/>
          </p:cNvSpPr>
          <p:nvPr>
            <p:ph type="title"/>
          </p:nvPr>
        </p:nvSpPr>
        <p:spPr/>
        <p:txBody>
          <a:bodyPr/>
          <a:lstStyle/>
          <a:p>
            <a:r>
              <a:rPr lang="en-US" dirty="0"/>
              <a:t>CODE</a:t>
            </a:r>
            <a:br>
              <a:rPr lang="en-US" dirty="0"/>
            </a:br>
            <a:r>
              <a:rPr lang="en-US" dirty="0"/>
              <a:t>BASE</a:t>
            </a:r>
          </a:p>
        </p:txBody>
      </p:sp>
      <p:sp>
        <p:nvSpPr>
          <p:cNvPr id="41" name="Текст 40"/>
          <p:cNvSpPr>
            <a:spLocks noGrp="1"/>
          </p:cNvSpPr>
          <p:nvPr>
            <p:ph type="body" sz="quarter" idx="54"/>
          </p:nvPr>
        </p:nvSpPr>
        <p:spPr/>
        <p:txBody>
          <a:bodyPr/>
          <a:lstStyle/>
          <a:p>
            <a:r>
              <a:rPr lang="en-US" dirty="0"/>
              <a:t>As we will discuss further, LAIKA is a modern microservice-based platform so it based </a:t>
            </a:r>
            <a:r>
              <a:rPr lang="en-US" b="1" dirty="0">
                <a:latin typeface="Roboto" panose="02000000000000000000" pitchFamily="2" charset="0"/>
                <a:ea typeface="Roboto" panose="02000000000000000000" pitchFamily="2" charset="0"/>
              </a:rPr>
              <a:t>40+ microservices </a:t>
            </a:r>
            <a:r>
              <a:rPr lang="en-US" dirty="0"/>
              <a:t>and </a:t>
            </a:r>
            <a:r>
              <a:rPr lang="en-US" b="1" dirty="0">
                <a:latin typeface="Roboto" panose="02000000000000000000" pitchFamily="2" charset="0"/>
                <a:ea typeface="Roboto" panose="02000000000000000000" pitchFamily="2" charset="0"/>
              </a:rPr>
              <a:t>10+ libraries </a:t>
            </a:r>
            <a:r>
              <a:rPr lang="en-US" dirty="0"/>
              <a:t>created to cover some independent part of functionality. But not only: platform also has a set of reference applications for DAM, PCM, MCM, digital publications as well as various tools.</a:t>
            </a:r>
          </a:p>
          <a:p>
            <a:endParaRPr lang="en-US" dirty="0"/>
          </a:p>
          <a:p>
            <a:endParaRPr lang="en-US" dirty="0"/>
          </a:p>
        </p:txBody>
      </p:sp>
      <p:sp>
        <p:nvSpPr>
          <p:cNvPr id="12" name="Текст 11"/>
          <p:cNvSpPr>
            <a:spLocks noGrp="1"/>
          </p:cNvSpPr>
          <p:nvPr>
            <p:ph type="body" sz="quarter" idx="55"/>
          </p:nvPr>
        </p:nvSpPr>
        <p:spPr/>
        <p:txBody>
          <a:bodyPr/>
          <a:lstStyle/>
          <a:p>
            <a:r>
              <a:rPr lang="en-US" dirty="0"/>
              <a:t>It’s not a lot taking into account the functionality our platform provides. At the same time it was </a:t>
            </a:r>
            <a:r>
              <a:rPr lang="en-US" b="1" dirty="0">
                <a:latin typeface="Roboto" panose="02000000000000000000" pitchFamily="2" charset="0"/>
                <a:ea typeface="Roboto" panose="02000000000000000000" pitchFamily="2" charset="0"/>
              </a:rPr>
              <a:t>built by the team of professionals</a:t>
            </a:r>
            <a:r>
              <a:rPr lang="en-US" dirty="0"/>
              <a:t> that working with such solutions for years that’s why we achieved such results from the end of 2017 when we started this project. LAIKA is a mature platform designed for real-life usage.</a:t>
            </a:r>
          </a:p>
        </p:txBody>
      </p:sp>
      <p:sp>
        <p:nvSpPr>
          <p:cNvPr id="79" name="Текст 78"/>
          <p:cNvSpPr>
            <a:spLocks noGrp="1"/>
          </p:cNvSpPr>
          <p:nvPr>
            <p:ph type="body" sz="quarter" idx="59"/>
          </p:nvPr>
        </p:nvSpPr>
        <p:spPr/>
        <p:txBody>
          <a:bodyPr/>
          <a:lstStyle/>
          <a:p>
            <a:r>
              <a:rPr lang="en-US" dirty="0"/>
              <a:t>127K+</a:t>
            </a:r>
          </a:p>
        </p:txBody>
      </p:sp>
      <p:sp>
        <p:nvSpPr>
          <p:cNvPr id="80" name="Текст 79"/>
          <p:cNvSpPr>
            <a:spLocks noGrp="1"/>
          </p:cNvSpPr>
          <p:nvPr>
            <p:ph type="body" sz="quarter" idx="60"/>
          </p:nvPr>
        </p:nvSpPr>
        <p:spPr/>
        <p:txBody>
          <a:bodyPr/>
          <a:lstStyle/>
          <a:p>
            <a:r>
              <a:rPr lang="en-US" dirty="0"/>
              <a:t>70+</a:t>
            </a:r>
          </a:p>
        </p:txBody>
      </p:sp>
      <p:sp>
        <p:nvSpPr>
          <p:cNvPr id="81" name="Текст 80"/>
          <p:cNvSpPr>
            <a:spLocks noGrp="1"/>
          </p:cNvSpPr>
          <p:nvPr>
            <p:ph type="body" sz="quarter" idx="61"/>
          </p:nvPr>
        </p:nvSpPr>
        <p:spPr/>
        <p:txBody>
          <a:bodyPr/>
          <a:lstStyle/>
          <a:p>
            <a:r>
              <a:rPr lang="en-US" dirty="0"/>
              <a:t>13+</a:t>
            </a:r>
          </a:p>
        </p:txBody>
      </p:sp>
      <p:sp>
        <p:nvSpPr>
          <p:cNvPr id="20" name="Текст 19"/>
          <p:cNvSpPr>
            <a:spLocks noGrp="1"/>
          </p:cNvSpPr>
          <p:nvPr>
            <p:ph type="body" sz="quarter" idx="53"/>
          </p:nvPr>
        </p:nvSpPr>
        <p:spPr/>
        <p:txBody>
          <a:bodyPr/>
          <a:lstStyle/>
          <a:p>
            <a:r>
              <a:rPr lang="en-US" dirty="0"/>
              <a:t>Lines of code</a:t>
            </a:r>
          </a:p>
        </p:txBody>
      </p:sp>
      <p:sp>
        <p:nvSpPr>
          <p:cNvPr id="29" name="Текст 28"/>
          <p:cNvSpPr>
            <a:spLocks noGrp="1"/>
          </p:cNvSpPr>
          <p:nvPr>
            <p:ph type="body" sz="quarter" idx="62"/>
          </p:nvPr>
        </p:nvSpPr>
        <p:spPr/>
        <p:txBody>
          <a:bodyPr/>
          <a:lstStyle/>
          <a:p>
            <a:r>
              <a:rPr lang="en-US" dirty="0"/>
              <a:t>Services / applications</a:t>
            </a:r>
          </a:p>
        </p:txBody>
      </p:sp>
      <p:sp>
        <p:nvSpPr>
          <p:cNvPr id="30" name="Текст 29"/>
          <p:cNvSpPr>
            <a:spLocks noGrp="1"/>
          </p:cNvSpPr>
          <p:nvPr>
            <p:ph type="body" sz="quarter" idx="63"/>
          </p:nvPr>
        </p:nvSpPr>
        <p:spPr/>
        <p:txBody>
          <a:bodyPr/>
          <a:lstStyle/>
          <a:p>
            <a:r>
              <a:rPr lang="en-US" dirty="0"/>
              <a:t>Man/years invested</a:t>
            </a:r>
          </a:p>
        </p:txBody>
      </p:sp>
      <p:sp>
        <p:nvSpPr>
          <p:cNvPr id="16" name="Text Placeholder 15"/>
          <p:cNvSpPr>
            <a:spLocks noGrp="1"/>
          </p:cNvSpPr>
          <p:nvPr>
            <p:ph type="body" sz="quarter" idx="44"/>
          </p:nvPr>
        </p:nvSpPr>
        <p:spPr/>
        <p:txBody>
          <a:bodyPr/>
          <a:lstStyle/>
          <a:p>
            <a:r>
              <a:rPr lang="en-US"/>
              <a:t>CLICK TO CONTINUE</a:t>
            </a:r>
            <a:endParaRPr lang="en-US" dirty="0"/>
          </a:p>
        </p:txBody>
      </p:sp>
    </p:spTree>
    <p:extLst>
      <p:ext uri="{BB962C8B-B14F-4D97-AF65-F5344CB8AC3E}">
        <p14:creationId xmlns:p14="http://schemas.microsoft.com/office/powerpoint/2010/main" val="2554048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B5A52DD7-58EE-A341-BB56-B37BC26C96E6}"/>
              </a:ext>
            </a:extLst>
          </p:cNvPr>
          <p:cNvPicPr>
            <a:picLocks noGrp="1" noChangeAspect="1"/>
          </p:cNvPicPr>
          <p:nvPr>
            <p:ph type="pic" sz="quarter" idx="42"/>
          </p:nvPr>
        </p:nvPicPr>
        <p:blipFill>
          <a:blip r:embed="rId2" cstate="hqprint">
            <a:extLst>
              <a:ext uri="{28A0092B-C50C-407E-A947-70E740481C1C}">
                <a14:useLocalDpi xmlns:a14="http://schemas.microsoft.com/office/drawing/2010/main"/>
              </a:ext>
            </a:extLst>
          </a:blip>
          <a:srcRect/>
          <a:stretch>
            <a:fillRect/>
          </a:stretch>
        </p:blipFill>
        <p:spPr/>
      </p:pic>
      <p:sp>
        <p:nvSpPr>
          <p:cNvPr id="3" name="Номер слайда 2"/>
          <p:cNvSpPr>
            <a:spLocks noGrp="1"/>
          </p:cNvSpPr>
          <p:nvPr>
            <p:ph type="sldNum" sz="quarter" idx="4"/>
          </p:nvPr>
        </p:nvSpPr>
        <p:spPr/>
        <p:txBody>
          <a:bodyPr/>
          <a:lstStyle/>
          <a:p>
            <a:fld id="{D8D877B3-D348-4611-9BDB-C5374591D951}" type="slidenum">
              <a:rPr lang="en-US" smtClean="0"/>
              <a:pPr/>
              <a:t>5</a:t>
            </a:fld>
            <a:endParaRPr lang="en-US" dirty="0"/>
          </a:p>
        </p:txBody>
      </p:sp>
      <p:sp>
        <p:nvSpPr>
          <p:cNvPr id="11" name="Текст 10"/>
          <p:cNvSpPr>
            <a:spLocks noGrp="1"/>
          </p:cNvSpPr>
          <p:nvPr>
            <p:ph type="body" sz="quarter" idx="39"/>
          </p:nvPr>
        </p:nvSpPr>
        <p:spPr/>
        <p:txBody>
          <a:bodyPr/>
          <a:lstStyle/>
          <a:p>
            <a:r>
              <a:rPr lang="en-US" dirty="0"/>
              <a:t>Our solution is based on the </a:t>
            </a:r>
            <a:r>
              <a:rPr lang="en-US" b="1" dirty="0">
                <a:latin typeface="Roboto" panose="02000000000000000000" pitchFamily="2" charset="0"/>
                <a:ea typeface="Roboto" panose="02000000000000000000" pitchFamily="2" charset="0"/>
              </a:rPr>
              <a:t>Microsoft .NET Core 3.1 LTS</a:t>
            </a:r>
            <a:r>
              <a:rPr lang="en-US" dirty="0"/>
              <a:t>. It’s a modern open-source and cross-platform framework that is used in all of the components of the LAIKA. </a:t>
            </a:r>
            <a:r>
              <a:rPr lang="en-US" b="1" dirty="0">
                <a:latin typeface="Roboto" panose="02000000000000000000" pitchFamily="2" charset="0"/>
                <a:ea typeface="Roboto" panose="02000000000000000000" pitchFamily="2" charset="0"/>
              </a:rPr>
              <a:t>Microsoft ASP.NET Core 3.1 LTS </a:t>
            </a:r>
            <a:r>
              <a:rPr lang="en-US" dirty="0"/>
              <a:t>is used for web applications and web APIs. Microsoft made a huge step forward in comparison with previous issues of framework and now it’s possible to run .NET Core applications on all major operating systems: Windows, Linux and MacOS. </a:t>
            </a:r>
          </a:p>
          <a:p>
            <a:r>
              <a:rPr lang="en-US" dirty="0"/>
              <a:t>At the same time </a:t>
            </a:r>
            <a:r>
              <a:rPr lang="en-US" b="1" dirty="0">
                <a:latin typeface="Roboto" panose="02000000000000000000" pitchFamily="2" charset="0"/>
                <a:ea typeface="Roboto" panose="02000000000000000000" pitchFamily="2" charset="0"/>
              </a:rPr>
              <a:t>it’s not required to know .NET framework</a:t>
            </a:r>
            <a:r>
              <a:rPr lang="en-US" dirty="0"/>
              <a:t> and languages of this platform (C#, F#): all functionality is available via REST API, so in our case .NET is just a runtime that should be installed to run an application.</a:t>
            </a:r>
          </a:p>
        </p:txBody>
      </p:sp>
      <p:sp>
        <p:nvSpPr>
          <p:cNvPr id="37" name="Текст 36"/>
          <p:cNvSpPr>
            <a:spLocks noGrp="1"/>
          </p:cNvSpPr>
          <p:nvPr>
            <p:ph type="body" sz="quarter" idx="52"/>
          </p:nvPr>
        </p:nvSpPr>
        <p:spPr/>
        <p:txBody>
          <a:bodyPr/>
          <a:lstStyle/>
          <a:p>
            <a:r>
              <a:rPr lang="en-US" dirty="0"/>
              <a:t>MICROSOFT .NET CORE LTS</a:t>
            </a:r>
          </a:p>
        </p:txBody>
      </p:sp>
      <p:sp>
        <p:nvSpPr>
          <p:cNvPr id="33" name="Заголовок 32"/>
          <p:cNvSpPr>
            <a:spLocks noGrp="1"/>
          </p:cNvSpPr>
          <p:nvPr>
            <p:ph type="title"/>
          </p:nvPr>
        </p:nvSpPr>
        <p:spPr/>
        <p:txBody>
          <a:bodyPr/>
          <a:lstStyle/>
          <a:p>
            <a:r>
              <a:rPr lang="en-US" dirty="0"/>
              <a:t>OUR</a:t>
            </a:r>
            <a:r>
              <a:rPr lang="ru-RU" dirty="0"/>
              <a:t> </a:t>
            </a:r>
            <a:r>
              <a:rPr lang="en-US" dirty="0"/>
              <a:t>STACK</a:t>
            </a:r>
          </a:p>
        </p:txBody>
      </p:sp>
    </p:spTree>
    <p:extLst>
      <p:ext uri="{BB962C8B-B14F-4D97-AF65-F5344CB8AC3E}">
        <p14:creationId xmlns:p14="http://schemas.microsoft.com/office/powerpoint/2010/main" val="2045761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322A3289-6FAA-4542-B5D6-32918FA4E000}"/>
              </a:ext>
            </a:extLst>
          </p:cNvPr>
          <p:cNvPicPr>
            <a:picLocks noGrp="1" noChangeAspect="1"/>
          </p:cNvPicPr>
          <p:nvPr>
            <p:ph type="pic" idx="13"/>
          </p:nvPr>
        </p:nvPicPr>
        <p:blipFill>
          <a:blip r:embed="rId2" cstate="hqprint">
            <a:extLst>
              <a:ext uri="{28A0092B-C50C-407E-A947-70E740481C1C}">
                <a14:useLocalDpi xmlns:a14="http://schemas.microsoft.com/office/drawing/2010/main"/>
              </a:ext>
            </a:extLst>
          </a:blip>
          <a:srcRect/>
          <a:stretch>
            <a:fillRect/>
          </a:stretch>
        </p:blipFill>
        <p:spPr/>
      </p:pic>
      <p:sp>
        <p:nvSpPr>
          <p:cNvPr id="2" name="Номер слайда 1"/>
          <p:cNvSpPr>
            <a:spLocks noGrp="1"/>
          </p:cNvSpPr>
          <p:nvPr>
            <p:ph type="sldNum" sz="quarter" idx="4"/>
          </p:nvPr>
        </p:nvSpPr>
        <p:spPr/>
        <p:txBody>
          <a:bodyPr/>
          <a:lstStyle/>
          <a:p>
            <a:fld id="{D8D877B3-D348-4611-9BDB-C5374591D951}" type="slidenum">
              <a:rPr lang="en-US" smtClean="0"/>
              <a:pPr/>
              <a:t>6</a:t>
            </a:fld>
            <a:endParaRPr lang="en-US" dirty="0"/>
          </a:p>
        </p:txBody>
      </p:sp>
      <p:sp>
        <p:nvSpPr>
          <p:cNvPr id="26" name="Text Placeholder 25"/>
          <p:cNvSpPr>
            <a:spLocks noGrp="1"/>
          </p:cNvSpPr>
          <p:nvPr>
            <p:ph type="body" sz="quarter" idx="63"/>
          </p:nvPr>
        </p:nvSpPr>
        <p:spPr/>
        <p:txBody>
          <a:bodyPr/>
          <a:lstStyle/>
          <a:p>
            <a:endParaRPr lang="en-US" dirty="0"/>
          </a:p>
        </p:txBody>
      </p:sp>
      <p:sp>
        <p:nvSpPr>
          <p:cNvPr id="5" name="Текст 4"/>
          <p:cNvSpPr>
            <a:spLocks noGrp="1"/>
          </p:cNvSpPr>
          <p:nvPr>
            <p:ph type="body" sz="quarter" idx="52"/>
          </p:nvPr>
        </p:nvSpPr>
        <p:spPr/>
        <p:txBody>
          <a:bodyPr/>
          <a:lstStyle/>
          <a:p>
            <a:r>
              <a:rPr lang="en-US" dirty="0"/>
              <a:t>MONGO DB</a:t>
            </a:r>
          </a:p>
        </p:txBody>
      </p:sp>
      <p:sp>
        <p:nvSpPr>
          <p:cNvPr id="6" name="Текст 5"/>
          <p:cNvSpPr>
            <a:spLocks noGrp="1"/>
          </p:cNvSpPr>
          <p:nvPr>
            <p:ph type="body" sz="quarter" idx="38"/>
          </p:nvPr>
        </p:nvSpPr>
        <p:spPr/>
        <p:txBody>
          <a:bodyPr/>
          <a:lstStyle/>
          <a:p>
            <a:r>
              <a:rPr lang="en-US" dirty="0"/>
              <a:t>In our case Mongo is a main storage of the data that platform has. It’s document oriented database it perfectly fits for storage or objects such as assets, products, marketing programs and others where metadata model may vary from object to object. We also using transactions across replica sets for critical operations. And it’s perfectly scalable and it is a good advantage for real-life usage.</a:t>
            </a:r>
          </a:p>
        </p:txBody>
      </p:sp>
      <p:sp>
        <p:nvSpPr>
          <p:cNvPr id="12" name="Текст 11"/>
          <p:cNvSpPr>
            <a:spLocks noGrp="1"/>
          </p:cNvSpPr>
          <p:nvPr>
            <p:ph type="body" sz="quarter" idx="53"/>
          </p:nvPr>
        </p:nvSpPr>
        <p:spPr>
          <a:xfrm>
            <a:off x="2662238" y="3527179"/>
            <a:ext cx="3394178" cy="1612362"/>
          </a:xfrm>
        </p:spPr>
        <p:txBody>
          <a:bodyPr/>
          <a:lstStyle/>
          <a:p>
            <a:r>
              <a:rPr lang="en-US" dirty="0"/>
              <a:t>ELASTICSEARCH</a:t>
            </a:r>
          </a:p>
        </p:txBody>
      </p:sp>
      <p:sp>
        <p:nvSpPr>
          <p:cNvPr id="13" name="Текст 12"/>
          <p:cNvSpPr>
            <a:spLocks noGrp="1"/>
          </p:cNvSpPr>
          <p:nvPr>
            <p:ph type="body" sz="quarter" idx="54"/>
          </p:nvPr>
        </p:nvSpPr>
        <p:spPr/>
        <p:txBody>
          <a:bodyPr/>
          <a:lstStyle/>
          <a:p>
            <a:r>
              <a:rPr lang="en-US" dirty="0"/>
              <a:t>Elasticsearch is a modern and powerful search engine. This component used for search, filtering, faceted search and full-text search purposes. It also used as a primary log storage while Kibana is used as a frontend for log view. LAIKA code is based on NEST: an ORM library for Elasticsearch.</a:t>
            </a:r>
          </a:p>
        </p:txBody>
      </p:sp>
      <p:sp>
        <p:nvSpPr>
          <p:cNvPr id="28" name="Текст 27"/>
          <p:cNvSpPr>
            <a:spLocks noGrp="1"/>
          </p:cNvSpPr>
          <p:nvPr>
            <p:ph type="body" sz="quarter" idx="55"/>
          </p:nvPr>
        </p:nvSpPr>
        <p:spPr/>
        <p:txBody>
          <a:bodyPr/>
          <a:lstStyle/>
          <a:p>
            <a:r>
              <a:rPr lang="en-US" dirty="0"/>
              <a:t>APACHE KAFKA</a:t>
            </a:r>
          </a:p>
        </p:txBody>
      </p:sp>
      <p:sp>
        <p:nvSpPr>
          <p:cNvPr id="29" name="Текст 28"/>
          <p:cNvSpPr>
            <a:spLocks noGrp="1"/>
          </p:cNvSpPr>
          <p:nvPr>
            <p:ph type="body" sz="quarter" idx="56"/>
          </p:nvPr>
        </p:nvSpPr>
        <p:spPr/>
        <p:txBody>
          <a:bodyPr/>
          <a:lstStyle/>
          <a:p>
            <a:r>
              <a:rPr lang="en-US" dirty="0"/>
              <a:t>Kafka is a backbone of the whole platform. We’re using it as a message bus for all of the events that happens across the platform. It’s a fast and scalable solution to synchronize changes between microservices and to avoid direct calls between them. At the same time it is a great extension point: external modules could listen for events in the bus and react.</a:t>
            </a:r>
          </a:p>
        </p:txBody>
      </p:sp>
      <p:sp>
        <p:nvSpPr>
          <p:cNvPr id="39" name="Текст 38"/>
          <p:cNvSpPr>
            <a:spLocks noGrp="1"/>
          </p:cNvSpPr>
          <p:nvPr>
            <p:ph type="body" sz="quarter" idx="57"/>
          </p:nvPr>
        </p:nvSpPr>
        <p:spPr/>
        <p:txBody>
          <a:bodyPr/>
          <a:lstStyle/>
          <a:p>
            <a:r>
              <a:rPr lang="en-US" dirty="0"/>
              <a:t>REDIS</a:t>
            </a:r>
          </a:p>
        </p:txBody>
      </p:sp>
      <p:sp>
        <p:nvSpPr>
          <p:cNvPr id="40" name="Текст 39"/>
          <p:cNvSpPr>
            <a:spLocks noGrp="1"/>
          </p:cNvSpPr>
          <p:nvPr>
            <p:ph type="body" sz="quarter" idx="58"/>
          </p:nvPr>
        </p:nvSpPr>
        <p:spPr/>
        <p:txBody>
          <a:bodyPr/>
          <a:lstStyle/>
          <a:p>
            <a:r>
              <a:rPr lang="en-US" dirty="0"/>
              <a:t>Redis is also important part of the platform. It stores user-related and session-related information as well as used as a shared session between different instances of the services or applications. Since it’s in-memory with persistent storage it’s a good choice to store frequently accessed data (like session-related values).</a:t>
            </a:r>
          </a:p>
        </p:txBody>
      </p:sp>
      <p:sp>
        <p:nvSpPr>
          <p:cNvPr id="20" name="Текст 19"/>
          <p:cNvSpPr>
            <a:spLocks noGrp="1"/>
          </p:cNvSpPr>
          <p:nvPr>
            <p:ph type="body" sz="quarter" idx="59"/>
          </p:nvPr>
        </p:nvSpPr>
        <p:spPr/>
        <p:txBody>
          <a:bodyPr/>
          <a:lstStyle/>
          <a:p>
            <a:r>
              <a:rPr lang="en-US"/>
              <a:t>01.</a:t>
            </a:r>
            <a:endParaRPr lang="en-US" dirty="0"/>
          </a:p>
        </p:txBody>
      </p:sp>
      <p:sp>
        <p:nvSpPr>
          <p:cNvPr id="21" name="Текст 20"/>
          <p:cNvSpPr>
            <a:spLocks noGrp="1"/>
          </p:cNvSpPr>
          <p:nvPr>
            <p:ph type="body" sz="quarter" idx="60"/>
          </p:nvPr>
        </p:nvSpPr>
        <p:spPr/>
        <p:txBody>
          <a:bodyPr/>
          <a:lstStyle/>
          <a:p>
            <a:r>
              <a:rPr lang="en-US"/>
              <a:t>02.</a:t>
            </a:r>
            <a:endParaRPr lang="en-US" dirty="0"/>
          </a:p>
        </p:txBody>
      </p:sp>
      <p:sp>
        <p:nvSpPr>
          <p:cNvPr id="22" name="Текст 21"/>
          <p:cNvSpPr>
            <a:spLocks noGrp="1"/>
          </p:cNvSpPr>
          <p:nvPr>
            <p:ph type="body" sz="quarter" idx="61"/>
          </p:nvPr>
        </p:nvSpPr>
        <p:spPr/>
        <p:txBody>
          <a:bodyPr/>
          <a:lstStyle/>
          <a:p>
            <a:r>
              <a:rPr lang="en-US"/>
              <a:t>03.</a:t>
            </a:r>
            <a:endParaRPr lang="en-US" dirty="0"/>
          </a:p>
        </p:txBody>
      </p:sp>
      <p:sp>
        <p:nvSpPr>
          <p:cNvPr id="23" name="Текст 22"/>
          <p:cNvSpPr>
            <a:spLocks noGrp="1"/>
          </p:cNvSpPr>
          <p:nvPr>
            <p:ph type="body" sz="quarter" idx="62"/>
          </p:nvPr>
        </p:nvSpPr>
        <p:spPr/>
        <p:txBody>
          <a:bodyPr/>
          <a:lstStyle/>
          <a:p>
            <a:r>
              <a:rPr lang="en-US"/>
              <a:t>04.</a:t>
            </a:r>
            <a:endParaRPr lang="en-US" dirty="0"/>
          </a:p>
        </p:txBody>
      </p:sp>
      <p:sp>
        <p:nvSpPr>
          <p:cNvPr id="27" name="Text Placeholder 26"/>
          <p:cNvSpPr>
            <a:spLocks noGrp="1"/>
          </p:cNvSpPr>
          <p:nvPr>
            <p:ph type="body" sz="quarter" idx="64"/>
          </p:nvPr>
        </p:nvSpPr>
        <p:spPr/>
        <p:txBody>
          <a:bodyPr/>
          <a:lstStyle/>
          <a:p>
            <a:endParaRPr lang="en-US"/>
          </a:p>
        </p:txBody>
      </p:sp>
    </p:spTree>
    <p:extLst>
      <p:ext uri="{BB962C8B-B14F-4D97-AF65-F5344CB8AC3E}">
        <p14:creationId xmlns:p14="http://schemas.microsoft.com/office/powerpoint/2010/main" val="3865669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4"/>
          </p:nvPr>
        </p:nvSpPr>
        <p:spPr/>
        <p:txBody>
          <a:bodyPr/>
          <a:lstStyle/>
          <a:p>
            <a:fld id="{D8D877B3-D348-4611-9BDB-C5374591D951}" type="slidenum">
              <a:rPr lang="en-US" smtClean="0"/>
              <a:pPr/>
              <a:t>7</a:t>
            </a:fld>
            <a:endParaRPr lang="en-US" dirty="0"/>
          </a:p>
        </p:txBody>
      </p:sp>
      <p:sp>
        <p:nvSpPr>
          <p:cNvPr id="5" name="Текст 4"/>
          <p:cNvSpPr>
            <a:spLocks noGrp="1"/>
          </p:cNvSpPr>
          <p:nvPr>
            <p:ph type="body" sz="quarter" idx="39"/>
          </p:nvPr>
        </p:nvSpPr>
        <p:spPr/>
        <p:txBody>
          <a:bodyPr/>
          <a:lstStyle/>
          <a:p>
            <a:r>
              <a:rPr lang="en-US" dirty="0"/>
              <a:t>To support as many file types as possible in terms of preview and built-in metadata LAIKA using various media engines for different types: </a:t>
            </a:r>
            <a:r>
              <a:rPr lang="en-US" b="1" dirty="0">
                <a:latin typeface="Roboto" panose="02000000000000000000" pitchFamily="2" charset="0"/>
                <a:ea typeface="Roboto" panose="02000000000000000000" pitchFamily="2" charset="0"/>
              </a:rPr>
              <a:t>graphical</a:t>
            </a:r>
            <a:r>
              <a:rPr lang="en-US" dirty="0"/>
              <a:t> (</a:t>
            </a:r>
            <a:r>
              <a:rPr lang="en-US" dirty="0" err="1"/>
              <a:t>ImageSharp</a:t>
            </a:r>
            <a:r>
              <a:rPr lang="en-US" dirty="0"/>
              <a:t>, </a:t>
            </a:r>
            <a:r>
              <a:rPr lang="en-US" dirty="0" err="1"/>
              <a:t>ImageMagick</a:t>
            </a:r>
            <a:r>
              <a:rPr lang="en-US" dirty="0"/>
              <a:t>, </a:t>
            </a:r>
            <a:r>
              <a:rPr lang="en-US" dirty="0" err="1"/>
              <a:t>Skia</a:t>
            </a:r>
            <a:r>
              <a:rPr lang="en-US" dirty="0"/>
              <a:t>, </a:t>
            </a:r>
            <a:r>
              <a:rPr lang="en-US" dirty="0" err="1"/>
              <a:t>exiftool</a:t>
            </a:r>
            <a:r>
              <a:rPr lang="en-US" dirty="0"/>
              <a:t>), </a:t>
            </a:r>
            <a:r>
              <a:rPr lang="en-US" b="1" dirty="0">
                <a:latin typeface="Roboto" panose="02000000000000000000" pitchFamily="2" charset="0"/>
                <a:ea typeface="Roboto" panose="02000000000000000000" pitchFamily="2" charset="0"/>
              </a:rPr>
              <a:t>document</a:t>
            </a:r>
            <a:r>
              <a:rPr lang="en-US" dirty="0"/>
              <a:t> (Microsoft Office, </a:t>
            </a:r>
            <a:r>
              <a:rPr lang="en-US" dirty="0" err="1"/>
              <a:t>GhostScript</a:t>
            </a:r>
            <a:r>
              <a:rPr lang="en-US" dirty="0"/>
              <a:t>), </a:t>
            </a:r>
            <a:r>
              <a:rPr lang="en-US" b="1" dirty="0">
                <a:latin typeface="Roboto" panose="02000000000000000000" pitchFamily="2" charset="0"/>
                <a:ea typeface="Roboto" panose="02000000000000000000" pitchFamily="2" charset="0"/>
              </a:rPr>
              <a:t>video</a:t>
            </a:r>
            <a:r>
              <a:rPr lang="en-US" dirty="0"/>
              <a:t> (FFMPEG) and </a:t>
            </a:r>
            <a:r>
              <a:rPr lang="en-US" b="1" dirty="0">
                <a:latin typeface="Roboto" panose="02000000000000000000" pitchFamily="2" charset="0"/>
                <a:ea typeface="Roboto" panose="02000000000000000000" pitchFamily="2" charset="0"/>
              </a:rPr>
              <a:t>3D</a:t>
            </a:r>
            <a:r>
              <a:rPr lang="en-US" dirty="0"/>
              <a:t> (GLTF2). Integrations with other engines to support more file types is possible and available.</a:t>
            </a:r>
          </a:p>
          <a:p>
            <a:endParaRPr lang="en-US" dirty="0"/>
          </a:p>
        </p:txBody>
      </p:sp>
      <p:sp>
        <p:nvSpPr>
          <p:cNvPr id="6" name="Заголовок 5"/>
          <p:cNvSpPr>
            <a:spLocks noGrp="1"/>
          </p:cNvSpPr>
          <p:nvPr>
            <p:ph type="title"/>
          </p:nvPr>
        </p:nvSpPr>
        <p:spPr>
          <a:xfrm>
            <a:off x="1582340" y="4742544"/>
            <a:ext cx="5127217" cy="3669766"/>
          </a:xfrm>
        </p:spPr>
        <p:txBody>
          <a:bodyPr/>
          <a:lstStyle/>
          <a:p>
            <a:r>
              <a:rPr lang="en-US" dirty="0"/>
              <a:t>MEDIA ENGINES</a:t>
            </a:r>
          </a:p>
        </p:txBody>
      </p:sp>
      <p:sp>
        <p:nvSpPr>
          <p:cNvPr id="7" name="Текст 6"/>
          <p:cNvSpPr>
            <a:spLocks noGrp="1"/>
          </p:cNvSpPr>
          <p:nvPr>
            <p:ph type="body" sz="quarter" idx="54"/>
          </p:nvPr>
        </p:nvSpPr>
        <p:spPr/>
        <p:txBody>
          <a:bodyPr/>
          <a:lstStyle/>
          <a:p>
            <a:r>
              <a:rPr lang="en-US" dirty="0"/>
              <a:t>LAIKA using AI engines to enrich content with additional metadata, identify objects on images or to generate smart AI-based crops. It’s possible use </a:t>
            </a:r>
            <a:r>
              <a:rPr lang="en-US" b="1" dirty="0">
                <a:latin typeface="Roboto" panose="02000000000000000000" pitchFamily="2" charset="0"/>
                <a:ea typeface="Roboto" panose="02000000000000000000" pitchFamily="2" charset="0"/>
              </a:rPr>
              <a:t>cloud services</a:t>
            </a:r>
            <a:r>
              <a:rPr lang="en-US" dirty="0"/>
              <a:t> (like Google Vision or Azure Cognitive Services) for metadata enrichment or use </a:t>
            </a:r>
            <a:r>
              <a:rPr lang="en-US" b="1" dirty="0">
                <a:latin typeface="Roboto" panose="02000000000000000000" pitchFamily="2" charset="0"/>
                <a:ea typeface="Roboto" panose="02000000000000000000" pitchFamily="2" charset="0"/>
              </a:rPr>
              <a:t>built-in AI engines</a:t>
            </a:r>
            <a:r>
              <a:rPr lang="en-US" dirty="0"/>
              <a:t> for smart crops, similarity analysis, duplicate analysis and quality checks.</a:t>
            </a:r>
          </a:p>
        </p:txBody>
      </p:sp>
      <p:sp>
        <p:nvSpPr>
          <p:cNvPr id="8" name="Текст 7"/>
          <p:cNvSpPr>
            <a:spLocks noGrp="1"/>
          </p:cNvSpPr>
          <p:nvPr>
            <p:ph type="body" sz="quarter" idx="52"/>
          </p:nvPr>
        </p:nvSpPr>
        <p:spPr/>
        <p:txBody>
          <a:bodyPr/>
          <a:lstStyle/>
          <a:p>
            <a:r>
              <a:rPr lang="en-US" dirty="0"/>
              <a:t>MEDIA PROCESSING ENGINES</a:t>
            </a:r>
          </a:p>
        </p:txBody>
      </p:sp>
      <p:sp>
        <p:nvSpPr>
          <p:cNvPr id="9" name="Текст 8"/>
          <p:cNvSpPr>
            <a:spLocks noGrp="1"/>
          </p:cNvSpPr>
          <p:nvPr>
            <p:ph type="body" sz="quarter" idx="56"/>
          </p:nvPr>
        </p:nvSpPr>
        <p:spPr/>
        <p:txBody>
          <a:bodyPr/>
          <a:lstStyle/>
          <a:p>
            <a:r>
              <a:rPr lang="en-US" dirty="0"/>
              <a:t>ARTIFICIAL INTELLIGENCE</a:t>
            </a:r>
          </a:p>
        </p:txBody>
      </p:sp>
      <p:sp>
        <p:nvSpPr>
          <p:cNvPr id="17" name="Text Placeholder 16"/>
          <p:cNvSpPr>
            <a:spLocks noGrp="1"/>
          </p:cNvSpPr>
          <p:nvPr>
            <p:ph type="body" sz="quarter" idx="44"/>
          </p:nvPr>
        </p:nvSpPr>
        <p:spPr/>
        <p:txBody>
          <a:bodyPr/>
          <a:lstStyle/>
          <a:p>
            <a:r>
              <a:rPr lang="en-US"/>
              <a:t>CLICK TO CONTINUE</a:t>
            </a:r>
            <a:endParaRPr lang="en-US" dirty="0"/>
          </a:p>
        </p:txBody>
      </p:sp>
      <p:pic>
        <p:nvPicPr>
          <p:cNvPr id="31" name="Рисунок 30">
            <a:extLst>
              <a:ext uri="{FF2B5EF4-FFF2-40B4-BE49-F238E27FC236}">
                <a16:creationId xmlns:a16="http://schemas.microsoft.com/office/drawing/2014/main" id="{A6B4CE95-A59B-7249-9F4D-E15718FD7A03}"/>
              </a:ext>
            </a:extLst>
          </p:cNvPr>
          <p:cNvPicPr>
            <a:picLocks noGrp="1" noChangeAspect="1"/>
          </p:cNvPicPr>
          <p:nvPr>
            <p:ph type="pic" sz="quarter" idx="57"/>
          </p:nvPr>
        </p:nvPicPr>
        <p:blipFill>
          <a:blip r:embed="rId2" cstate="hqprint">
            <a:extLst>
              <a:ext uri="{28A0092B-C50C-407E-A947-70E740481C1C}">
                <a14:useLocalDpi xmlns:a14="http://schemas.microsoft.com/office/drawing/2010/main"/>
              </a:ext>
            </a:extLst>
          </a:blip>
          <a:srcRect/>
          <a:stretch>
            <a:fillRect/>
          </a:stretch>
        </p:blipFill>
        <p:spPr/>
      </p:pic>
      <p:pic>
        <p:nvPicPr>
          <p:cNvPr id="35" name="Рисунок 34">
            <a:extLst>
              <a:ext uri="{FF2B5EF4-FFF2-40B4-BE49-F238E27FC236}">
                <a16:creationId xmlns:a16="http://schemas.microsoft.com/office/drawing/2014/main" id="{AF19F841-D606-3541-9B28-E1BE753861F5}"/>
              </a:ext>
            </a:extLst>
          </p:cNvPr>
          <p:cNvPicPr>
            <a:picLocks noGrp="1" noChangeAspect="1"/>
          </p:cNvPicPr>
          <p:nvPr>
            <p:ph type="pic" sz="quarter" idx="42"/>
          </p:nvPr>
        </p:nvPicPr>
        <p:blipFill rotWithShape="1">
          <a:blip r:embed="rId3" cstate="hqprint">
            <a:extLst>
              <a:ext uri="{28A0092B-C50C-407E-A947-70E740481C1C}">
                <a14:useLocalDpi xmlns:a14="http://schemas.microsoft.com/office/drawing/2010/main"/>
              </a:ext>
            </a:extLst>
          </a:blip>
          <a:srcRect/>
          <a:stretch/>
        </p:blipFill>
        <p:spPr>
          <a:xfrm>
            <a:off x="6984207" y="1"/>
            <a:ext cx="4330820" cy="4342038"/>
          </a:xfrm>
        </p:spPr>
      </p:pic>
    </p:spTree>
    <p:extLst>
      <p:ext uri="{BB962C8B-B14F-4D97-AF65-F5344CB8AC3E}">
        <p14:creationId xmlns:p14="http://schemas.microsoft.com/office/powerpoint/2010/main" val="4007482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FAD8BBB3-F938-194C-BC6B-A2C2A1D2C38A}"/>
              </a:ext>
            </a:extLst>
          </p:cNvPr>
          <p:cNvPicPr>
            <a:picLocks noGrp="1" noChangeAspect="1"/>
          </p:cNvPicPr>
          <p:nvPr>
            <p:ph type="pic" sz="quarter" idx="18"/>
          </p:nvPr>
        </p:nvPicPr>
        <p:blipFill rotWithShape="1">
          <a:blip r:embed="rId2" cstate="hqprint">
            <a:extLst>
              <a:ext uri="{28A0092B-C50C-407E-A947-70E740481C1C}">
                <a14:useLocalDpi xmlns:a14="http://schemas.microsoft.com/office/drawing/2010/main"/>
              </a:ext>
            </a:extLst>
          </a:blip>
          <a:srcRect/>
          <a:stretch/>
        </p:blipFill>
        <p:spPr>
          <a:xfrm>
            <a:off x="2" y="3"/>
            <a:ext cx="9146798" cy="10288586"/>
          </a:xfrm>
        </p:spPr>
      </p:pic>
      <p:sp>
        <p:nvSpPr>
          <p:cNvPr id="2" name="Номер слайда 1"/>
          <p:cNvSpPr>
            <a:spLocks noGrp="1"/>
          </p:cNvSpPr>
          <p:nvPr>
            <p:ph type="sldNum" sz="quarter" idx="4"/>
          </p:nvPr>
        </p:nvSpPr>
        <p:spPr/>
        <p:txBody>
          <a:bodyPr/>
          <a:lstStyle/>
          <a:p>
            <a:fld id="{D8D877B3-D348-4611-9BDB-C5374591D951}" type="slidenum">
              <a:rPr lang="en-US" smtClean="0"/>
              <a:pPr/>
              <a:t>8</a:t>
            </a:fld>
            <a:endParaRPr lang="en-US" dirty="0"/>
          </a:p>
        </p:txBody>
      </p:sp>
      <p:sp>
        <p:nvSpPr>
          <p:cNvPr id="3" name="Заголовок 2"/>
          <p:cNvSpPr>
            <a:spLocks noGrp="1"/>
          </p:cNvSpPr>
          <p:nvPr>
            <p:ph type="title"/>
          </p:nvPr>
        </p:nvSpPr>
        <p:spPr/>
        <p:txBody>
          <a:bodyPr/>
          <a:lstStyle/>
          <a:p>
            <a:r>
              <a:rPr lang="en-US" spc="1200" dirty="0"/>
              <a:t>PLATFORM</a:t>
            </a:r>
            <a:br>
              <a:rPr lang="en-US" spc="1200" dirty="0"/>
            </a:br>
            <a:r>
              <a:rPr lang="en-US" spc="1200" dirty="0"/>
              <a:t>DESIGN</a:t>
            </a:r>
          </a:p>
        </p:txBody>
      </p:sp>
      <p:sp>
        <p:nvSpPr>
          <p:cNvPr id="4" name="Текст 3"/>
          <p:cNvSpPr>
            <a:spLocks noGrp="1"/>
          </p:cNvSpPr>
          <p:nvPr>
            <p:ph type="body" sz="quarter" idx="39"/>
          </p:nvPr>
        </p:nvSpPr>
        <p:spPr>
          <a:xfrm>
            <a:off x="10261599" y="1009650"/>
            <a:ext cx="6078848" cy="6248400"/>
          </a:xfrm>
        </p:spPr>
        <p:txBody>
          <a:bodyPr/>
          <a:lstStyle/>
          <a:p>
            <a:r>
              <a:rPr lang="en-US" dirty="0"/>
              <a:t>Main solution design goals were: scalability, maintainability, extensibility and performance during usage of our platform as a part of enterprise environment with large amount of data.</a:t>
            </a:r>
          </a:p>
        </p:txBody>
      </p:sp>
      <p:sp>
        <p:nvSpPr>
          <p:cNvPr id="13" name="Текст 12"/>
          <p:cNvSpPr>
            <a:spLocks noGrp="1"/>
          </p:cNvSpPr>
          <p:nvPr>
            <p:ph type="body" sz="quarter" idx="51"/>
          </p:nvPr>
        </p:nvSpPr>
        <p:spPr/>
        <p:txBody>
          <a:bodyPr/>
          <a:lstStyle/>
          <a:p>
            <a:r>
              <a:rPr lang="en-US" dirty="0" err="1"/>
              <a:t>Dzmitry</a:t>
            </a:r>
            <a:r>
              <a:rPr lang="en-US" dirty="0"/>
              <a:t> </a:t>
            </a:r>
            <a:r>
              <a:rPr lang="en-US" dirty="0" err="1"/>
              <a:t>Dounar</a:t>
            </a:r>
            <a:r>
              <a:rPr lang="en-US" dirty="0"/>
              <a:t>, solution architect</a:t>
            </a:r>
          </a:p>
        </p:txBody>
      </p:sp>
      <p:cxnSp>
        <p:nvCxnSpPr>
          <p:cNvPr id="19" name="Прямая соединительная линия 18"/>
          <p:cNvCxnSpPr/>
          <p:nvPr/>
        </p:nvCxnSpPr>
        <p:spPr>
          <a:xfrm flipV="1">
            <a:off x="6697666" y="0"/>
            <a:ext cx="2446334" cy="2446344"/>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41" name="Прямоугольный треугольник 40"/>
          <p:cNvSpPr/>
          <p:nvPr/>
        </p:nvSpPr>
        <p:spPr bwMode="auto">
          <a:xfrm flipH="1">
            <a:off x="16785474" y="8663782"/>
            <a:ext cx="1502526" cy="1624013"/>
          </a:xfrm>
          <a:prstGeom prst="rtTriangle">
            <a:avLst/>
          </a:prstGeom>
          <a:solidFill>
            <a:schemeClr val="accent1"/>
          </a:solidFill>
          <a:ln>
            <a:noFill/>
          </a:ln>
        </p:spPr>
        <p:txBody>
          <a:bodyPr vert="horz" wrap="square" lIns="137160" tIns="68580" rIns="137160" bIns="68580" numCol="1" rtlCol="0" anchor="t" anchorCtr="0" compatLnSpc="1">
            <a:prstTxWarp prst="textNoShape">
              <a:avLst/>
            </a:prstTxWarp>
          </a:bodyPr>
          <a:lstStyle/>
          <a:p>
            <a:pPr algn="ctr"/>
            <a:endParaRPr lang="en-US" sz="4050" dirty="0"/>
          </a:p>
        </p:txBody>
      </p:sp>
    </p:spTree>
    <p:extLst>
      <p:ext uri="{BB962C8B-B14F-4D97-AF65-F5344CB8AC3E}">
        <p14:creationId xmlns:p14="http://schemas.microsoft.com/office/powerpoint/2010/main" val="17889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F97B0BC-63FD-E344-A3F3-012B60D4FD30}"/>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a:xfrm>
            <a:off x="3" y="-3"/>
            <a:ext cx="9143997" cy="10288591"/>
          </a:xfrm>
        </p:spPr>
      </p:pic>
      <p:sp>
        <p:nvSpPr>
          <p:cNvPr id="7" name="Номер слайда 6"/>
          <p:cNvSpPr>
            <a:spLocks noGrp="1"/>
          </p:cNvSpPr>
          <p:nvPr>
            <p:ph type="sldNum" sz="quarter" idx="4"/>
          </p:nvPr>
        </p:nvSpPr>
        <p:spPr/>
        <p:txBody>
          <a:bodyPr/>
          <a:lstStyle/>
          <a:p>
            <a:fld id="{D8D877B3-D348-4611-9BDB-C5374591D951}" type="slidenum">
              <a:rPr lang="en-US" smtClean="0"/>
              <a:pPr/>
              <a:t>9</a:t>
            </a:fld>
            <a:endParaRPr lang="en-US" dirty="0"/>
          </a:p>
        </p:txBody>
      </p:sp>
      <p:sp>
        <p:nvSpPr>
          <p:cNvPr id="4" name="Текст 3"/>
          <p:cNvSpPr>
            <a:spLocks noGrp="1"/>
          </p:cNvSpPr>
          <p:nvPr>
            <p:ph type="body" sz="quarter" idx="39"/>
          </p:nvPr>
        </p:nvSpPr>
        <p:spPr/>
        <p:txBody>
          <a:bodyPr/>
          <a:lstStyle/>
          <a:p>
            <a:r>
              <a:rPr lang="en-US" dirty="0"/>
              <a:t>PLATFORM DESIGN</a:t>
            </a:r>
          </a:p>
        </p:txBody>
      </p:sp>
      <p:sp>
        <p:nvSpPr>
          <p:cNvPr id="11" name="Текст 10"/>
          <p:cNvSpPr>
            <a:spLocks noGrp="1"/>
          </p:cNvSpPr>
          <p:nvPr>
            <p:ph type="body" sz="quarter" idx="40"/>
          </p:nvPr>
        </p:nvSpPr>
        <p:spPr/>
        <p:txBody>
          <a:bodyPr/>
          <a:lstStyle/>
          <a:p>
            <a:r>
              <a:rPr lang="en-US" dirty="0"/>
              <a:t>It means that platform divided to a set of independent microservices which are responsible for a separate part of functionality, so each component could be implemented, scaled or changed independently. Such approach is applicable for platform extension: it’s possible to implement new microservices to cover new functionality.</a:t>
            </a:r>
          </a:p>
          <a:p>
            <a:endParaRPr lang="en-US" dirty="0"/>
          </a:p>
        </p:txBody>
      </p:sp>
      <p:sp>
        <p:nvSpPr>
          <p:cNvPr id="12" name="Текст 11"/>
          <p:cNvSpPr>
            <a:spLocks noGrp="1"/>
          </p:cNvSpPr>
          <p:nvPr>
            <p:ph type="body" sz="quarter" idx="41"/>
          </p:nvPr>
        </p:nvSpPr>
        <p:spPr/>
        <p:txBody>
          <a:bodyPr/>
          <a:lstStyle/>
          <a:p>
            <a:r>
              <a:rPr lang="en-US" dirty="0"/>
              <a:t>Our platform implements microservice architecture as a key principle of the design. Key components represented as layers.</a:t>
            </a:r>
          </a:p>
        </p:txBody>
      </p:sp>
    </p:spTree>
    <p:extLst>
      <p:ext uri="{BB962C8B-B14F-4D97-AF65-F5344CB8AC3E}">
        <p14:creationId xmlns:p14="http://schemas.microsoft.com/office/powerpoint/2010/main" val="4165342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Main">
  <a:themeElements>
    <a:clrScheme name="ALTEZZA_GrayBlue">
      <a:dk1>
        <a:sysClr val="windowText" lastClr="000000"/>
      </a:dk1>
      <a:lt1>
        <a:sysClr val="window" lastClr="FFFFFF"/>
      </a:lt1>
      <a:dk2>
        <a:srgbClr val="3D548F"/>
      </a:dk2>
      <a:lt2>
        <a:srgbClr val="EAEAEA"/>
      </a:lt2>
      <a:accent1>
        <a:srgbClr val="4A66AC"/>
      </a:accent1>
      <a:accent2>
        <a:srgbClr val="A9CBEE"/>
      </a:accent2>
      <a:accent3>
        <a:srgbClr val="7EB2E6"/>
      </a:accent3>
      <a:accent4>
        <a:srgbClr val="3477B2"/>
      </a:accent4>
      <a:accent5>
        <a:srgbClr val="1E5F9F"/>
      </a:accent5>
      <a:accent6>
        <a:srgbClr val="224F76"/>
      </a:accent6>
      <a:hlink>
        <a:srgbClr val="6CA3F4"/>
      </a:hlink>
      <a:folHlink>
        <a:srgbClr val="BFBFBF"/>
      </a:folHlink>
    </a:clrScheme>
    <a:fontScheme name="Montserrat_Roboto">
      <a:majorFont>
        <a:latin typeface="Montserrat"/>
        <a:ea typeface=""/>
        <a:cs typeface=""/>
      </a:majorFont>
      <a:minorFont>
        <a:latin typeface="Roboto"/>
        <a:ea typeface=""/>
        <a:cs typeface=""/>
      </a:minorFont>
    </a:fontScheme>
    <a:fmtScheme name="Дымчатое стекло">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a:solidFill>
            <a:schemeClr val="tx1"/>
          </a:solidFill>
        </a:ln>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Basic" id="{E1943ED4-74EF-4F8C-B10E-AE5D64934FE9}" vid="{0DB25F52-A022-425B-980A-129996713691}"/>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23590</TotalTime>
  <Words>3041</Words>
  <Application>Microsoft Macintosh PowerPoint</Application>
  <PresentationFormat>Произвольный</PresentationFormat>
  <Paragraphs>189</Paragraphs>
  <Slides>29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29</vt:i4>
      </vt:variant>
    </vt:vector>
  </HeadingPairs>
  <TitlesOfParts>
    <vt:vector size="36" baseType="lpstr">
      <vt:lpstr>Arial</vt:lpstr>
      <vt:lpstr>Calibri</vt:lpstr>
      <vt:lpstr>Helvetica</vt:lpstr>
      <vt:lpstr>Montserrat</vt:lpstr>
      <vt:lpstr>Roboto</vt:lpstr>
      <vt:lpstr>U.S. 101</vt:lpstr>
      <vt:lpstr>1_Main</vt:lpstr>
      <vt:lpstr>Презентация PowerPoint</vt:lpstr>
      <vt:lpstr>LAIKA TECHNICAL INTRODUCTION</vt:lpstr>
      <vt:lpstr>LAIKA PLATFORM</vt:lpstr>
      <vt:lpstr>CODE BASE</vt:lpstr>
      <vt:lpstr>OUR STACK</vt:lpstr>
      <vt:lpstr>Презентация PowerPoint</vt:lpstr>
      <vt:lpstr>MEDIA ENGINES</vt:lpstr>
      <vt:lpstr>PLATFORM DESIGN</vt:lpstr>
      <vt:lpstr>Презентация PowerPoint</vt:lpstr>
      <vt:lpstr>API FIRST</vt:lpstr>
      <vt:lpstr>HOW  TO? </vt:lpstr>
      <vt:lpstr>REST API</vt:lpstr>
      <vt:lpstr>Презентация PowerPoint</vt:lpstr>
      <vt:lpstr>Презентация PowerPoint</vt:lpstr>
      <vt:lpstr>TECH AGNOSTIC</vt:lpstr>
      <vt:lpstr>Презентация PowerPoint</vt:lpstr>
      <vt:lpstr>SECURE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PERFORMANCE</vt:lpstr>
      <vt:lpstr>OUR KPIs</vt:lpstr>
      <vt:lpstr>UNIQUE FEATURES</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isakoff</dc:creator>
  <cp:lastModifiedBy>Dzmitry Dounar1</cp:lastModifiedBy>
  <cp:revision>1347</cp:revision>
  <dcterms:created xsi:type="dcterms:W3CDTF">2016-02-06T19:59:13Z</dcterms:created>
  <dcterms:modified xsi:type="dcterms:W3CDTF">2021-04-06T13:09:11Z</dcterms:modified>
</cp:coreProperties>
</file>